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6" r:id="rId5"/>
    <p:sldMasterId id="2147483739" r:id="rId6"/>
  </p:sldMasterIdLst>
  <p:notesMasterIdLst>
    <p:notesMasterId r:id="rId30"/>
  </p:notesMasterIdLst>
  <p:sldIdLst>
    <p:sldId id="298" r:id="rId7"/>
    <p:sldId id="266" r:id="rId8"/>
    <p:sldId id="272" r:id="rId9"/>
    <p:sldId id="273" r:id="rId10"/>
    <p:sldId id="274" r:id="rId11"/>
    <p:sldId id="275" r:id="rId12"/>
    <p:sldId id="276" r:id="rId13"/>
    <p:sldId id="288" r:id="rId14"/>
    <p:sldId id="280" r:id="rId15"/>
    <p:sldId id="297" r:id="rId16"/>
    <p:sldId id="546" r:id="rId17"/>
    <p:sldId id="547" r:id="rId18"/>
    <p:sldId id="2634" r:id="rId19"/>
    <p:sldId id="2635" r:id="rId20"/>
    <p:sldId id="2636" r:id="rId21"/>
    <p:sldId id="2637" r:id="rId22"/>
    <p:sldId id="2638" r:id="rId23"/>
    <p:sldId id="2639" r:id="rId24"/>
    <p:sldId id="2640" r:id="rId25"/>
    <p:sldId id="2641" r:id="rId26"/>
    <p:sldId id="545" r:id="rId27"/>
    <p:sldId id="261"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50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604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4623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90050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628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777159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07894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40143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1137407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60430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7662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18164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580669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690787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1846747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28/12/67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6959443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29E18-85A7-4378-9130-17901A99E1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3F8B0E6-2BDD-4B03-829B-30640AFACA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09BDB2C-FB94-4B61-8F38-F0C619F95A7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9C3FFBA-EBE1-4CC5-BC30-19D780F3B5A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63F8A73-707E-492A-9C8C-B9A0BDC20D2D}"/>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093044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97AC3-CD42-4C3A-AAFE-F84388B3A1E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8CDC75-0C13-40CD-8231-78CC99348C54}"/>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7E3EE1-7448-4009-A740-B9384F21681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CA5F5D-9BEE-4D62-97F0-C8BE464C694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C4495C-E108-4BAE-9894-BEDECA3530DF}"/>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9298477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08F97-3BFC-4B11-8C56-675864FD843E}"/>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B468CC-2F26-4AF8-8818-F8D227055CB8}"/>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BE740B-8451-4498-AFE0-ED764F9986D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BC0F75F-1A8C-491E-8330-15915DEFE00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ACD5808-6714-4456-8162-79ACE5F2A49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44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8E4F7-8790-4DD7-A468-3E01D6F3FCC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1DB61B-53BB-465E-8A9A-FE23791BD1F3}"/>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D3BF939-4E0C-4725-A258-4CDD814F5741}"/>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38030B-51FC-48B9-BC13-787A578A870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1694764-C224-479B-9776-E8CA14C346E7}"/>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BFC0F00-E87F-4907-AEE8-0769D1F4E44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995130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1DC0C-D07E-4D50-8F02-0D35FFE10C2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E517B4-B792-403E-A935-850E33CAC01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1176BFE-BD51-4D6D-BC6F-DB820C7E63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FA237F-4481-4CCD-B9DD-C22B633C17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E3660F2-7139-4F6E-B630-27AD34057A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B5A06B-194D-449A-9628-E7F579FC48F5}"/>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6FB9607B-B1F4-4DF5-A63B-D5FA6707450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F990778-FF6A-4DCE-97D7-9EA23EF568D1}"/>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8097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9570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FF0B5-E9C3-4E7D-BB6A-8DC4AD7250B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D4BE27-8B4F-4219-BCCB-016EE8CF2E31}"/>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8FA8076-E9D2-4FD5-BE62-898F8BACBA4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B0DC615-C77A-4A78-B472-7A00CE24C813}"/>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622660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20095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53A0D0-A0CE-4BED-92F4-6EE64329374B}"/>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409A7E-3865-4602-A992-B54555BAD78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3E41DA-706D-4B84-880C-D038E0C1EA9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9C3AEC-2214-47DE-80E1-5F08FAFDE7C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50EB614-46FB-4731-B41E-B362374871F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82525B-2BA4-4B44-A0C3-04B315D68E1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24232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E74EB-6404-443B-A94F-BBBE0D8BB07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1D98684-56AF-45FA-9AF4-D99F0FC7308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F736B8C4-4297-4621-BDE4-5D2D935BFB6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16E74A-2368-4ED8-A9DF-9898F77F2CF0}"/>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4285288-7E74-4A21-9974-95F01C65235A}"/>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010E8E9-8281-4FFF-B5FB-A289BCEA312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73612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390427-7645-40B9-B518-F79387CA66F2}"/>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F3A84F-45B7-4542-8B33-4614B6C6C96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B7DE6A-2E49-45BD-B54F-21BBF740CF2A}"/>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993890-F175-4A0E-9D72-31D169976A2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AB95DD6-B038-4B3C-8A88-D8678084854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74070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1F0D83-A614-47B1-B756-8826F309B938}"/>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1114C1-82B3-41CD-8AEF-DF414A33A2F8}"/>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D31ADD-4633-4714-9CE1-01F52B4FEF47}"/>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2024/12/28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B62AB1-E9F9-4A63-9944-264BF4FFC935}"/>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A28525-33F0-40D6-9024-0A1A432DA39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12611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defTabSz="914446"/>
            <a:fld id="{F86BAB08-D03A-4FEF-8092-001CB785BBAB}" type="datetimeFigureOut">
              <a:rPr lang="zh-CN" altLang="en-US" smtClean="0">
                <a:solidFill>
                  <a:prstClr val="black">
                    <a:tint val="75000"/>
                  </a:prstClr>
                </a:solidFill>
              </a:rPr>
              <a:pPr defTabSz="914446"/>
              <a:t>2024/12/28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defTabSz="914446"/>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25945503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6580402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485416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0276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9196024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299331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747599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11888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631914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8704972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8706013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88125134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758123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681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028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70747676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75198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054771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0788245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4584285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4264261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99808394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68406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23275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90574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12/28/2024</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28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25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546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698D00-E25A-70A3-F9D3-6ACC1BC5086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515850" y="190500"/>
            <a:ext cx="1238250" cy="1238250"/>
          </a:xfrm>
          <a:prstGeom prst="rect">
            <a:avLst/>
          </a:prstGeom>
        </p:spPr>
      </p:pic>
    </p:spTree>
    <p:extLst>
      <p:ext uri="{BB962C8B-B14F-4D97-AF65-F5344CB8AC3E}">
        <p14:creationId xmlns:p14="http://schemas.microsoft.com/office/powerpoint/2010/main" val="3019434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0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1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F86BAB08-D03A-4FEF-8092-001CB785BBAB}" type="datetimeFigureOut">
              <a:rPr lang="zh-CN" altLang="en-US" smtClean="0">
                <a:solidFill>
                  <a:prstClr val="black">
                    <a:tint val="75000"/>
                  </a:prstClr>
                </a:solidFill>
              </a:rPr>
              <a:pPr defTabSz="914446"/>
              <a:t>2024/12/28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497722385"/>
      </p:ext>
    </p:extLst>
  </p:cSld>
  <p:clrMap bg1="lt1" tx1="dk1" bg2="lt2" tx2="dk2" accent1="accent1" accent2="accent2" accent3="accent3" accent4="accent4" accent5="accent5" accent6="accent6" hlink="hlink" folHlink="folHlink"/>
  <p:sldLayoutIdLst>
    <p:sldLayoutId id="2147483699" r:id="rId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330720595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12/28/2024</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36.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4.jpg"/><Relationship Id="rId12" Type="http://schemas.openxmlformats.org/officeDocument/2006/relationships/slide" Target="slide7.xml"/><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slide" Target="slide1.xml"/><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14.xml"/><Relationship Id="rId15" Type="http://schemas.openxmlformats.org/officeDocument/2006/relationships/image" Target="../media/image19.png"/><Relationship Id="rId10" Type="http://schemas.openxmlformats.org/officeDocument/2006/relationships/slide" Target="slide5.xml"/><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rPr>
              <a:t>3</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rPr>
              <a:t>3</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a16="http://schemas.microsoft.com/office/drawing/2014/main" id="{9F958A8D-BFDC-796B-7815-9AFA7CC397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a16="http://schemas.microsoft.com/office/drawing/2014/main" id="{134C1816-BF8B-F711-36A7-D842CD3ADCA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a16="http://schemas.microsoft.com/office/drawing/2014/main" id="{F547F3CD-9A60-D2F9-ECB8-85148213FB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a16="http://schemas.microsoft.com/office/drawing/2014/main" id="{14725874-B7D0-5D68-0712-07C5A235DA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590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extLst>
      <p:ext uri="{BB962C8B-B14F-4D97-AF65-F5344CB8AC3E}">
        <p14:creationId xmlns:p14="http://schemas.microsoft.com/office/powerpoint/2010/main" val="4228409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a16="http://schemas.microsoft.com/office/drawing/2014/main" id="{6D6B3226-9C3F-0A2B-730C-C9720F5AD6B6}"/>
              </a:ext>
            </a:extLst>
          </p:cNvPr>
          <p:cNvPicPr>
            <a:picLocks noChangeAspect="1"/>
          </p:cNvPicPr>
          <p:nvPr/>
        </p:nvPicPr>
        <p:blipFill>
          <a:blip r:embed="rId9"/>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710</Words>
  <Application>Microsoft Office PowerPoint</Application>
  <PresentationFormat>Widescreen</PresentationFormat>
  <Paragraphs>139</Paragraphs>
  <Slides>23</Slides>
  <Notes>12</Notes>
  <HiddenSlides>0</HiddenSlides>
  <MMClips>13</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23</vt:i4>
      </vt:variant>
    </vt:vector>
  </HeadingPairs>
  <TitlesOfParts>
    <vt:vector size="45" baseType="lpstr">
      <vt:lpstr>微软雅黑</vt:lpstr>
      <vt:lpstr>#9Slide07 SVNNexa Rust Slab Bla</vt:lpstr>
      <vt:lpstr>Arial</vt:lpstr>
      <vt:lpstr>Arial Rounded MT Bold</vt:lpstr>
      <vt:lpstr>Bebas Neue</vt:lpstr>
      <vt:lpstr>Calibri</vt:lpstr>
      <vt:lpstr>Calibri Light</vt:lpstr>
      <vt:lpstr>Cambria</vt:lpstr>
      <vt:lpstr>DB YangDung X</vt:lpstr>
      <vt:lpstr>等线</vt:lpstr>
      <vt:lpstr>等线 Light</vt:lpstr>
      <vt:lpstr>Karla</vt:lpstr>
      <vt:lpstr>Love Ya Like A Sister</vt:lpstr>
      <vt:lpstr>SVN-Whimsy</vt:lpstr>
      <vt:lpstr>UTM Avo</vt:lpstr>
      <vt:lpstr>字魂59号-创粗黑</vt:lpstr>
      <vt:lpstr>1_Office Theme</vt:lpstr>
      <vt:lpstr>2_Office Theme</vt:lpstr>
      <vt:lpstr>1_Office 主题​​</vt:lpstr>
      <vt:lpstr>2_第一PPT，www.1ppt.com</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2023-10-16T13:22:33Z</dcterms:created>
  <dcterms:modified xsi:type="dcterms:W3CDTF">2024-12-28T08:14:54Z</dcterms:modified>
</cp:coreProperties>
</file>