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07" r:id="rId3"/>
    <p:sldId id="257" r:id="rId4"/>
    <p:sldId id="262" r:id="rId5"/>
    <p:sldId id="261" r:id="rId6"/>
    <p:sldId id="449" r:id="rId7"/>
    <p:sldId id="450" r:id="rId8"/>
    <p:sldId id="433" r:id="rId9"/>
    <p:sldId id="451" r:id="rId10"/>
    <p:sldId id="452" r:id="rId11"/>
    <p:sldId id="453" r:id="rId12"/>
    <p:sldId id="454" r:id="rId13"/>
    <p:sldId id="456" r:id="rId14"/>
    <p:sldId id="455" r:id="rId15"/>
    <p:sldId id="457" r:id="rId16"/>
    <p:sldId id="448" r:id="rId17"/>
    <p:sldId id="2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600" autoAdjust="0"/>
  </p:normalViewPr>
  <p:slideViewPr>
    <p:cSldViewPr snapToGrid="0">
      <p:cViewPr varScale="1">
        <p:scale>
          <a:sx n="62" d="100"/>
          <a:sy n="62" d="100"/>
        </p:scale>
        <p:origin x="93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887401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CA6F9565-BC34-9FAD-F9D0-C8E796062E8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5"/>
          <a:stretch>
            <a:fillRect/>
          </a:stretch>
        </p:blipFill>
        <p:spPr>
          <a:xfrm>
            <a:off x="2755800" y="495300"/>
            <a:ext cx="5653578" cy="4767993"/>
          </a:xfrm>
          <a:prstGeom prst="rect">
            <a:avLst/>
          </a:prstGeom>
        </p:spPr>
      </p:pic>
      <p:pic>
        <p:nvPicPr>
          <p:cNvPr id="4" name="Picture 3"/>
          <p:cNvPicPr>
            <a:picLocks noChangeAspect="1"/>
          </p:cNvPicPr>
          <p:nvPr/>
        </p:nvPicPr>
        <p:blipFill>
          <a:blip r:embed="rId6"/>
          <a:stretch>
            <a:fillRect/>
          </a:stretch>
        </p:blipFill>
        <p:spPr>
          <a:xfrm>
            <a:off x="0" y="495300"/>
            <a:ext cx="12192000" cy="4648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3"/>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950191" y="306956"/>
            <a:ext cx="9763125" cy="50475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smtClean="0">
                <a:ln>
                  <a:noFill/>
                </a:ln>
                <a:solidFill>
                  <a:srgbClr val="002060"/>
                </a:solidFill>
                <a:effectLst/>
                <a:uLnTx/>
                <a:uFillTx/>
                <a:latin typeface="Cambrial"/>
                <a:ea typeface="Calibri" panose="020F0502020204030204" pitchFamily="34" charset="0"/>
                <a:cs typeface="Calibri" panose="020F0502020204030204" pitchFamily="34" charset="0"/>
              </a:rPr>
              <a:t>KHỞI</a:t>
            </a:r>
            <a:r>
              <a:rPr kumimoji="0" lang="en-US" sz="4600" b="1" i="0" u="none" strike="noStrike" kern="1200" cap="none" spc="0" normalizeH="0" noProof="0" dirty="0" smtClean="0">
                <a:ln>
                  <a:noFill/>
                </a:ln>
                <a:solidFill>
                  <a:srgbClr val="002060"/>
                </a:solidFill>
                <a:effectLst/>
                <a:uLnTx/>
                <a:uFillTx/>
                <a:latin typeface="Cambrial"/>
                <a:ea typeface="Calibri" panose="020F0502020204030204" pitchFamily="34" charset="0"/>
                <a:cs typeface="Calibri" panose="020F0502020204030204" pitchFamily="34" charset="0"/>
              </a:rPr>
              <a:t> ĐỘNG: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1200" cap="none" spc="0" normalizeH="0" baseline="0" noProof="0" dirty="0" smtClean="0">
              <a:ln>
                <a:noFill/>
              </a:ln>
              <a:solidFill>
                <a:srgbClr val="002060"/>
              </a:solidFill>
              <a:effectLst/>
              <a:uLnTx/>
              <a:uFillTx/>
              <a:latin typeface="Cambrial"/>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600" b="1" dirty="0">
              <a:solidFill>
                <a:srgbClr val="002060"/>
              </a:solidFill>
              <a:latin typeface="Cambrial"/>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600" b="1" i="0" u="none" strike="noStrike" kern="1200" cap="none" spc="0" normalizeH="0" baseline="0" noProof="0" smtClean="0">
              <a:ln>
                <a:noFill/>
              </a:ln>
              <a:solidFill>
                <a:srgbClr val="002060"/>
              </a:solidFill>
              <a:effectLst/>
              <a:uLnTx/>
              <a:uFillTx/>
              <a:latin typeface="Cambrial"/>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smtClean="0">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smtClean="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endParaRPr kumimoji="0" lang="en-US" sz="4600" b="1" i="0" u="none" strike="noStrike" kern="1200" cap="none" spc="0" normalizeH="0" baseline="0" noProof="0" dirty="0" smtClean="0">
              <a:ln>
                <a:noFill/>
              </a:ln>
              <a:solidFill>
                <a:srgbClr val="002060"/>
              </a:solidFill>
              <a:effectLst/>
              <a:uLnTx/>
              <a:uFillTx/>
              <a:latin typeface="Cambrial"/>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600" b="1" dirty="0">
              <a:solidFill>
                <a:srgbClr val="002060"/>
              </a:solidFill>
              <a:latin typeface="Cambrial"/>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smtClean="0">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smtClean="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6"/>
          <a:stretch>
            <a:fillRect/>
          </a:stretch>
        </p:blipFill>
        <p:spPr>
          <a:xfrm>
            <a:off x="5092354" y="17444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7"/>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8"/>
          <a:stretch>
            <a:fillRect/>
          </a:stretch>
        </p:blipFill>
        <p:spPr>
          <a:xfrm>
            <a:off x="4624323" y="3852616"/>
            <a:ext cx="5877053"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4"/>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1"/>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2"/>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465</TotalTime>
  <Words>2963</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Cambria</vt:lpstr>
      <vt:lpstr>Cambrial</vt:lpstr>
      <vt:lpstr>等线</vt:lpstr>
      <vt:lpstr>Open Sans</vt:lpstr>
      <vt:lpstr>Wingdings</vt:lpstr>
      <vt:lpstr>字魂79号-萌趣奶油体</vt:lpstr>
      <vt:lpstr>汉仪正圆-45W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29</cp:revision>
  <dcterms:created xsi:type="dcterms:W3CDTF">2024-07-07T11:18:07Z</dcterms:created>
  <dcterms:modified xsi:type="dcterms:W3CDTF">2024-10-17T02:55:36Z</dcterms:modified>
  <cp:category>9Slide.vn</cp:category>
</cp:coreProperties>
</file>