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97" r:id="rId2"/>
  </p:sldMasterIdLst>
  <p:notesMasterIdLst>
    <p:notesMasterId r:id="rId19"/>
  </p:notesMasterIdLst>
  <p:sldIdLst>
    <p:sldId id="286" r:id="rId3"/>
    <p:sldId id="287" r:id="rId4"/>
    <p:sldId id="291" r:id="rId5"/>
    <p:sldId id="257" r:id="rId6"/>
    <p:sldId id="292" r:id="rId7"/>
    <p:sldId id="285" r:id="rId8"/>
    <p:sldId id="258" r:id="rId9"/>
    <p:sldId id="288" r:id="rId10"/>
    <p:sldId id="289" r:id="rId11"/>
    <p:sldId id="296" r:id="rId12"/>
    <p:sldId id="295" r:id="rId13"/>
    <p:sldId id="293" r:id="rId14"/>
    <p:sldId id="294" r:id="rId15"/>
    <p:sldId id="283" r:id="rId16"/>
    <p:sldId id="297" r:id="rId17"/>
    <p:sldId id="298" r:id="rId18"/>
  </p:sldIdLst>
  <p:sldSz cx="18288000" cy="10287000"/>
  <p:notesSz cx="6858000" cy="9144000"/>
  <p:embeddedFontLst>
    <p:embeddedFont>
      <p:font typeface="Lato" panose="020F0502020204030203" pitchFamily="34" charset="0"/>
      <p:regular r:id="rId20"/>
      <p:bold r:id="rId21"/>
      <p: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aramond" panose="02020404030301010803" pitchFamily="18" charset="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icrosoft YaHei" panose="020B0503020204020204" pitchFamily="34" charset="-122"/>
      <p:regular r:id="rId32"/>
      <p:bold r:id="rId33"/>
    </p:embeddedFont>
    <p:embeddedFont>
      <p:font typeface="Segoe Print" panose="02000600000000000000" pitchFamily="2" charset="0"/>
      <p:regular r:id="rId34"/>
      <p:bold r:id="rId35"/>
    </p:embeddedFont>
    <p:embeddedFont>
      <p:font typeface="Paytone One" panose="020B0604020202020204" charset="-93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756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289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592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53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6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6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28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81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84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491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89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61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0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1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780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1058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89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119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885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1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6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7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9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8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2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31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9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8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8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8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3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6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9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1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4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6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microsoft.com/office/2007/relationships/hdphoto" Target="../media/hdphoto2.wdp"/><Relationship Id="rId4" Type="http://schemas.openxmlformats.org/officeDocument/2006/relationships/image" Target="../media/image3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5291" cy="10287000"/>
          </a:xfrm>
          <a:prstGeom prst="rect">
            <a:avLst/>
          </a:prstGeom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4058807" y="5435824"/>
            <a:ext cx="106299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defTabSz="1371600" eaLnBrk="1" hangingPunct="1">
              <a:spcBef>
                <a:spcPct val="50000"/>
              </a:spcBef>
              <a:buClrTx/>
            </a:pPr>
            <a:r>
              <a:rPr lang="en-US" sz="42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lang="en-US" sz="42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lang="en-US" sz="42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4200" b="1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Bùi</a:t>
            </a:r>
            <a:r>
              <a:rPr lang="en-US" sz="42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Toàn</a:t>
            </a:r>
            <a:r>
              <a:rPr lang="en-US" sz="42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Thắng</a:t>
            </a:r>
            <a:endParaRPr lang="en-US" sz="42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442" y="960830"/>
            <a:ext cx="7657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Tx/>
            </a:pPr>
            <a:r>
              <a:rPr lang="en-US" sz="4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 TH </a:t>
            </a:r>
            <a:r>
              <a:rPr lang="en-US" sz="4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HƯNG ĐẠO</a:t>
            </a:r>
            <a:endParaRPr lang="en-US" sz="4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43650" y="1791827"/>
            <a:ext cx="6542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99419" y="2551212"/>
            <a:ext cx="7394712" cy="138499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1371600">
              <a:buClrTx/>
            </a:pPr>
            <a:r>
              <a:rPr lang="en-US" sz="8100" b="1" kern="1200" dirty="0" smtClean="0">
                <a:ln w="10541" cmpd="sng">
                  <a:solidFill>
                    <a:srgbClr val="E48312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ea typeface="+mn-ea"/>
                <a:cs typeface="Times New Roman" pitchFamily="18" charset="0"/>
              </a:rPr>
              <a:t>  BÀI </a:t>
            </a:r>
            <a:r>
              <a:rPr lang="en-US" sz="8100" b="1" kern="1200" dirty="0" smtClean="0">
                <a:ln w="10541" cmpd="sng">
                  <a:solidFill>
                    <a:srgbClr val="E48312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ea typeface="+mn-ea"/>
                <a:cs typeface="Times New Roman" pitchFamily="18" charset="0"/>
              </a:rPr>
              <a:t>GIẢNG </a:t>
            </a:r>
            <a:endParaRPr lang="en-US" sz="8100" b="1" kern="1200" dirty="0">
              <a:ln w="10541" cmpd="sng">
                <a:solidFill>
                  <a:srgbClr val="E48312">
                    <a:shade val="88000"/>
                    <a:satMod val="110000"/>
                  </a:srgbClr>
                </a:solidFill>
                <a:prstDash val="solid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04298" y="3945186"/>
            <a:ext cx="13069452" cy="877163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1371600">
              <a:buClrTx/>
            </a:pPr>
            <a:r>
              <a:rPr lang="en-US" sz="4800" b="1" kern="1200" smtClean="0">
                <a:ln w="10541" cmpd="sng">
                  <a:solidFill>
                    <a:srgbClr val="E48312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ea typeface="+mn-ea"/>
                <a:cs typeface="Times New Roman" pitchFamily="18" charset="0"/>
              </a:rPr>
              <a:t>TIN HỌC LỚP 5</a:t>
            </a:r>
            <a:endParaRPr lang="en-US" sz="4800" b="1" kern="1200" dirty="0">
              <a:ln w="10541" cmpd="sng">
                <a:solidFill>
                  <a:srgbClr val="E48312">
                    <a:shade val="88000"/>
                    <a:satMod val="110000"/>
                  </a:srgbClr>
                </a:solidFill>
                <a:prstDash val="solid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6667" y="6135260"/>
            <a:ext cx="83917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>
              <a:spcBef>
                <a:spcPct val="50000"/>
              </a:spcBef>
              <a:buClrTx/>
            </a:pPr>
            <a:r>
              <a:rPr lang="en-US" sz="4200" b="1" kern="1200" dirty="0" err="1">
                <a:latin typeface="Times New Roman" pitchFamily="18" charset="0"/>
                <a:ea typeface="+mn-ea"/>
                <a:cs typeface="+mn-cs"/>
              </a:rPr>
              <a:t>Đơn</a:t>
            </a:r>
            <a:r>
              <a:rPr lang="en-US" sz="4200" b="1" kern="1200" dirty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lang="en-US" sz="4200" b="1" kern="1200" dirty="0"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4200" b="1" kern="1200" dirty="0" err="1">
                <a:latin typeface="Times New Roman" pitchFamily="18" charset="0"/>
                <a:ea typeface="+mn-ea"/>
                <a:cs typeface="+mn-cs"/>
              </a:rPr>
              <a:t>Trường</a:t>
            </a:r>
            <a:r>
              <a:rPr lang="en-US" sz="4200" b="1" kern="1200" dirty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>
                <a:latin typeface="Times New Roman" pitchFamily="18" charset="0"/>
                <a:ea typeface="+mn-ea"/>
                <a:cs typeface="+mn-cs"/>
              </a:rPr>
              <a:t>Tiểu</a:t>
            </a:r>
            <a:r>
              <a:rPr lang="en-US" sz="4200" b="1" kern="1200" dirty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lang="en-US" sz="4200" b="1" kern="1200" dirty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 smtClean="0">
                <a:latin typeface="Times New Roman" pitchFamily="18" charset="0"/>
                <a:ea typeface="+mn-ea"/>
                <a:cs typeface="+mn-cs"/>
              </a:rPr>
              <a:t>Hưng</a:t>
            </a:r>
            <a:r>
              <a:rPr lang="en-US" sz="4200" b="1" kern="1200" dirty="0" smtClean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 smtClean="0">
                <a:latin typeface="Times New Roman" pitchFamily="18" charset="0"/>
                <a:ea typeface="+mn-ea"/>
                <a:cs typeface="+mn-cs"/>
              </a:rPr>
              <a:t>Đạo</a:t>
            </a:r>
            <a:endParaRPr lang="en-US" sz="4200" b="1" kern="1200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269AEFB1-E605-4704-8ED3-9E248F85E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31737" y="8177878"/>
            <a:ext cx="18317028" cy="2287039"/>
          </a:xfrm>
          <a:prstGeom prst="rect">
            <a:avLst/>
          </a:prstGeom>
        </p:spPr>
      </p:pic>
      <p:pic>
        <p:nvPicPr>
          <p:cNvPr id="16" name="Picture 2" descr="Child PNG, Clipart, Attend, Attend Class, Cartoon, Cartoon Characters, Cartoon  Student Free PNG Download">
            <a:extLst>
              <a:ext uri="{FF2B5EF4-FFF2-40B4-BE49-F238E27FC236}">
                <a16:creationId xmlns:a16="http://schemas.microsoft.com/office/drawing/2014/main" xmlns="" id="{12EECA7E-0C76-4F71-95B0-5FD8CA9D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" b="100000" l="0" r="100000">
                        <a14:foregroundMark x1="12225" y1="44809" x2="24313" y2="60929"/>
                        <a14:foregroundMark x1="36401" y1="21311" x2="36264" y2="69945"/>
                        <a14:foregroundMark x1="27335" y1="49727" x2="37775" y2="71038"/>
                        <a14:foregroundMark x1="62088" y1="27596" x2="65110" y2="68579"/>
                        <a14:foregroundMark x1="56181" y1="43989" x2="75137" y2="49454"/>
                        <a14:foregroundMark x1="72527" y1="72131" x2="83379" y2="82787"/>
                        <a14:foregroundMark x1="21154" y1="86066" x2="76511" y2="85519"/>
                        <a14:foregroundMark x1="47665" y1="93443" x2="50412" y2="9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55" y="7051841"/>
            <a:ext cx="9379210" cy="34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6870" y="1235473"/>
            <a:ext cx="9734549" cy="2299362"/>
            <a:chOff x="1071139" y="3712396"/>
            <a:chExt cx="3228740" cy="9773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1862279" cy="716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smtClean="0">
                  <a:solidFill>
                    <a:srgbClr val="FF0000"/>
                  </a:solidFill>
                  <a:latin typeface="Paytone One"/>
                  <a:sym typeface="Paytone One"/>
                </a:rPr>
                <a:t>KHÁM PHÁ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5697234" y="4692418"/>
            <a:ext cx="11158100" cy="84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6"/>
              </a:lnSpc>
            </a:pPr>
            <a:r>
              <a:rPr lang="vi-VN" sz="4000" b="1" smtClean="0">
                <a:latin typeface="Paytone One"/>
                <a:sym typeface="Paytone One"/>
              </a:rPr>
              <a:t>Truy </a:t>
            </a:r>
            <a:r>
              <a:rPr lang="vi-VN" sz="4000" b="1">
                <a:latin typeface="Paytone One"/>
                <a:sym typeface="Paytone One"/>
              </a:rPr>
              <a:t>cập và bảo mật nội dung thông </a:t>
            </a:r>
            <a:r>
              <a:rPr lang="vi-VN" sz="4000" b="1" smtClean="0">
                <a:latin typeface="Paytone One"/>
                <a:sym typeface="Paytone One"/>
              </a:rPr>
              <a:t>tin</a:t>
            </a:r>
            <a:endParaRPr lang="en-US" sz="4000" b="1" smtClean="0">
              <a:latin typeface="Paytone One"/>
              <a:sym typeface="Paytone On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0407" y="4481272"/>
            <a:ext cx="4403689" cy="1271885"/>
            <a:chOff x="1071807" y="4481272"/>
            <a:chExt cx="4403689" cy="1271885"/>
          </a:xfrm>
        </p:grpSpPr>
        <p:sp>
          <p:nvSpPr>
            <p:cNvPr id="18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71807" y="4752503"/>
              <a:ext cx="3700698" cy="874302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5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4275907" y="4481272"/>
              <a:ext cx="1199589" cy="1271885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1511241" y="4770594"/>
              <a:ext cx="368940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 2 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269AEFB1-E605-4704-8ED3-9E248F85E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01213"/>
            <a:ext cx="18317028" cy="3142822"/>
          </a:xfrm>
          <a:prstGeom prst="rect">
            <a:avLst/>
          </a:prstGeom>
        </p:spPr>
      </p:pic>
      <p:pic>
        <p:nvPicPr>
          <p:cNvPr id="12" name="Picture 2" descr="Child PNG, Clipart, Attend, Attend Class, Cartoon, Cartoon Characters, Cartoon  Student Free PNG Download">
            <a:extLst>
              <a:ext uri="{FF2B5EF4-FFF2-40B4-BE49-F238E27FC236}">
                <a16:creationId xmlns:a16="http://schemas.microsoft.com/office/drawing/2014/main" xmlns="" id="{12EECA7E-0C76-4F71-95B0-5FD8CA9D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" b="100000" l="0" r="100000">
                        <a14:foregroundMark x1="12225" y1="44809" x2="24313" y2="60929"/>
                        <a14:foregroundMark x1="36401" y1="21311" x2="36264" y2="69945"/>
                        <a14:foregroundMark x1="27335" y1="49727" x2="37775" y2="71038"/>
                        <a14:foregroundMark x1="62088" y1="27596" x2="65110" y2="68579"/>
                        <a14:foregroundMark x1="56181" y1="43989" x2="75137" y2="49454"/>
                        <a14:foregroundMark x1="72527" y1="72131" x2="83379" y2="82787"/>
                        <a14:foregroundMark x1="21154" y1="86066" x2="76511" y2="85519"/>
                        <a14:foregroundMark x1="47665" y1="93443" x2="50412" y2="9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3100"/>
            <a:ext cx="9379210" cy="47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627850A-6F17-4E79-A60F-BE34134B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80314" y="4243851"/>
            <a:ext cx="7351274" cy="212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tx1"/>
                </a:solidFill>
              </a:rPr>
              <a:t>THẢO LUẬN NHÓM 4</a:t>
            </a:r>
            <a:endParaRPr lang="en-US" sz="5400" b="1">
              <a:solidFill>
                <a:schemeClr val="tx1"/>
              </a:solidFill>
            </a:endParaRPr>
          </a:p>
        </p:txBody>
      </p:sp>
      <p:pic>
        <p:nvPicPr>
          <p:cNvPr id="12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542" y="6309035"/>
            <a:ext cx="3779543" cy="349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324568" y="6309035"/>
            <a:ext cx="3846484" cy="3524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1140369" y="463027"/>
            <a:ext cx="16233231" cy="1569660"/>
            <a:chOff x="302169" y="1682227"/>
            <a:chExt cx="17852481" cy="1569660"/>
          </a:xfrm>
        </p:grpSpPr>
        <p:sp>
          <p:nvSpPr>
            <p:cNvPr id="15" name="Rectangle 14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sử dụng nội dung thông 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người khác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cần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phải làm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2269" y="2291827"/>
            <a:ext cx="16271331" cy="1569660"/>
            <a:chOff x="302169" y="1682227"/>
            <a:chExt cx="17852481" cy="1569660"/>
          </a:xfrm>
        </p:grpSpPr>
        <p:sp>
          <p:nvSpPr>
            <p:cNvPr id="18" name="Rectangle 17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quá trình tạo ra sản phẩm tác giả cần phải chú ý điều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41895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351" y="134640"/>
            <a:ext cx="15873049" cy="1134336"/>
            <a:chOff x="490901" y="134640"/>
            <a:chExt cx="15873049" cy="1134336"/>
          </a:xfrm>
        </p:grpSpPr>
        <p:grpSp>
          <p:nvGrpSpPr>
            <p:cNvPr id="6" name="Group 5"/>
            <p:cNvGrpSpPr/>
            <p:nvPr/>
          </p:nvGrpSpPr>
          <p:grpSpPr>
            <a:xfrm>
              <a:off x="490901" y="134640"/>
              <a:ext cx="15873049" cy="1134336"/>
              <a:chOff x="490901" y="58440"/>
              <a:chExt cx="15873049" cy="113433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176342EC-F956-4ABA-BD1C-B98D04503CC5}"/>
                  </a:ext>
                </a:extLst>
              </p:cNvPr>
              <p:cNvGrpSpPr/>
              <p:nvPr/>
            </p:nvGrpSpPr>
            <p:grpSpPr>
              <a:xfrm>
                <a:off x="490901" y="58440"/>
                <a:ext cx="3816361" cy="1134336"/>
                <a:chOff x="10697" y="-138543"/>
                <a:chExt cx="1517624" cy="749959"/>
              </a:xfrm>
            </p:grpSpPr>
            <p:sp>
              <p:nvSpPr>
                <p:cNvPr id="24" name="Shape 652">
                  <a:extLst>
                    <a:ext uri="{FF2B5EF4-FFF2-40B4-BE49-F238E27FC236}">
                      <a16:creationId xmlns:a16="http://schemas.microsoft.com/office/drawing/2014/main" xmlns="" id="{340D374E-B860-43F9-9F65-69C2830FE154}"/>
                    </a:ext>
                  </a:extLst>
                </p:cNvPr>
                <p:cNvSpPr/>
                <p:nvPr/>
              </p:nvSpPr>
              <p:spPr>
                <a:xfrm>
                  <a:off x="10697" y="-86836"/>
                  <a:ext cx="1471629" cy="578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2959" h="386995">
                      <a:moveTo>
                        <a:pt x="132334" y="0"/>
                      </a:moveTo>
                      <a:lnTo>
                        <a:pt x="1208164" y="0"/>
                      </a:lnTo>
                      <a:lnTo>
                        <a:pt x="1272959" y="260883"/>
                      </a:lnTo>
                      <a:lnTo>
                        <a:pt x="1204557" y="386995"/>
                      </a:lnTo>
                      <a:lnTo>
                        <a:pt x="11163" y="386995"/>
                      </a:lnTo>
                      <a:lnTo>
                        <a:pt x="10084" y="225158"/>
                      </a:lnTo>
                      <a:cubicBezTo>
                        <a:pt x="10084" y="225158"/>
                        <a:pt x="0" y="97727"/>
                        <a:pt x="30239" y="58636"/>
                      </a:cubicBezTo>
                      <a:cubicBezTo>
                        <a:pt x="73127" y="3201"/>
                        <a:pt x="132334" y="0"/>
                        <a:pt x="132334" y="0"/>
                      </a:cubicBezTo>
                      <a:close/>
                    </a:path>
                  </a:pathLst>
                </a:custGeom>
                <a:ln w="0" cap="flat">
                  <a:miter lim="100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ECB478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6" name="Shape 654">
                  <a:extLst>
                    <a:ext uri="{FF2B5EF4-FFF2-40B4-BE49-F238E27FC236}">
                      <a16:creationId xmlns:a16="http://schemas.microsoft.com/office/drawing/2014/main" xmlns="" id="{936EA37C-10CB-4460-9A56-5DF405ACDC3B}"/>
                    </a:ext>
                  </a:extLst>
                </p:cNvPr>
                <p:cNvSpPr/>
                <p:nvPr/>
              </p:nvSpPr>
              <p:spPr>
                <a:xfrm>
                  <a:off x="935371" y="15395"/>
                  <a:ext cx="512902" cy="486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486700">
                      <a:moveTo>
                        <a:pt x="239562" y="2699"/>
                      </a:moveTo>
                      <a:cubicBezTo>
                        <a:pt x="257946" y="4318"/>
                        <a:pt x="275927" y="13299"/>
                        <a:pt x="288557" y="30516"/>
                      </a:cubicBezTo>
                      <a:lnTo>
                        <a:pt x="316738" y="68933"/>
                      </a:lnTo>
                      <a:cubicBezTo>
                        <a:pt x="330124" y="87157"/>
                        <a:pt x="351612" y="97635"/>
                        <a:pt x="374206" y="96962"/>
                      </a:cubicBezTo>
                      <a:lnTo>
                        <a:pt x="376098" y="96899"/>
                      </a:lnTo>
                      <a:lnTo>
                        <a:pt x="421818" y="95514"/>
                      </a:lnTo>
                      <a:cubicBezTo>
                        <a:pt x="478739" y="93800"/>
                        <a:pt x="512902" y="158087"/>
                        <a:pt x="479654" y="204328"/>
                      </a:cubicBezTo>
                      <a:lnTo>
                        <a:pt x="451828" y="243000"/>
                      </a:lnTo>
                      <a:cubicBezTo>
                        <a:pt x="438645" y="261351"/>
                        <a:pt x="435318" y="285011"/>
                        <a:pt x="442963" y="306309"/>
                      </a:cubicBezTo>
                      <a:lnTo>
                        <a:pt x="459029" y="351140"/>
                      </a:lnTo>
                      <a:cubicBezTo>
                        <a:pt x="478257" y="404734"/>
                        <a:pt x="427660" y="457122"/>
                        <a:pt x="373444" y="439786"/>
                      </a:cubicBezTo>
                      <a:lnTo>
                        <a:pt x="328054" y="425269"/>
                      </a:lnTo>
                      <a:cubicBezTo>
                        <a:pt x="306527" y="418374"/>
                        <a:pt x="282969" y="422526"/>
                        <a:pt x="265100" y="436370"/>
                      </a:cubicBezTo>
                      <a:lnTo>
                        <a:pt x="227406" y="465541"/>
                      </a:lnTo>
                      <a:cubicBezTo>
                        <a:pt x="200050" y="486700"/>
                        <a:pt x="165164" y="483220"/>
                        <a:pt x="141935" y="464462"/>
                      </a:cubicBezTo>
                      <a:cubicBezTo>
                        <a:pt x="126924" y="452346"/>
                        <a:pt x="116777" y="433855"/>
                        <a:pt x="116662" y="411503"/>
                      </a:cubicBezTo>
                      <a:lnTo>
                        <a:pt x="116434" y="363878"/>
                      </a:lnTo>
                      <a:cubicBezTo>
                        <a:pt x="116332" y="341259"/>
                        <a:pt x="105105" y="320165"/>
                        <a:pt x="86436" y="307427"/>
                      </a:cubicBezTo>
                      <a:lnTo>
                        <a:pt x="47066" y="280604"/>
                      </a:lnTo>
                      <a:cubicBezTo>
                        <a:pt x="0" y="248524"/>
                        <a:pt x="10122" y="176426"/>
                        <a:pt x="64199" y="158583"/>
                      </a:cubicBezTo>
                      <a:lnTo>
                        <a:pt x="109449" y="143647"/>
                      </a:lnTo>
                      <a:cubicBezTo>
                        <a:pt x="130899" y="136561"/>
                        <a:pt x="147511" y="119352"/>
                        <a:pt x="153848" y="97661"/>
                      </a:cubicBezTo>
                      <a:lnTo>
                        <a:pt x="167196" y="51915"/>
                      </a:lnTo>
                      <a:cubicBezTo>
                        <a:pt x="177165" y="17752"/>
                        <a:pt x="208923" y="0"/>
                        <a:pt x="239562" y="2699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CA702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7" name="Shape 655">
                  <a:extLst>
                    <a:ext uri="{FF2B5EF4-FFF2-40B4-BE49-F238E27FC236}">
                      <a16:creationId xmlns:a16="http://schemas.microsoft.com/office/drawing/2014/main" xmlns="" id="{A902FA0C-A000-40C8-B08C-73E920D195DD}"/>
                    </a:ext>
                  </a:extLst>
                </p:cNvPr>
                <p:cNvSpPr/>
                <p:nvPr/>
              </p:nvSpPr>
              <p:spPr>
                <a:xfrm>
                  <a:off x="935371" y="-138543"/>
                  <a:ext cx="592950" cy="7499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502095">
                      <a:moveTo>
                        <a:pt x="479654" y="219723"/>
                      </a:moveTo>
                      <a:lnTo>
                        <a:pt x="451828" y="258394"/>
                      </a:lnTo>
                      <a:cubicBezTo>
                        <a:pt x="438645" y="276746"/>
                        <a:pt x="435318" y="300406"/>
                        <a:pt x="442963" y="321704"/>
                      </a:cubicBezTo>
                      <a:lnTo>
                        <a:pt x="459029" y="366535"/>
                      </a:lnTo>
                      <a:cubicBezTo>
                        <a:pt x="478257" y="420129"/>
                        <a:pt x="427660" y="472517"/>
                        <a:pt x="373444" y="455180"/>
                      </a:cubicBezTo>
                      <a:lnTo>
                        <a:pt x="328054" y="440664"/>
                      </a:lnTo>
                      <a:cubicBezTo>
                        <a:pt x="306527" y="433769"/>
                        <a:pt x="282969" y="437921"/>
                        <a:pt x="265100" y="451764"/>
                      </a:cubicBezTo>
                      <a:lnTo>
                        <a:pt x="227406" y="480936"/>
                      </a:lnTo>
                      <a:cubicBezTo>
                        <a:pt x="200050" y="502095"/>
                        <a:pt x="165164" y="498615"/>
                        <a:pt x="141935" y="479856"/>
                      </a:cubicBezTo>
                      <a:cubicBezTo>
                        <a:pt x="126924" y="467741"/>
                        <a:pt x="116777" y="449250"/>
                        <a:pt x="116662" y="426898"/>
                      </a:cubicBezTo>
                      <a:lnTo>
                        <a:pt x="116434" y="379273"/>
                      </a:lnTo>
                      <a:cubicBezTo>
                        <a:pt x="116332" y="356654"/>
                        <a:pt x="105105" y="335559"/>
                        <a:pt x="86436" y="322821"/>
                      </a:cubicBezTo>
                      <a:lnTo>
                        <a:pt x="47066" y="295999"/>
                      </a:lnTo>
                      <a:cubicBezTo>
                        <a:pt x="0" y="263919"/>
                        <a:pt x="10122" y="191821"/>
                        <a:pt x="64199" y="173977"/>
                      </a:cubicBezTo>
                      <a:lnTo>
                        <a:pt x="109449" y="159042"/>
                      </a:lnTo>
                      <a:cubicBezTo>
                        <a:pt x="130899" y="151955"/>
                        <a:pt x="147511" y="134747"/>
                        <a:pt x="153848" y="113056"/>
                      </a:cubicBezTo>
                      <a:lnTo>
                        <a:pt x="167196" y="67310"/>
                      </a:lnTo>
                      <a:cubicBezTo>
                        <a:pt x="183147" y="12649"/>
                        <a:pt x="254876" y="0"/>
                        <a:pt x="288557" y="45910"/>
                      </a:cubicBezTo>
                      <a:lnTo>
                        <a:pt x="316738" y="84328"/>
                      </a:lnTo>
                      <a:cubicBezTo>
                        <a:pt x="330124" y="102552"/>
                        <a:pt x="351612" y="113030"/>
                        <a:pt x="374206" y="112357"/>
                      </a:cubicBezTo>
                      <a:lnTo>
                        <a:pt x="376098" y="112294"/>
                      </a:lnTo>
                      <a:lnTo>
                        <a:pt x="421818" y="110909"/>
                      </a:lnTo>
                      <a:cubicBezTo>
                        <a:pt x="478739" y="109195"/>
                        <a:pt x="512902" y="173482"/>
                        <a:pt x="479654" y="219723"/>
                      </a:cubicBezTo>
                      <a:close/>
                    </a:path>
                  </a:pathLst>
                </a:custGeom>
                <a:ln w="15850" cap="flat">
                  <a:miter lim="127000"/>
                </a:ln>
              </p:spPr>
              <p:style>
                <a:lnRef idx="1">
                  <a:srgbClr val="FFFFF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8" name="Shape 657">
                  <a:extLst>
                    <a:ext uri="{FF2B5EF4-FFF2-40B4-BE49-F238E27FC236}">
                      <a16:creationId xmlns:a16="http://schemas.microsoft.com/office/drawing/2014/main" xmlns="" id="{37108055-2D29-4ED5-B939-FC80B27BB70F}"/>
                    </a:ext>
                  </a:extLst>
                </p:cNvPr>
                <p:cNvSpPr/>
                <p:nvPr/>
              </p:nvSpPr>
              <p:spPr>
                <a:xfrm>
                  <a:off x="1077307" y="109195"/>
                  <a:ext cx="370967" cy="392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0967" h="392900">
                      <a:moveTo>
                        <a:pt x="279883" y="1715"/>
                      </a:moveTo>
                      <a:cubicBezTo>
                        <a:pt x="336804" y="0"/>
                        <a:pt x="370967" y="64288"/>
                        <a:pt x="337718" y="110528"/>
                      </a:cubicBezTo>
                      <a:lnTo>
                        <a:pt x="309893" y="149200"/>
                      </a:lnTo>
                      <a:cubicBezTo>
                        <a:pt x="296710" y="167551"/>
                        <a:pt x="293383" y="191211"/>
                        <a:pt x="301028" y="212509"/>
                      </a:cubicBezTo>
                      <a:lnTo>
                        <a:pt x="317094" y="257340"/>
                      </a:lnTo>
                      <a:cubicBezTo>
                        <a:pt x="336321" y="310935"/>
                        <a:pt x="285725" y="363322"/>
                        <a:pt x="231508" y="345986"/>
                      </a:cubicBezTo>
                      <a:lnTo>
                        <a:pt x="186118" y="331470"/>
                      </a:lnTo>
                      <a:cubicBezTo>
                        <a:pt x="164592" y="324574"/>
                        <a:pt x="141033" y="328726"/>
                        <a:pt x="123165" y="342570"/>
                      </a:cubicBezTo>
                      <a:lnTo>
                        <a:pt x="85471" y="371742"/>
                      </a:lnTo>
                      <a:cubicBezTo>
                        <a:pt x="58115" y="392900"/>
                        <a:pt x="23228" y="389420"/>
                        <a:pt x="0" y="370662"/>
                      </a:cubicBezTo>
                      <a:cubicBezTo>
                        <a:pt x="63230" y="341314"/>
                        <a:pt x="200572" y="258526"/>
                        <a:pt x="229121" y="83748"/>
                      </a:cubicBezTo>
                      <a:lnTo>
                        <a:pt x="234162" y="3102"/>
                      </a:lnTo>
                      <a:lnTo>
                        <a:pt x="234184" y="3098"/>
                      </a:lnTo>
                      <a:lnTo>
                        <a:pt x="279883" y="1715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B5DBA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8CAEDFF-55AE-4075-A70A-89D13A7B3AB4}"/>
                  </a:ext>
                </a:extLst>
              </p:cNvPr>
              <p:cNvSpPr txBox="1"/>
              <p:nvPr/>
            </p:nvSpPr>
            <p:spPr>
              <a:xfrm>
                <a:off x="4366845" y="83260"/>
                <a:ext cx="11997105" cy="935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7006"/>
                  </a:lnSpc>
                </a:pPr>
                <a:r>
                  <a:rPr lang="vi-VN" sz="4000" b="1" smtClean="0">
                    <a:latin typeface="Paytone One"/>
                    <a:sym typeface="Paytone One"/>
                  </a:rPr>
                  <a:t>Truy </a:t>
                </a:r>
                <a:r>
                  <a:rPr lang="vi-VN" sz="4000" b="1">
                    <a:latin typeface="Paytone One"/>
                    <a:sym typeface="Paytone One"/>
                  </a:rPr>
                  <a:t>cập và bảo mật nội dung thông tin</a:t>
                </a:r>
                <a:endParaRPr lang="vi-VN" sz="40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543458" y="329374"/>
              <a:ext cx="34298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2 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4069" y="1682227"/>
            <a:ext cx="17852481" cy="1569660"/>
            <a:chOff x="302169" y="1682227"/>
            <a:chExt cx="17852481" cy="1569660"/>
          </a:xfrm>
        </p:grpSpPr>
        <p:sp>
          <p:nvSpPr>
            <p:cNvPr id="32" name="Rectangle 31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sử dụng nội dung thông 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người khác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cần</a:t>
              </a:r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phải làm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9" y="3515162"/>
            <a:ext cx="17782641" cy="66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627850A-6F17-4E79-A60F-BE34134B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8288000" cy="141895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351" y="134640"/>
            <a:ext cx="15873049" cy="1134336"/>
            <a:chOff x="490901" y="134640"/>
            <a:chExt cx="15873049" cy="1134336"/>
          </a:xfrm>
        </p:grpSpPr>
        <p:grpSp>
          <p:nvGrpSpPr>
            <p:cNvPr id="6" name="Group 5"/>
            <p:cNvGrpSpPr/>
            <p:nvPr/>
          </p:nvGrpSpPr>
          <p:grpSpPr>
            <a:xfrm>
              <a:off x="490901" y="134640"/>
              <a:ext cx="15873049" cy="1134336"/>
              <a:chOff x="490901" y="58440"/>
              <a:chExt cx="15873049" cy="113433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176342EC-F956-4ABA-BD1C-B98D04503CC5}"/>
                  </a:ext>
                </a:extLst>
              </p:cNvPr>
              <p:cNvGrpSpPr/>
              <p:nvPr/>
            </p:nvGrpSpPr>
            <p:grpSpPr>
              <a:xfrm>
                <a:off x="490901" y="58440"/>
                <a:ext cx="3816361" cy="1134336"/>
                <a:chOff x="10697" y="-138543"/>
                <a:chExt cx="1517624" cy="749959"/>
              </a:xfrm>
            </p:grpSpPr>
            <p:sp>
              <p:nvSpPr>
                <p:cNvPr id="24" name="Shape 652">
                  <a:extLst>
                    <a:ext uri="{FF2B5EF4-FFF2-40B4-BE49-F238E27FC236}">
                      <a16:creationId xmlns:a16="http://schemas.microsoft.com/office/drawing/2014/main" xmlns="" id="{340D374E-B860-43F9-9F65-69C2830FE154}"/>
                    </a:ext>
                  </a:extLst>
                </p:cNvPr>
                <p:cNvSpPr/>
                <p:nvPr/>
              </p:nvSpPr>
              <p:spPr>
                <a:xfrm>
                  <a:off x="10697" y="-86836"/>
                  <a:ext cx="1471629" cy="578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2959" h="386995">
                      <a:moveTo>
                        <a:pt x="132334" y="0"/>
                      </a:moveTo>
                      <a:lnTo>
                        <a:pt x="1208164" y="0"/>
                      </a:lnTo>
                      <a:lnTo>
                        <a:pt x="1272959" y="260883"/>
                      </a:lnTo>
                      <a:lnTo>
                        <a:pt x="1204557" y="386995"/>
                      </a:lnTo>
                      <a:lnTo>
                        <a:pt x="11163" y="386995"/>
                      </a:lnTo>
                      <a:lnTo>
                        <a:pt x="10084" y="225158"/>
                      </a:lnTo>
                      <a:cubicBezTo>
                        <a:pt x="10084" y="225158"/>
                        <a:pt x="0" y="97727"/>
                        <a:pt x="30239" y="58636"/>
                      </a:cubicBezTo>
                      <a:cubicBezTo>
                        <a:pt x="73127" y="3201"/>
                        <a:pt x="132334" y="0"/>
                        <a:pt x="132334" y="0"/>
                      </a:cubicBezTo>
                      <a:close/>
                    </a:path>
                  </a:pathLst>
                </a:custGeom>
                <a:ln w="0" cap="flat">
                  <a:miter lim="100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ECB478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6" name="Shape 654">
                  <a:extLst>
                    <a:ext uri="{FF2B5EF4-FFF2-40B4-BE49-F238E27FC236}">
                      <a16:creationId xmlns:a16="http://schemas.microsoft.com/office/drawing/2014/main" xmlns="" id="{936EA37C-10CB-4460-9A56-5DF405ACDC3B}"/>
                    </a:ext>
                  </a:extLst>
                </p:cNvPr>
                <p:cNvSpPr/>
                <p:nvPr/>
              </p:nvSpPr>
              <p:spPr>
                <a:xfrm>
                  <a:off x="935371" y="15395"/>
                  <a:ext cx="512902" cy="486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486700">
                      <a:moveTo>
                        <a:pt x="239562" y="2699"/>
                      </a:moveTo>
                      <a:cubicBezTo>
                        <a:pt x="257946" y="4318"/>
                        <a:pt x="275927" y="13299"/>
                        <a:pt x="288557" y="30516"/>
                      </a:cubicBezTo>
                      <a:lnTo>
                        <a:pt x="316738" y="68933"/>
                      </a:lnTo>
                      <a:cubicBezTo>
                        <a:pt x="330124" y="87157"/>
                        <a:pt x="351612" y="97635"/>
                        <a:pt x="374206" y="96962"/>
                      </a:cubicBezTo>
                      <a:lnTo>
                        <a:pt x="376098" y="96899"/>
                      </a:lnTo>
                      <a:lnTo>
                        <a:pt x="421818" y="95514"/>
                      </a:lnTo>
                      <a:cubicBezTo>
                        <a:pt x="478739" y="93800"/>
                        <a:pt x="512902" y="158087"/>
                        <a:pt x="479654" y="204328"/>
                      </a:cubicBezTo>
                      <a:lnTo>
                        <a:pt x="451828" y="243000"/>
                      </a:lnTo>
                      <a:cubicBezTo>
                        <a:pt x="438645" y="261351"/>
                        <a:pt x="435318" y="285011"/>
                        <a:pt x="442963" y="306309"/>
                      </a:cubicBezTo>
                      <a:lnTo>
                        <a:pt x="459029" y="351140"/>
                      </a:lnTo>
                      <a:cubicBezTo>
                        <a:pt x="478257" y="404734"/>
                        <a:pt x="427660" y="457122"/>
                        <a:pt x="373444" y="439786"/>
                      </a:cubicBezTo>
                      <a:lnTo>
                        <a:pt x="328054" y="425269"/>
                      </a:lnTo>
                      <a:cubicBezTo>
                        <a:pt x="306527" y="418374"/>
                        <a:pt x="282969" y="422526"/>
                        <a:pt x="265100" y="436370"/>
                      </a:cubicBezTo>
                      <a:lnTo>
                        <a:pt x="227406" y="465541"/>
                      </a:lnTo>
                      <a:cubicBezTo>
                        <a:pt x="200050" y="486700"/>
                        <a:pt x="165164" y="483220"/>
                        <a:pt x="141935" y="464462"/>
                      </a:cubicBezTo>
                      <a:cubicBezTo>
                        <a:pt x="126924" y="452346"/>
                        <a:pt x="116777" y="433855"/>
                        <a:pt x="116662" y="411503"/>
                      </a:cubicBezTo>
                      <a:lnTo>
                        <a:pt x="116434" y="363878"/>
                      </a:lnTo>
                      <a:cubicBezTo>
                        <a:pt x="116332" y="341259"/>
                        <a:pt x="105105" y="320165"/>
                        <a:pt x="86436" y="307427"/>
                      </a:cubicBezTo>
                      <a:lnTo>
                        <a:pt x="47066" y="280604"/>
                      </a:lnTo>
                      <a:cubicBezTo>
                        <a:pt x="0" y="248524"/>
                        <a:pt x="10122" y="176426"/>
                        <a:pt x="64199" y="158583"/>
                      </a:cubicBezTo>
                      <a:lnTo>
                        <a:pt x="109449" y="143647"/>
                      </a:lnTo>
                      <a:cubicBezTo>
                        <a:pt x="130899" y="136561"/>
                        <a:pt x="147511" y="119352"/>
                        <a:pt x="153848" y="97661"/>
                      </a:cubicBezTo>
                      <a:lnTo>
                        <a:pt x="167196" y="51915"/>
                      </a:lnTo>
                      <a:cubicBezTo>
                        <a:pt x="177165" y="17752"/>
                        <a:pt x="208923" y="0"/>
                        <a:pt x="239562" y="2699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CA702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7" name="Shape 655">
                  <a:extLst>
                    <a:ext uri="{FF2B5EF4-FFF2-40B4-BE49-F238E27FC236}">
                      <a16:creationId xmlns:a16="http://schemas.microsoft.com/office/drawing/2014/main" xmlns="" id="{A902FA0C-A000-40C8-B08C-73E920D195DD}"/>
                    </a:ext>
                  </a:extLst>
                </p:cNvPr>
                <p:cNvSpPr/>
                <p:nvPr/>
              </p:nvSpPr>
              <p:spPr>
                <a:xfrm>
                  <a:off x="935371" y="-138543"/>
                  <a:ext cx="592950" cy="7499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502095">
                      <a:moveTo>
                        <a:pt x="479654" y="219723"/>
                      </a:moveTo>
                      <a:lnTo>
                        <a:pt x="451828" y="258394"/>
                      </a:lnTo>
                      <a:cubicBezTo>
                        <a:pt x="438645" y="276746"/>
                        <a:pt x="435318" y="300406"/>
                        <a:pt x="442963" y="321704"/>
                      </a:cubicBezTo>
                      <a:lnTo>
                        <a:pt x="459029" y="366535"/>
                      </a:lnTo>
                      <a:cubicBezTo>
                        <a:pt x="478257" y="420129"/>
                        <a:pt x="427660" y="472517"/>
                        <a:pt x="373444" y="455180"/>
                      </a:cubicBezTo>
                      <a:lnTo>
                        <a:pt x="328054" y="440664"/>
                      </a:lnTo>
                      <a:cubicBezTo>
                        <a:pt x="306527" y="433769"/>
                        <a:pt x="282969" y="437921"/>
                        <a:pt x="265100" y="451764"/>
                      </a:cubicBezTo>
                      <a:lnTo>
                        <a:pt x="227406" y="480936"/>
                      </a:lnTo>
                      <a:cubicBezTo>
                        <a:pt x="200050" y="502095"/>
                        <a:pt x="165164" y="498615"/>
                        <a:pt x="141935" y="479856"/>
                      </a:cubicBezTo>
                      <a:cubicBezTo>
                        <a:pt x="126924" y="467741"/>
                        <a:pt x="116777" y="449250"/>
                        <a:pt x="116662" y="426898"/>
                      </a:cubicBezTo>
                      <a:lnTo>
                        <a:pt x="116434" y="379273"/>
                      </a:lnTo>
                      <a:cubicBezTo>
                        <a:pt x="116332" y="356654"/>
                        <a:pt x="105105" y="335559"/>
                        <a:pt x="86436" y="322821"/>
                      </a:cubicBezTo>
                      <a:lnTo>
                        <a:pt x="47066" y="295999"/>
                      </a:lnTo>
                      <a:cubicBezTo>
                        <a:pt x="0" y="263919"/>
                        <a:pt x="10122" y="191821"/>
                        <a:pt x="64199" y="173977"/>
                      </a:cubicBezTo>
                      <a:lnTo>
                        <a:pt x="109449" y="159042"/>
                      </a:lnTo>
                      <a:cubicBezTo>
                        <a:pt x="130899" y="151955"/>
                        <a:pt x="147511" y="134747"/>
                        <a:pt x="153848" y="113056"/>
                      </a:cubicBezTo>
                      <a:lnTo>
                        <a:pt x="167196" y="67310"/>
                      </a:lnTo>
                      <a:cubicBezTo>
                        <a:pt x="183147" y="12649"/>
                        <a:pt x="254876" y="0"/>
                        <a:pt x="288557" y="45910"/>
                      </a:cubicBezTo>
                      <a:lnTo>
                        <a:pt x="316738" y="84328"/>
                      </a:lnTo>
                      <a:cubicBezTo>
                        <a:pt x="330124" y="102552"/>
                        <a:pt x="351612" y="113030"/>
                        <a:pt x="374206" y="112357"/>
                      </a:cubicBezTo>
                      <a:lnTo>
                        <a:pt x="376098" y="112294"/>
                      </a:lnTo>
                      <a:lnTo>
                        <a:pt x="421818" y="110909"/>
                      </a:lnTo>
                      <a:cubicBezTo>
                        <a:pt x="478739" y="109195"/>
                        <a:pt x="512902" y="173482"/>
                        <a:pt x="479654" y="219723"/>
                      </a:cubicBezTo>
                      <a:close/>
                    </a:path>
                  </a:pathLst>
                </a:custGeom>
                <a:ln w="15850" cap="flat">
                  <a:miter lim="127000"/>
                </a:ln>
              </p:spPr>
              <p:style>
                <a:lnRef idx="1">
                  <a:srgbClr val="FFFFF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8" name="Shape 657">
                  <a:extLst>
                    <a:ext uri="{FF2B5EF4-FFF2-40B4-BE49-F238E27FC236}">
                      <a16:creationId xmlns:a16="http://schemas.microsoft.com/office/drawing/2014/main" xmlns="" id="{37108055-2D29-4ED5-B939-FC80B27BB70F}"/>
                    </a:ext>
                  </a:extLst>
                </p:cNvPr>
                <p:cNvSpPr/>
                <p:nvPr/>
              </p:nvSpPr>
              <p:spPr>
                <a:xfrm>
                  <a:off x="1077307" y="109195"/>
                  <a:ext cx="370967" cy="392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0967" h="392900">
                      <a:moveTo>
                        <a:pt x="279883" y="1715"/>
                      </a:moveTo>
                      <a:cubicBezTo>
                        <a:pt x="336804" y="0"/>
                        <a:pt x="370967" y="64288"/>
                        <a:pt x="337718" y="110528"/>
                      </a:cubicBezTo>
                      <a:lnTo>
                        <a:pt x="309893" y="149200"/>
                      </a:lnTo>
                      <a:cubicBezTo>
                        <a:pt x="296710" y="167551"/>
                        <a:pt x="293383" y="191211"/>
                        <a:pt x="301028" y="212509"/>
                      </a:cubicBezTo>
                      <a:lnTo>
                        <a:pt x="317094" y="257340"/>
                      </a:lnTo>
                      <a:cubicBezTo>
                        <a:pt x="336321" y="310935"/>
                        <a:pt x="285725" y="363322"/>
                        <a:pt x="231508" y="345986"/>
                      </a:cubicBezTo>
                      <a:lnTo>
                        <a:pt x="186118" y="331470"/>
                      </a:lnTo>
                      <a:cubicBezTo>
                        <a:pt x="164592" y="324574"/>
                        <a:pt x="141033" y="328726"/>
                        <a:pt x="123165" y="342570"/>
                      </a:cubicBezTo>
                      <a:lnTo>
                        <a:pt x="85471" y="371742"/>
                      </a:lnTo>
                      <a:cubicBezTo>
                        <a:pt x="58115" y="392900"/>
                        <a:pt x="23228" y="389420"/>
                        <a:pt x="0" y="370662"/>
                      </a:cubicBezTo>
                      <a:cubicBezTo>
                        <a:pt x="63230" y="341314"/>
                        <a:pt x="200572" y="258526"/>
                        <a:pt x="229121" y="83748"/>
                      </a:cubicBezTo>
                      <a:lnTo>
                        <a:pt x="234162" y="3102"/>
                      </a:lnTo>
                      <a:lnTo>
                        <a:pt x="234184" y="3098"/>
                      </a:lnTo>
                      <a:lnTo>
                        <a:pt x="279883" y="1715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B5DBA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8CAEDFF-55AE-4075-A70A-89D13A7B3AB4}"/>
                  </a:ext>
                </a:extLst>
              </p:cNvPr>
              <p:cNvSpPr txBox="1"/>
              <p:nvPr/>
            </p:nvSpPr>
            <p:spPr>
              <a:xfrm>
                <a:off x="4366845" y="83260"/>
                <a:ext cx="11997105" cy="935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7006"/>
                  </a:lnSpc>
                </a:pPr>
                <a:r>
                  <a:rPr lang="vi-VN" sz="4000" b="1" smtClean="0">
                    <a:latin typeface="Paytone One"/>
                    <a:sym typeface="Paytone One"/>
                  </a:rPr>
                  <a:t>Truy </a:t>
                </a:r>
                <a:r>
                  <a:rPr lang="vi-VN" sz="4000" b="1">
                    <a:latin typeface="Paytone One"/>
                    <a:sym typeface="Paytone One"/>
                  </a:rPr>
                  <a:t>cập và bảo mật nội dung thông tin</a:t>
                </a:r>
                <a:endParaRPr lang="vi-VN" sz="40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543458" y="329374"/>
              <a:ext cx="34298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  2 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4069" y="1682227"/>
            <a:ext cx="17852481" cy="1569660"/>
            <a:chOff x="302169" y="1682227"/>
            <a:chExt cx="17852481" cy="1569660"/>
          </a:xfrm>
        </p:grpSpPr>
        <p:sp>
          <p:nvSpPr>
            <p:cNvPr id="32" name="Rectangle 31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 smtClean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quá trình tạo ra sản phẩm tác giả cần phải chú ý điều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8" y="3695700"/>
            <a:ext cx="17782642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457278" y="1871094"/>
            <a:ext cx="5802839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7021" y="1200151"/>
            <a:ext cx="6375830" cy="8877299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Truy </a:t>
            </a:r>
            <a:r>
              <a:rPr lang="vi-VN" sz="5600" b="1" dirty="0" err="1">
                <a:latin typeface="Paytone One"/>
                <a:sym typeface="Paytone One"/>
              </a:rPr>
              <a:t>cập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và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bảo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mật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nội</a:t>
            </a:r>
            <a:r>
              <a:rPr lang="vi-VN" sz="5600" b="1" dirty="0">
                <a:latin typeface="Paytone One"/>
                <a:sym typeface="Paytone One"/>
              </a:rPr>
              <a:t> dung thông tin</a:t>
            </a:r>
            <a:endParaRPr lang="vi-VN" sz="56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236101" y="1551330"/>
            <a:ext cx="5949124" cy="837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chia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sưu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"sưu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Rùa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".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khai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trên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 ghi tên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đăng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6811033" y="6647341"/>
            <a:ext cx="989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2C62EF-0200-4278-A54A-EA7DA29E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033" y="3736848"/>
            <a:ext cx="10008226" cy="26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3901" y="590550"/>
            <a:ext cx="16897350" cy="2727974"/>
            <a:chOff x="5206452" y="679234"/>
            <a:chExt cx="12646013" cy="30202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19" name="Shape 97894">
                <a:extLst>
                  <a:ext uri="{FF2B5EF4-FFF2-40B4-BE49-F238E27FC236}">
                    <a16:creationId xmlns:a16="http://schemas.microsoft.com/office/drawing/2014/main" xmlns="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1030">
                <a:extLst>
                  <a:ext uri="{FF2B5EF4-FFF2-40B4-BE49-F238E27FC236}">
                    <a16:creationId xmlns:a16="http://schemas.microsoft.com/office/drawing/2014/main" xmlns="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1031">
                <a:extLst>
                  <a:ext uri="{FF2B5EF4-FFF2-40B4-BE49-F238E27FC236}">
                    <a16:creationId xmlns:a16="http://schemas.microsoft.com/office/drawing/2014/main" xmlns="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1032">
                <a:extLst>
                  <a:ext uri="{FF2B5EF4-FFF2-40B4-BE49-F238E27FC236}">
                    <a16:creationId xmlns:a16="http://schemas.microsoft.com/office/drawing/2014/main" xmlns="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1033">
                <a:extLst>
                  <a:ext uri="{FF2B5EF4-FFF2-40B4-BE49-F238E27FC236}">
                    <a16:creationId xmlns:a16="http://schemas.microsoft.com/office/drawing/2014/main" xmlns="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1034">
                <a:extLst>
                  <a:ext uri="{FF2B5EF4-FFF2-40B4-BE49-F238E27FC236}">
                    <a16:creationId xmlns:a16="http://schemas.microsoft.com/office/drawing/2014/main" xmlns="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1035">
                <a:extLst>
                  <a:ext uri="{FF2B5EF4-FFF2-40B4-BE49-F238E27FC236}">
                    <a16:creationId xmlns:a16="http://schemas.microsoft.com/office/drawing/2014/main" xmlns="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1036">
                <a:extLst>
                  <a:ext uri="{FF2B5EF4-FFF2-40B4-BE49-F238E27FC236}">
                    <a16:creationId xmlns:a16="http://schemas.microsoft.com/office/drawing/2014/main" xmlns="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1037">
                <a:extLst>
                  <a:ext uri="{FF2B5EF4-FFF2-40B4-BE49-F238E27FC236}">
                    <a16:creationId xmlns:a16="http://schemas.microsoft.com/office/drawing/2014/main" xmlns="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Shape 1038">
                <a:extLst>
                  <a:ext uri="{FF2B5EF4-FFF2-40B4-BE49-F238E27FC236}">
                    <a16:creationId xmlns:a16="http://schemas.microsoft.com/office/drawing/2014/main" xmlns="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Shape 1039">
                <a:extLst>
                  <a:ext uri="{FF2B5EF4-FFF2-40B4-BE49-F238E27FC236}">
                    <a16:creationId xmlns:a16="http://schemas.microsoft.com/office/drawing/2014/main" xmlns="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1040">
                <a:extLst>
                  <a:ext uri="{FF2B5EF4-FFF2-40B4-BE49-F238E27FC236}">
                    <a16:creationId xmlns:a16="http://schemas.microsoft.com/office/drawing/2014/main" xmlns="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1041">
                <a:extLst>
                  <a:ext uri="{FF2B5EF4-FFF2-40B4-BE49-F238E27FC236}">
                    <a16:creationId xmlns:a16="http://schemas.microsoft.com/office/drawing/2014/main" xmlns="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Shape 1042">
                <a:extLst>
                  <a:ext uri="{FF2B5EF4-FFF2-40B4-BE49-F238E27FC236}">
                    <a16:creationId xmlns:a16="http://schemas.microsoft.com/office/drawing/2014/main" xmlns="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1043">
                <a:extLst>
                  <a:ext uri="{FF2B5EF4-FFF2-40B4-BE49-F238E27FC236}">
                    <a16:creationId xmlns:a16="http://schemas.microsoft.com/office/drawing/2014/main" xmlns="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1044">
                <a:extLst>
                  <a:ext uri="{FF2B5EF4-FFF2-40B4-BE49-F238E27FC236}">
                    <a16:creationId xmlns:a16="http://schemas.microsoft.com/office/drawing/2014/main" xmlns="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1045">
                <a:extLst>
                  <a:ext uri="{FF2B5EF4-FFF2-40B4-BE49-F238E27FC236}">
                    <a16:creationId xmlns:a16="http://schemas.microsoft.com/office/drawing/2014/main" xmlns="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1046">
                <a:extLst>
                  <a:ext uri="{FF2B5EF4-FFF2-40B4-BE49-F238E27FC236}">
                    <a16:creationId xmlns:a16="http://schemas.microsoft.com/office/drawing/2014/main" xmlns="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2B33239-5FD0-4753-ADD3-0CCF1B3617E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43977" y="1426251"/>
              <a:ext cx="1125991" cy="14177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6D9B75C-ADCE-4E6F-9C3B-8D83274D60E7}"/>
                </a:ext>
              </a:extLst>
            </p:cNvPr>
            <p:cNvSpPr txBox="1"/>
            <p:nvPr/>
          </p:nvSpPr>
          <p:spPr>
            <a:xfrm>
              <a:off x="6565607" y="1117720"/>
              <a:ext cx="108460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•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Bản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quyền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tin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quyền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tác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giả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cho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hoặc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không cho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khác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dụng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</a:t>
              </a:r>
              <a:r>
                <a:rPr kumimoji="0" lang="vi-VN" sz="40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tin</a:t>
              </a:r>
              <a:r>
                <a:rPr kumimoji="0" lang="vi-VN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•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Chỉ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dụng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tin khi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23901" y="576972"/>
            <a:ext cx="16676687" cy="3396198"/>
            <a:chOff x="5955722" y="938922"/>
            <a:chExt cx="10721286" cy="339619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FA485336-2020-462B-B5E7-393DC12A84B2}"/>
                </a:ext>
              </a:extLst>
            </p:cNvPr>
            <p:cNvGrpSpPr/>
            <p:nvPr/>
          </p:nvGrpSpPr>
          <p:grpSpPr>
            <a:xfrm>
              <a:off x="5955722" y="938922"/>
              <a:ext cx="10721286" cy="3396198"/>
              <a:chOff x="487611" y="132261"/>
              <a:chExt cx="5267072" cy="1005338"/>
            </a:xfrm>
          </p:grpSpPr>
          <p:sp>
            <p:nvSpPr>
              <p:cNvPr id="69" name="Shape 97894">
                <a:extLst>
                  <a:ext uri="{FF2B5EF4-FFF2-40B4-BE49-F238E27FC236}">
                    <a16:creationId xmlns:a16="http://schemas.microsoft.com/office/drawing/2014/main" xmlns="" id="{9D3416FF-0E5A-45F7-AE89-B84947A0C02B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Shape 1030">
                <a:extLst>
                  <a:ext uri="{FF2B5EF4-FFF2-40B4-BE49-F238E27FC236}">
                    <a16:creationId xmlns:a16="http://schemas.microsoft.com/office/drawing/2014/main" xmlns="" id="{EE12ECB5-8154-40CE-BAA2-5E23D9B0E53D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Shape 1031">
                <a:extLst>
                  <a:ext uri="{FF2B5EF4-FFF2-40B4-BE49-F238E27FC236}">
                    <a16:creationId xmlns:a16="http://schemas.microsoft.com/office/drawing/2014/main" xmlns="" id="{AECE0587-FC75-4D82-B901-C9823753062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Shape 1032">
                <a:extLst>
                  <a:ext uri="{FF2B5EF4-FFF2-40B4-BE49-F238E27FC236}">
                    <a16:creationId xmlns:a16="http://schemas.microsoft.com/office/drawing/2014/main" xmlns="" id="{38D49FB8-CF69-4F07-AAC5-82E321B9E2E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Shape 1033">
                <a:extLst>
                  <a:ext uri="{FF2B5EF4-FFF2-40B4-BE49-F238E27FC236}">
                    <a16:creationId xmlns:a16="http://schemas.microsoft.com/office/drawing/2014/main" xmlns="" id="{A4822337-71DD-40F2-BC03-C49B78500D4C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Shape 1034">
                <a:extLst>
                  <a:ext uri="{FF2B5EF4-FFF2-40B4-BE49-F238E27FC236}">
                    <a16:creationId xmlns:a16="http://schemas.microsoft.com/office/drawing/2014/main" xmlns="" id="{81950A8F-4699-450E-A0CF-555CF7916C14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Shape 1035">
                <a:extLst>
                  <a:ext uri="{FF2B5EF4-FFF2-40B4-BE49-F238E27FC236}">
                    <a16:creationId xmlns:a16="http://schemas.microsoft.com/office/drawing/2014/main" xmlns="" id="{718C8700-7FA8-440A-BE07-6D60D1CC637D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Shape 1036">
                <a:extLst>
                  <a:ext uri="{FF2B5EF4-FFF2-40B4-BE49-F238E27FC236}">
                    <a16:creationId xmlns:a16="http://schemas.microsoft.com/office/drawing/2014/main" xmlns="" id="{E614BA51-EEC8-4E38-824F-7EA565C4380F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Shape 1037">
                <a:extLst>
                  <a:ext uri="{FF2B5EF4-FFF2-40B4-BE49-F238E27FC236}">
                    <a16:creationId xmlns:a16="http://schemas.microsoft.com/office/drawing/2014/main" xmlns="" id="{497A3090-3354-46CE-93B4-26A38D7B1A5C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Shape 1038">
                <a:extLst>
                  <a:ext uri="{FF2B5EF4-FFF2-40B4-BE49-F238E27FC236}">
                    <a16:creationId xmlns:a16="http://schemas.microsoft.com/office/drawing/2014/main" xmlns="" id="{18E41C35-351B-4CD2-861F-0C6C362D5F1A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Shape 1039">
                <a:extLst>
                  <a:ext uri="{FF2B5EF4-FFF2-40B4-BE49-F238E27FC236}">
                    <a16:creationId xmlns:a16="http://schemas.microsoft.com/office/drawing/2014/main" xmlns="" id="{3D858E01-AE8D-46EE-8085-2A5BD0FF005B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Shape 1040">
                <a:extLst>
                  <a:ext uri="{FF2B5EF4-FFF2-40B4-BE49-F238E27FC236}">
                    <a16:creationId xmlns:a16="http://schemas.microsoft.com/office/drawing/2014/main" xmlns="" id="{D0BF9B81-4238-4002-9BF8-4BF1446D01E8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Shape 1041">
                <a:extLst>
                  <a:ext uri="{FF2B5EF4-FFF2-40B4-BE49-F238E27FC236}">
                    <a16:creationId xmlns:a16="http://schemas.microsoft.com/office/drawing/2014/main" xmlns="" id="{5A807816-8AFF-4367-876A-C4C961E9BF21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Shape 1042">
                <a:extLst>
                  <a:ext uri="{FF2B5EF4-FFF2-40B4-BE49-F238E27FC236}">
                    <a16:creationId xmlns:a16="http://schemas.microsoft.com/office/drawing/2014/main" xmlns="" id="{8CDCB948-386E-44A5-AC5B-97C77F38270B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Shape 1043">
                <a:extLst>
                  <a:ext uri="{FF2B5EF4-FFF2-40B4-BE49-F238E27FC236}">
                    <a16:creationId xmlns:a16="http://schemas.microsoft.com/office/drawing/2014/main" xmlns="" id="{F67E62CA-655A-4BE5-8AB9-2805C6724652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Shape 1044">
                <a:extLst>
                  <a:ext uri="{FF2B5EF4-FFF2-40B4-BE49-F238E27FC236}">
                    <a16:creationId xmlns:a16="http://schemas.microsoft.com/office/drawing/2014/main" xmlns="" id="{73117D7B-445D-4147-BFA1-BB3077D020FE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Shape 1045">
                <a:extLst>
                  <a:ext uri="{FF2B5EF4-FFF2-40B4-BE49-F238E27FC236}">
                    <a16:creationId xmlns:a16="http://schemas.microsoft.com/office/drawing/2014/main" xmlns="" id="{EC1F6EF0-F325-4EF7-8E2F-C7928F5FD07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Shape 1046">
                <a:extLst>
                  <a:ext uri="{FF2B5EF4-FFF2-40B4-BE49-F238E27FC236}">
                    <a16:creationId xmlns:a16="http://schemas.microsoft.com/office/drawing/2014/main" xmlns="" id="{D744D725-2C5B-4761-A673-8E6017A7B596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BC71D27D-7C60-4881-9540-06A3B0D9916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82845" y="1012194"/>
              <a:ext cx="1125991" cy="216893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3612EC2F-CFB2-4108-BC28-8DE3FF0ADD21}"/>
                </a:ext>
              </a:extLst>
            </p:cNvPr>
            <p:cNvSpPr txBox="1"/>
            <p:nvPr/>
          </p:nvSpPr>
          <p:spPr>
            <a:xfrm>
              <a:off x="7190932" y="1058340"/>
              <a:ext cx="8998996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Khi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ghi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vi-VN" sz="3600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Trong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tin,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thông </a:t>
              </a:r>
              <a:r>
                <a:rPr lang="vi-VN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3600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ghi tên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đăng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3600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29" y="4152611"/>
            <a:ext cx="17168422" cy="1338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19" y="5602180"/>
            <a:ext cx="9820855" cy="4189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9500" y="5602180"/>
            <a:ext cx="6381751" cy="41895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0419574" y="7048500"/>
            <a:ext cx="819926" cy="99060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0419574" y="8115300"/>
            <a:ext cx="1010426" cy="1066800"/>
          </a:xfrm>
          <a:prstGeom prst="straightConnector1">
            <a:avLst/>
          </a:prstGeom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0381474" y="6915150"/>
            <a:ext cx="953276" cy="222885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1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E7746877-2442-4A73-8312-97ACBD322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3" name="组合 1"/>
          <p:cNvGrpSpPr/>
          <p:nvPr/>
        </p:nvGrpSpPr>
        <p:grpSpPr>
          <a:xfrm>
            <a:off x="4470911" y="1725680"/>
            <a:ext cx="8964215" cy="7019889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Segoe Print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768340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0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LOVE</a:t>
              </a:r>
              <a:endParaRPr lang="zh-CN" altLang="zh-CN" sz="24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8368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45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9208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45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FFFFFF"/>
                </a:solidFill>
                <a:latin typeface="iCiel Cadena"/>
                <a:cs typeface="+mn-cs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9208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792351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27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PIRCE</a:t>
              </a:r>
              <a:endParaRPr lang="zh-CN" altLang="zh-CN" sz="2100" kern="1200" dirty="0">
                <a:solidFill>
                  <a:srgbClr val="FFFFFF"/>
                </a:solidFill>
                <a:latin typeface="iCiel Cadena"/>
                <a:cs typeface="+mn-cs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68919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G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230502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S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211294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T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49711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H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948631" y="4873562"/>
            <a:ext cx="12631983" cy="1246495"/>
          </a:xfrm>
          <a:prstGeom prst="rect">
            <a:avLst/>
          </a:prstGeom>
          <a:solidFill>
            <a:schemeClr val="bg1"/>
          </a:solidFill>
        </p:spPr>
        <p:txBody>
          <a:bodyPr wrap="none" lIns="137160" tIns="68580" rIns="137160" bIns="68580">
            <a:spAutoFit/>
          </a:bodyPr>
          <a:lstStyle/>
          <a:p>
            <a:pPr algn="ctr" defTabSz="1371600">
              <a:buClrTx/>
            </a:pPr>
            <a:r>
              <a:rPr lang="en-US" sz="7200" b="1" kern="1200" dirty="0">
                <a:ln w="22225">
                  <a:solidFill>
                    <a:srgbClr val="7DC8FF"/>
                  </a:solidFill>
                  <a:prstDash val="solid"/>
                </a:ln>
                <a:solidFill>
                  <a:srgbClr val="7DC8F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1" y="6262005"/>
            <a:ext cx="6126953" cy="3062373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95812" y="-514336"/>
            <a:ext cx="3243125" cy="388248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604" y="3737700"/>
            <a:ext cx="884597" cy="780933"/>
          </a:xfrm>
          <a:prstGeom prst="rect">
            <a:avLst/>
          </a:prstGeom>
        </p:spPr>
      </p:pic>
      <p:pic>
        <p:nvPicPr>
          <p:cNvPr id="82" name="图片 5">
            <a:extLst>
              <a:ext uri="{FF2B5EF4-FFF2-40B4-BE49-F238E27FC236}">
                <a16:creationId xmlns:a16="http://schemas.microsoft.com/office/drawing/2014/main" xmlns="" id="{269AEFB1-E605-4704-8ED3-9E248F85E0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56288" y="7218703"/>
            <a:ext cx="18317028" cy="3142822"/>
          </a:xfrm>
          <a:prstGeom prst="rect">
            <a:avLst/>
          </a:prstGeom>
        </p:spPr>
      </p:pic>
      <p:pic>
        <p:nvPicPr>
          <p:cNvPr id="85" name="Picture 2" descr="Child PNG, Clipart, Attend, Attend Class, Cartoon, Cartoon Characters, Cartoon  Student Free PNG Download">
            <a:extLst>
              <a:ext uri="{FF2B5EF4-FFF2-40B4-BE49-F238E27FC236}">
                <a16:creationId xmlns:a16="http://schemas.microsoft.com/office/drawing/2014/main" xmlns="" id="{12EECA7E-0C76-4F71-95B0-5FD8CA9D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0" b="100000" l="0" r="100000">
                        <a14:foregroundMark x1="12225" y1="44809" x2="24313" y2="60929"/>
                        <a14:foregroundMark x1="36401" y1="21311" x2="36264" y2="69945"/>
                        <a14:foregroundMark x1="27335" y1="49727" x2="37775" y2="71038"/>
                        <a14:foregroundMark x1="62088" y1="27596" x2="65110" y2="68579"/>
                        <a14:foregroundMark x1="56181" y1="43989" x2="75137" y2="49454"/>
                        <a14:foregroundMark x1="72527" y1="72131" x2="83379" y2="82787"/>
                        <a14:foregroundMark x1="21154" y1="86066" x2="76511" y2="85519"/>
                        <a14:foregroundMark x1="47665" y1="93443" x2="50412" y2="9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3100"/>
            <a:ext cx="9379210" cy="47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27850A-6F17-4E79-A60F-BE34134B9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6109"/>
            <a:ext cx="1828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u="sng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Tin </a:t>
            </a:r>
            <a:r>
              <a:rPr lang="en-US" sz="5400" b="1" u="sng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1" y="1729047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9: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BẢN 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7381" y="2727973"/>
            <a:ext cx="4906469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371600">
              <a:buClrTx/>
              <a:defRPr/>
            </a:pPr>
            <a:r>
              <a:rPr lang="en-US" sz="6600" b="1" kern="120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MỤC TIÊU</a:t>
            </a:r>
            <a:endParaRPr lang="en-US" sz="6600" b="1" kern="1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64" y="4161034"/>
            <a:ext cx="16401271" cy="60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27850A-6F17-4E79-A60F-BE34134B9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90925" y="3978673"/>
            <a:ext cx="10258424" cy="2299362"/>
            <a:chOff x="1071139" y="3712396"/>
            <a:chExt cx="3402498" cy="977342"/>
          </a:xfrm>
          <a:noFill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2036037" cy="71689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smtClean="0">
                  <a:solidFill>
                    <a:srgbClr val="FF0000"/>
                  </a:solidFill>
                  <a:latin typeface="Paytone One"/>
                  <a:sym typeface="Paytone One"/>
                </a:rPr>
                <a:t>KHỞI ĐỘNG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23901"/>
            <a:ext cx="1828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u="sng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Tin </a:t>
            </a:r>
            <a:r>
              <a:rPr lang="en-US" sz="5400" b="1" u="sng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651" y="1729047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9: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269AEFB1-E605-4704-8ED3-9E248F85E0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01213"/>
            <a:ext cx="18317028" cy="3142822"/>
          </a:xfrm>
          <a:prstGeom prst="rect">
            <a:avLst/>
          </a:prstGeom>
        </p:spPr>
      </p:pic>
      <p:pic>
        <p:nvPicPr>
          <p:cNvPr id="11" name="Picture 2" descr="Child PNG, Clipart, Attend, Attend Class, Cartoon, Cartoon Characters, Cartoon  Student Free PNG Download">
            <a:extLst>
              <a:ext uri="{FF2B5EF4-FFF2-40B4-BE49-F238E27FC236}">
                <a16:creationId xmlns:a16="http://schemas.microsoft.com/office/drawing/2014/main" xmlns="" id="{12EECA7E-0C76-4F71-95B0-5FD8CA9D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" b="100000" l="0" r="100000">
                        <a14:foregroundMark x1="12225" y1="44809" x2="24313" y2="60929"/>
                        <a14:foregroundMark x1="36401" y1="21311" x2="36264" y2="69945"/>
                        <a14:foregroundMark x1="27335" y1="49727" x2="37775" y2="71038"/>
                        <a14:foregroundMark x1="62088" y1="27596" x2="65110" y2="68579"/>
                        <a14:foregroundMark x1="56181" y1="43989" x2="75137" y2="49454"/>
                        <a14:foregroundMark x1="72527" y1="72131" x2="83379" y2="82787"/>
                        <a14:foregroundMark x1="21154" y1="86066" x2="76511" y2="85519"/>
                        <a14:foregroundMark x1="47665" y1="93443" x2="50412" y2="9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3100"/>
            <a:ext cx="9379210" cy="47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071139" y="3728091"/>
            <a:ext cx="5445337" cy="981607"/>
            <a:chOff x="1071139" y="3728091"/>
            <a:chExt cx="5445337" cy="98160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31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1588703" y="3760977"/>
              <a:ext cx="4927773" cy="948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500" dirty="0" err="1">
                  <a:latin typeface="Paytone One"/>
                  <a:sym typeface="Paytone One"/>
                </a:rPr>
                <a:t>Khởi</a:t>
              </a:r>
              <a:r>
                <a:rPr lang="vi-VN" sz="4500" dirty="0">
                  <a:latin typeface="Paytone One"/>
                  <a:sym typeface="Paytone One"/>
                </a:rPr>
                <a:t> </a:t>
              </a:r>
              <a:r>
                <a:rPr lang="vi-VN" sz="4500" dirty="0" err="1">
                  <a:latin typeface="Paytone One"/>
                  <a:sym typeface="Paytone One"/>
                </a:rPr>
                <a:t>động</a:t>
              </a:r>
              <a:endParaRPr dirty="0"/>
            </a:p>
          </p:txBody>
        </p:sp>
      </p:grp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xmlns="" id="{E430B463-B734-4F39-BC05-4BA48F520A30}"/>
              </a:ext>
            </a:extLst>
          </p:cNvPr>
          <p:cNvSpPr txBox="1"/>
          <p:nvPr/>
        </p:nvSpPr>
        <p:spPr>
          <a:xfrm>
            <a:off x="876300" y="4840331"/>
            <a:ext cx="16573500" cy="450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chào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mừng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Nam. Trong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tờ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thơ,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viết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ảnh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,...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tự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sáng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sưu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tầm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cảm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tới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 </a:t>
            </a:r>
            <a:r>
              <a:rPr lang="vi-VN" sz="400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4000" smtClean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vi-VN" sz="4000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lvl="0" algn="just">
              <a:lnSpc>
                <a:spcPct val="122010"/>
              </a:lnSpc>
            </a:pP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thế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nào</a:t>
            </a:r>
            <a:r>
              <a:rPr lang="vi-VN" sz="400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smtClean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en-US" sz="4000" smtClean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vi-VN" sz="4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627850A-6F17-4E79-A60F-BE34134B9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76725" y="3483373"/>
            <a:ext cx="9734549" cy="2299362"/>
            <a:chOff x="1071139" y="3712396"/>
            <a:chExt cx="3228740" cy="9773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FA59880-F65D-4192-9B98-7AB9124A0FB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xmlns="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1862279" cy="716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smtClean="0">
                  <a:solidFill>
                    <a:srgbClr val="FF0000"/>
                  </a:solidFill>
                  <a:latin typeface="Paytone One"/>
                  <a:sym typeface="Paytone One"/>
                </a:rPr>
                <a:t>KHÁM PHÁ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495301"/>
            <a:ext cx="1828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u="sng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Tin </a:t>
            </a:r>
            <a:r>
              <a:rPr lang="en-US" sz="5400" b="1" u="sng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651" y="1729047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9: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9697734" y="5764747"/>
            <a:ext cx="4246866" cy="93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6"/>
              </a:lnSpc>
            </a:pPr>
            <a:r>
              <a:rPr lang="en-US" sz="4000" b="1" dirty="0" err="1" smtClean="0">
                <a:latin typeface="Paytone One"/>
                <a:sym typeface="Paytone One"/>
              </a:rPr>
              <a:t>Tác</a:t>
            </a:r>
            <a:r>
              <a:rPr lang="en-US" sz="4000" b="1" dirty="0" smtClean="0">
                <a:latin typeface="Paytone One"/>
                <a:sym typeface="Paytone One"/>
              </a:rPr>
              <a:t> </a:t>
            </a:r>
            <a:r>
              <a:rPr lang="en-US" sz="4000" b="1" dirty="0" err="1" smtClean="0">
                <a:latin typeface="Paytone One"/>
                <a:sym typeface="Paytone One"/>
              </a:rPr>
              <a:t>giả</a:t>
            </a:r>
            <a:r>
              <a:rPr lang="en-US" sz="4000" b="1" dirty="0" smtClean="0">
                <a:latin typeface="Paytone One"/>
                <a:sym typeface="Paytone One"/>
              </a:rPr>
              <a:t> </a:t>
            </a:r>
            <a:r>
              <a:rPr lang="en-US" sz="4000" b="1" dirty="0" err="1" smtClean="0">
                <a:latin typeface="Paytone One"/>
                <a:sym typeface="Paytone One"/>
              </a:rPr>
              <a:t>là</a:t>
            </a:r>
            <a:r>
              <a:rPr lang="en-US" sz="4000" b="1" dirty="0" smtClean="0">
                <a:latin typeface="Paytone One"/>
                <a:sym typeface="Paytone One"/>
              </a:rPr>
              <a:t> </a:t>
            </a:r>
            <a:r>
              <a:rPr lang="en-US" sz="4000" b="1" dirty="0" err="1" smtClean="0">
                <a:latin typeface="Paytone One"/>
                <a:sym typeface="Paytone One"/>
              </a:rPr>
              <a:t>ai</a:t>
            </a:r>
            <a:r>
              <a:rPr lang="en-US" sz="4000" b="1" dirty="0" smtClean="0">
                <a:latin typeface="Paytone One"/>
                <a:sym typeface="Paytone One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00907" y="5553601"/>
            <a:ext cx="4403689" cy="1271885"/>
            <a:chOff x="1071807" y="4481272"/>
            <a:chExt cx="4403689" cy="1271885"/>
          </a:xfrm>
        </p:grpSpPr>
        <p:sp>
          <p:nvSpPr>
            <p:cNvPr id="11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71807" y="4752503"/>
              <a:ext cx="3700698" cy="874302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2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4275907" y="4481272"/>
              <a:ext cx="1199589" cy="1271885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B4B58CE-ED94-4583-9EC8-74C5833EFBB3}"/>
                </a:ext>
              </a:extLst>
            </p:cNvPr>
            <p:cNvSpPr txBox="1"/>
            <p:nvPr/>
          </p:nvSpPr>
          <p:spPr>
            <a:xfrm>
              <a:off x="1511241" y="4770594"/>
              <a:ext cx="368940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 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269AEFB1-E605-4704-8ED3-9E248F85E0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8283167"/>
            <a:ext cx="18317028" cy="2090369"/>
          </a:xfrm>
          <a:prstGeom prst="rect">
            <a:avLst/>
          </a:prstGeom>
        </p:spPr>
      </p:pic>
      <p:pic>
        <p:nvPicPr>
          <p:cNvPr id="16" name="Picture 2" descr="Child PNG, Clipart, Attend, Attend Class, Cartoon, Cartoon Characters, Cartoon  Student Free PNG Download">
            <a:extLst>
              <a:ext uri="{FF2B5EF4-FFF2-40B4-BE49-F238E27FC236}">
                <a16:creationId xmlns:a16="http://schemas.microsoft.com/office/drawing/2014/main" xmlns="" id="{12EECA7E-0C76-4F71-95B0-5FD8CA9D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" b="100000" l="0" r="100000">
                        <a14:foregroundMark x1="12225" y1="44809" x2="24313" y2="60929"/>
                        <a14:foregroundMark x1="36401" y1="21311" x2="36264" y2="69945"/>
                        <a14:foregroundMark x1="27335" y1="49727" x2="37775" y2="71038"/>
                        <a14:foregroundMark x1="62088" y1="27596" x2="65110" y2="68579"/>
                        <a14:foregroundMark x1="56181" y1="43989" x2="75137" y2="49454"/>
                        <a14:foregroundMark x1="72527" y1="72131" x2="83379" y2="82787"/>
                        <a14:foregroundMark x1="21154" y1="86066" x2="76511" y2="85519"/>
                        <a14:foregroundMark x1="47665" y1="93443" x2="50412" y2="9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43248"/>
            <a:ext cx="9379210" cy="35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7331222" y="403401"/>
            <a:ext cx="10406824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453780" y="272863"/>
            <a:ext cx="6897473" cy="9625430"/>
            <a:chOff x="-1396" y="-55182"/>
            <a:chExt cx="1720135" cy="2535076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1396" y="-55182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171" name="Google Shape;171;p16"/>
          <p:cNvCxnSpPr/>
          <p:nvPr/>
        </p:nvCxnSpPr>
        <p:spPr>
          <a:xfrm rot="10800000">
            <a:off x="7383007" y="388707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34493-9D5E-4BC3-AF80-65260E250A7D}"/>
              </a:ext>
            </a:extLst>
          </p:cNvPr>
          <p:cNvSpPr txBox="1"/>
          <p:nvPr/>
        </p:nvSpPr>
        <p:spPr>
          <a:xfrm>
            <a:off x="662352" y="1889458"/>
            <a:ext cx="66246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(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25)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ai</a:t>
            </a:r>
            <a:r>
              <a:rPr lang="vi-VN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em,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76342EC-F956-4ABA-BD1C-B98D04503CC5}"/>
              </a:ext>
            </a:extLst>
          </p:cNvPr>
          <p:cNvGrpSpPr/>
          <p:nvPr/>
        </p:nvGrpSpPr>
        <p:grpSpPr>
          <a:xfrm>
            <a:off x="490901" y="591839"/>
            <a:ext cx="3615068" cy="759433"/>
            <a:chOff x="10697" y="0"/>
            <a:chExt cx="1437577" cy="502095"/>
          </a:xfrm>
        </p:grpSpPr>
        <p:sp>
          <p:nvSpPr>
            <p:cNvPr id="24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xmlns="" id="{A902FA0C-A000-40C8-B08C-73E920D195DD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xmlns="" id="{37108055-2D29-4ED5-B939-FC80B27BB70F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4B58CE-ED94-4583-9EC8-74C5833EFBB3}"/>
              </a:ext>
            </a:extLst>
          </p:cNvPr>
          <p:cNvSpPr txBox="1"/>
          <p:nvPr/>
        </p:nvSpPr>
        <p:spPr>
          <a:xfrm>
            <a:off x="543459" y="634174"/>
            <a:ext cx="314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    1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4023945" y="635710"/>
            <a:ext cx="3209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570" y="534689"/>
            <a:ext cx="10125730" cy="93636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400" y="7410450"/>
            <a:ext cx="5962650" cy="2305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/>
              <a:t>THẢO LUẬN NHÓM 2	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6130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23411" y="616985"/>
            <a:ext cx="8578019" cy="3867095"/>
            <a:chOff x="-300489" y="788435"/>
            <a:chExt cx="8578019" cy="3867095"/>
          </a:xfrm>
        </p:grpSpPr>
        <p:pic>
          <p:nvPicPr>
            <p:cNvPr id="147" name="Google Shape;147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300489" y="1076325"/>
              <a:ext cx="8558969" cy="3579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281439" y="788435"/>
              <a:ext cx="8558969" cy="35792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</a:t>
            </a:r>
            <a:r>
              <a:rPr lang="vi-VN" sz="5599" b="1" dirty="0" err="1">
                <a:latin typeface="Paytone One"/>
                <a:sym typeface="Paytone One"/>
              </a:rPr>
              <a:t>Bản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quyền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nội</a:t>
            </a:r>
            <a:r>
              <a:rPr lang="vi-VN" sz="5599" b="1" dirty="0">
                <a:latin typeface="Paytone One"/>
                <a:sym typeface="Paytone One"/>
              </a:rPr>
              <a:t> dung thông tin</a:t>
            </a:r>
            <a:endParaRPr lang="vi-V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FB09A7-5FE4-4467-A236-FB90DB86F80D}"/>
              </a:ext>
            </a:extLst>
          </p:cNvPr>
          <p:cNvSpPr txBox="1"/>
          <p:nvPr/>
        </p:nvSpPr>
        <p:spPr>
          <a:xfrm>
            <a:off x="1497594" y="4657535"/>
            <a:ext cx="7382560" cy="521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Aft>
                <a:spcPts val="1965"/>
              </a:spcAft>
            </a:pP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âm thanh hay đa phương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tin)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400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E363A87-36BC-462A-8619-9A938F6607D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16862" y="4595907"/>
            <a:ext cx="1164287" cy="103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627850A-6F17-4E79-A60F-BE34134B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BD3746D-472D-47C1-AA3A-97B50665C387}"/>
              </a:ext>
            </a:extLst>
          </p:cNvPr>
          <p:cNvSpPr txBox="1"/>
          <p:nvPr/>
        </p:nvSpPr>
        <p:spPr>
          <a:xfrm>
            <a:off x="2538855" y="844924"/>
            <a:ext cx="145022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Chỉ được 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nội dung thông tin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2720" y="539227"/>
            <a:ext cx="1442572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9600" b="1" cap="none" spc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70764" y="3158001"/>
            <a:ext cx="7351274" cy="212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tx1"/>
                </a:solidFill>
              </a:rPr>
              <a:t>THẢO LUẬN NHÓM 2</a:t>
            </a:r>
            <a:endParaRPr lang="en-US" sz="5400" b="1">
              <a:solidFill>
                <a:schemeClr val="tx1"/>
              </a:solidFill>
            </a:endParaRPr>
          </a:p>
        </p:txBody>
      </p:sp>
      <p:pic>
        <p:nvPicPr>
          <p:cNvPr id="12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0992" y="5547035"/>
            <a:ext cx="3779543" cy="349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115018" y="5547035"/>
            <a:ext cx="3846484" cy="3524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0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3901" y="590550"/>
            <a:ext cx="16897350" cy="2727974"/>
            <a:chOff x="5206452" y="679234"/>
            <a:chExt cx="12646013" cy="30202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19" name="Shape 97894">
                <a:extLst>
                  <a:ext uri="{FF2B5EF4-FFF2-40B4-BE49-F238E27FC236}">
                    <a16:creationId xmlns:a16="http://schemas.microsoft.com/office/drawing/2014/main" xmlns="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Shape 1030">
                <a:extLst>
                  <a:ext uri="{FF2B5EF4-FFF2-40B4-BE49-F238E27FC236}">
                    <a16:creationId xmlns:a16="http://schemas.microsoft.com/office/drawing/2014/main" xmlns="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Shape 1031">
                <a:extLst>
                  <a:ext uri="{FF2B5EF4-FFF2-40B4-BE49-F238E27FC236}">
                    <a16:creationId xmlns:a16="http://schemas.microsoft.com/office/drawing/2014/main" xmlns="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Shape 1032">
                <a:extLst>
                  <a:ext uri="{FF2B5EF4-FFF2-40B4-BE49-F238E27FC236}">
                    <a16:creationId xmlns:a16="http://schemas.microsoft.com/office/drawing/2014/main" xmlns="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Shape 1033">
                <a:extLst>
                  <a:ext uri="{FF2B5EF4-FFF2-40B4-BE49-F238E27FC236}">
                    <a16:creationId xmlns:a16="http://schemas.microsoft.com/office/drawing/2014/main" xmlns="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Shape 1034">
                <a:extLst>
                  <a:ext uri="{FF2B5EF4-FFF2-40B4-BE49-F238E27FC236}">
                    <a16:creationId xmlns:a16="http://schemas.microsoft.com/office/drawing/2014/main" xmlns="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Shape 1035">
                <a:extLst>
                  <a:ext uri="{FF2B5EF4-FFF2-40B4-BE49-F238E27FC236}">
                    <a16:creationId xmlns:a16="http://schemas.microsoft.com/office/drawing/2014/main" xmlns="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Shape 1036">
                <a:extLst>
                  <a:ext uri="{FF2B5EF4-FFF2-40B4-BE49-F238E27FC236}">
                    <a16:creationId xmlns:a16="http://schemas.microsoft.com/office/drawing/2014/main" xmlns="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Shape 1037">
                <a:extLst>
                  <a:ext uri="{FF2B5EF4-FFF2-40B4-BE49-F238E27FC236}">
                    <a16:creationId xmlns:a16="http://schemas.microsoft.com/office/drawing/2014/main" xmlns="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Shape 1038">
                <a:extLst>
                  <a:ext uri="{FF2B5EF4-FFF2-40B4-BE49-F238E27FC236}">
                    <a16:creationId xmlns:a16="http://schemas.microsoft.com/office/drawing/2014/main" xmlns="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Shape 1039">
                <a:extLst>
                  <a:ext uri="{FF2B5EF4-FFF2-40B4-BE49-F238E27FC236}">
                    <a16:creationId xmlns:a16="http://schemas.microsoft.com/office/drawing/2014/main" xmlns="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Shape 1040">
                <a:extLst>
                  <a:ext uri="{FF2B5EF4-FFF2-40B4-BE49-F238E27FC236}">
                    <a16:creationId xmlns:a16="http://schemas.microsoft.com/office/drawing/2014/main" xmlns="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Shape 1041">
                <a:extLst>
                  <a:ext uri="{FF2B5EF4-FFF2-40B4-BE49-F238E27FC236}">
                    <a16:creationId xmlns:a16="http://schemas.microsoft.com/office/drawing/2014/main" xmlns="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Shape 1042">
                <a:extLst>
                  <a:ext uri="{FF2B5EF4-FFF2-40B4-BE49-F238E27FC236}">
                    <a16:creationId xmlns:a16="http://schemas.microsoft.com/office/drawing/2014/main" xmlns="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Shape 1043">
                <a:extLst>
                  <a:ext uri="{FF2B5EF4-FFF2-40B4-BE49-F238E27FC236}">
                    <a16:creationId xmlns:a16="http://schemas.microsoft.com/office/drawing/2014/main" xmlns="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Shape 1044">
                <a:extLst>
                  <a:ext uri="{FF2B5EF4-FFF2-40B4-BE49-F238E27FC236}">
                    <a16:creationId xmlns:a16="http://schemas.microsoft.com/office/drawing/2014/main" xmlns="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Shape 1045">
                <a:extLst>
                  <a:ext uri="{FF2B5EF4-FFF2-40B4-BE49-F238E27FC236}">
                    <a16:creationId xmlns:a16="http://schemas.microsoft.com/office/drawing/2014/main" xmlns="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Shape 1046">
                <a:extLst>
                  <a:ext uri="{FF2B5EF4-FFF2-40B4-BE49-F238E27FC236}">
                    <a16:creationId xmlns:a16="http://schemas.microsoft.com/office/drawing/2014/main" xmlns="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2B33239-5FD0-4753-ADD3-0CCF1B3617E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43977" y="1426251"/>
              <a:ext cx="1125991" cy="14177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6D9B75C-ADCE-4E6F-9C3B-8D83274D60E7}"/>
                </a:ext>
              </a:extLst>
            </p:cNvPr>
            <p:cNvSpPr txBox="1"/>
            <p:nvPr/>
          </p:nvSpPr>
          <p:spPr>
            <a:xfrm>
              <a:off x="6565607" y="1117720"/>
              <a:ext cx="108460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khi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42001" y="3292930"/>
            <a:ext cx="16679250" cy="6422570"/>
            <a:chOff x="942001" y="3350080"/>
            <a:chExt cx="16679250" cy="64225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01" y="4056052"/>
              <a:ext cx="16641150" cy="57165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001" y="3350080"/>
              <a:ext cx="1432085" cy="70125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788750" y="659592"/>
            <a:ext cx="15832501" cy="2586632"/>
            <a:chOff x="5206452" y="679234"/>
            <a:chExt cx="12646013" cy="302029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46" name="Shape 97894">
                <a:extLst>
                  <a:ext uri="{FF2B5EF4-FFF2-40B4-BE49-F238E27FC236}">
                    <a16:creationId xmlns:a16="http://schemas.microsoft.com/office/drawing/2014/main" xmlns="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Shape 1030">
                <a:extLst>
                  <a:ext uri="{FF2B5EF4-FFF2-40B4-BE49-F238E27FC236}">
                    <a16:creationId xmlns:a16="http://schemas.microsoft.com/office/drawing/2014/main" xmlns="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Shape 1031">
                <a:extLst>
                  <a:ext uri="{FF2B5EF4-FFF2-40B4-BE49-F238E27FC236}">
                    <a16:creationId xmlns:a16="http://schemas.microsoft.com/office/drawing/2014/main" xmlns="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Shape 1032">
                <a:extLst>
                  <a:ext uri="{FF2B5EF4-FFF2-40B4-BE49-F238E27FC236}">
                    <a16:creationId xmlns:a16="http://schemas.microsoft.com/office/drawing/2014/main" xmlns="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Shape 1033">
                <a:extLst>
                  <a:ext uri="{FF2B5EF4-FFF2-40B4-BE49-F238E27FC236}">
                    <a16:creationId xmlns:a16="http://schemas.microsoft.com/office/drawing/2014/main" xmlns="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Shape 1034">
                <a:extLst>
                  <a:ext uri="{FF2B5EF4-FFF2-40B4-BE49-F238E27FC236}">
                    <a16:creationId xmlns:a16="http://schemas.microsoft.com/office/drawing/2014/main" xmlns="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Shape 1035">
                <a:extLst>
                  <a:ext uri="{FF2B5EF4-FFF2-40B4-BE49-F238E27FC236}">
                    <a16:creationId xmlns:a16="http://schemas.microsoft.com/office/drawing/2014/main" xmlns="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Shape 1036">
                <a:extLst>
                  <a:ext uri="{FF2B5EF4-FFF2-40B4-BE49-F238E27FC236}">
                    <a16:creationId xmlns:a16="http://schemas.microsoft.com/office/drawing/2014/main" xmlns="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Shape 1037">
                <a:extLst>
                  <a:ext uri="{FF2B5EF4-FFF2-40B4-BE49-F238E27FC236}">
                    <a16:creationId xmlns:a16="http://schemas.microsoft.com/office/drawing/2014/main" xmlns="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Shape 1038">
                <a:extLst>
                  <a:ext uri="{FF2B5EF4-FFF2-40B4-BE49-F238E27FC236}">
                    <a16:creationId xmlns:a16="http://schemas.microsoft.com/office/drawing/2014/main" xmlns="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Shape 1039">
                <a:extLst>
                  <a:ext uri="{FF2B5EF4-FFF2-40B4-BE49-F238E27FC236}">
                    <a16:creationId xmlns:a16="http://schemas.microsoft.com/office/drawing/2014/main" xmlns="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Shape 1040">
                <a:extLst>
                  <a:ext uri="{FF2B5EF4-FFF2-40B4-BE49-F238E27FC236}">
                    <a16:creationId xmlns:a16="http://schemas.microsoft.com/office/drawing/2014/main" xmlns="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Shape 1041">
                <a:extLst>
                  <a:ext uri="{FF2B5EF4-FFF2-40B4-BE49-F238E27FC236}">
                    <a16:creationId xmlns:a16="http://schemas.microsoft.com/office/drawing/2014/main" xmlns="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Shape 1042">
                <a:extLst>
                  <a:ext uri="{FF2B5EF4-FFF2-40B4-BE49-F238E27FC236}">
                    <a16:creationId xmlns:a16="http://schemas.microsoft.com/office/drawing/2014/main" xmlns="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Shape 1043">
                <a:extLst>
                  <a:ext uri="{FF2B5EF4-FFF2-40B4-BE49-F238E27FC236}">
                    <a16:creationId xmlns:a16="http://schemas.microsoft.com/office/drawing/2014/main" xmlns="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Shape 1044">
                <a:extLst>
                  <a:ext uri="{FF2B5EF4-FFF2-40B4-BE49-F238E27FC236}">
                    <a16:creationId xmlns:a16="http://schemas.microsoft.com/office/drawing/2014/main" xmlns="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Shape 1045">
                <a:extLst>
                  <a:ext uri="{FF2B5EF4-FFF2-40B4-BE49-F238E27FC236}">
                    <a16:creationId xmlns:a16="http://schemas.microsoft.com/office/drawing/2014/main" xmlns="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Shape 1046">
                <a:extLst>
                  <a:ext uri="{FF2B5EF4-FFF2-40B4-BE49-F238E27FC236}">
                    <a16:creationId xmlns:a16="http://schemas.microsoft.com/office/drawing/2014/main" xmlns="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92B33239-5FD0-4753-ADD3-0CCF1B3617E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43977" y="980219"/>
              <a:ext cx="1125991" cy="208343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6D9B75C-ADCE-4E6F-9C3B-8D83274D60E7}"/>
                </a:ext>
              </a:extLst>
            </p:cNvPr>
            <p:cNvSpPr txBox="1"/>
            <p:nvPr/>
          </p:nvSpPr>
          <p:spPr>
            <a:xfrm>
              <a:off x="6565607" y="894617"/>
              <a:ext cx="10846068" cy="1896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khi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BA0707F5-6F32-405E-8420-8865DAD49545}"/>
              </a:ext>
            </a:extLst>
          </p:cNvPr>
          <p:cNvSpPr/>
          <p:nvPr/>
        </p:nvSpPr>
        <p:spPr>
          <a:xfrm>
            <a:off x="951810" y="8905043"/>
            <a:ext cx="648390" cy="773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529</TotalTime>
  <Words>667</Words>
  <Application>Microsoft Office PowerPoint</Application>
  <PresentationFormat>Custom</PresentationFormat>
  <Paragraphs>73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Lato</vt:lpstr>
      <vt:lpstr>Calibri Light</vt:lpstr>
      <vt:lpstr>Garamond</vt:lpstr>
      <vt:lpstr>等线</vt:lpstr>
      <vt:lpstr>Calibri</vt:lpstr>
      <vt:lpstr>Times New Roman</vt:lpstr>
      <vt:lpstr>Microsoft YaHei</vt:lpstr>
      <vt:lpstr>Arial</vt:lpstr>
      <vt:lpstr>iCiel Cadena</vt:lpstr>
      <vt:lpstr>Segoe Print</vt:lpstr>
      <vt:lpstr>Paytone One</vt:lpstr>
      <vt:lpstr>1_Organic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58</cp:revision>
  <dcterms:modified xsi:type="dcterms:W3CDTF">2024-11-10T14:14:46Z</dcterms:modified>
</cp:coreProperties>
</file>