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6" r:id="rId4"/>
    <p:sldId id="259" r:id="rId5"/>
    <p:sldId id="274" r:id="rId6"/>
    <p:sldId id="279" r:id="rId7"/>
    <p:sldId id="280" r:id="rId8"/>
    <p:sldId id="281" r:id="rId9"/>
    <p:sldId id="276" r:id="rId10"/>
    <p:sldId id="261" r:id="rId11"/>
    <p:sldId id="282"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2" autoAdjust="0"/>
  </p:normalViewPr>
  <p:slideViewPr>
    <p:cSldViewPr snapToGrid="0">
      <p:cViewPr varScale="1">
        <p:scale>
          <a:sx n="69" d="100"/>
          <a:sy n="69" d="100"/>
        </p:scale>
        <p:origin x="7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11/7/2024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11/7/2024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id="{B7261CAA-1167-D947-C436-DA62E100E79A}"/>
              </a:ext>
            </a:extLst>
          </p:cNvPr>
          <p:cNvPicPr>
            <a:picLocks noChangeAspect="1"/>
          </p:cNvPicPr>
          <p:nvPr/>
        </p:nvPicPr>
        <p:blipFill>
          <a:blip r:embed="rId6"/>
          <a:stretch>
            <a:fillRect/>
          </a:stretch>
        </p:blipFill>
        <p:spPr>
          <a:xfrm>
            <a:off x="2904051" y="4339340"/>
            <a:ext cx="2633700" cy="1072989"/>
          </a:xfrm>
          <a:prstGeom prst="rect">
            <a:avLst/>
          </a:prstGeom>
        </p:spPr>
      </p:pic>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508</Words>
  <Application>Microsoft Office PowerPoint</Application>
  <PresentationFormat>Widescreen</PresentationFormat>
  <Paragraphs>30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22</cp:revision>
  <dcterms:created xsi:type="dcterms:W3CDTF">2023-08-02T10:09:50Z</dcterms:created>
  <dcterms:modified xsi:type="dcterms:W3CDTF">2024-11-07T09:31:36Z</dcterms:modified>
</cp:coreProperties>
</file>