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8"/>
  </p:notesMasterIdLst>
  <p:sldIdLst>
    <p:sldId id="259" r:id="rId5"/>
    <p:sldId id="334" r:id="rId6"/>
    <p:sldId id="335" r:id="rId7"/>
    <p:sldId id="336" r:id="rId8"/>
    <p:sldId id="337" r:id="rId9"/>
    <p:sldId id="338" r:id="rId10"/>
    <p:sldId id="327" r:id="rId11"/>
    <p:sldId id="274" r:id="rId12"/>
    <p:sldId id="339" r:id="rId13"/>
    <p:sldId id="340" r:id="rId14"/>
    <p:sldId id="342" r:id="rId15"/>
    <p:sldId id="341" r:id="rId16"/>
    <p:sldId id="343" r:id="rId17"/>
    <p:sldId id="344" r:id="rId18"/>
    <p:sldId id="345" r:id="rId19"/>
    <p:sldId id="272" r:id="rId20"/>
    <p:sldId id="290" r:id="rId21"/>
    <p:sldId id="346" r:id="rId22"/>
    <p:sldId id="347" r:id="rId23"/>
    <p:sldId id="283" r:id="rId24"/>
    <p:sldId id="348" r:id="rId25"/>
    <p:sldId id="287"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p:scale>
          <a:sx n="50" d="100"/>
          <a:sy n="50" d="100"/>
        </p:scale>
        <p:origin x="1362" y="420"/>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17</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772A60F3-3E4C-45D3-826D-AA04F5C248B7}" type="slidenum">
              <a:rPr lang="en-US" smtClean="0"/>
              <a:t>23</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01/12/2024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1.svg"/><Relationship Id="rId18" Type="http://schemas.openxmlformats.org/officeDocument/2006/relationships/image" Target="../media/image45.png"/><Relationship Id="rId3" Type="http://schemas.openxmlformats.org/officeDocument/2006/relationships/image" Target="../media/image33.svg"/><Relationship Id="rId21" Type="http://schemas.openxmlformats.org/officeDocument/2006/relationships/image" Target="../media/image38.png"/><Relationship Id="rId7" Type="http://schemas.openxmlformats.org/officeDocument/2006/relationships/image" Target="../media/image57.svg"/><Relationship Id="rId12" Type="http://schemas.openxmlformats.org/officeDocument/2006/relationships/image" Target="../media/image43.png"/><Relationship Id="rId17" Type="http://schemas.openxmlformats.org/officeDocument/2006/relationships/image" Target="../media/image63.svg"/><Relationship Id="rId2" Type="http://schemas.openxmlformats.org/officeDocument/2006/relationships/image" Target="../media/image25.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59.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65.svg"/><Relationship Id="rId4" Type="http://schemas.openxmlformats.org/officeDocument/2006/relationships/image" Target="../media/image20.png"/><Relationship Id="rId9" Type="http://schemas.openxmlformats.org/officeDocument/2006/relationships/image" Target="../media/image29.svg"/><Relationship Id="rId14" Type="http://schemas.openxmlformats.org/officeDocument/2006/relationships/image" Target="../media/image27.png"/><Relationship Id="rId22"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48.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9.png"/><Relationship Id="rId18" Type="http://schemas.openxmlformats.org/officeDocument/2006/relationships/image" Target="../media/image90.svg"/><Relationship Id="rId26" Type="http://schemas.openxmlformats.org/officeDocument/2006/relationships/image" Target="../media/image25.svg"/><Relationship Id="rId3" Type="http://schemas.openxmlformats.org/officeDocument/2006/relationships/image" Target="../media/image54.png"/><Relationship Id="rId21" Type="http://schemas.openxmlformats.org/officeDocument/2006/relationships/image" Target="../media/image62.png"/><Relationship Id="rId7" Type="http://schemas.openxmlformats.org/officeDocument/2006/relationships/image" Target="../media/image56.png"/><Relationship Id="rId12" Type="http://schemas.openxmlformats.org/officeDocument/2006/relationships/image" Target="../media/image84.svg"/><Relationship Id="rId17" Type="http://schemas.openxmlformats.org/officeDocument/2006/relationships/image" Target="../media/image61.png"/><Relationship Id="rId25"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58.png"/><Relationship Id="rId24" Type="http://schemas.openxmlformats.org/officeDocument/2006/relationships/image" Target="../media/image29.sv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image" Target="../media/image23.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42.png"/><Relationship Id="rId4" Type="http://schemas.openxmlformats.org/officeDocument/2006/relationships/image" Target="../media/image76.svg"/><Relationship Id="rId9" Type="http://schemas.openxmlformats.org/officeDocument/2006/relationships/image" Target="../media/image57.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35.svg"/><Relationship Id="rId3" Type="http://schemas.openxmlformats.org/officeDocument/2006/relationships/image" Target="../media/image19.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29.sv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3.png"/><Relationship Id="rId24"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30.png"/><Relationship Id="rId10" Type="http://schemas.openxmlformats.org/officeDocument/2006/relationships/image" Target="../media/image27.svg"/><Relationship Id="rId19"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2.png"/><Relationship Id="rId14" Type="http://schemas.openxmlformats.org/officeDocument/2006/relationships/image" Target="../media/image31.sv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xmlns=""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xmlns=""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xmlns=""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xmlns=""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xmlns=""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xmlns=""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xmlns=""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xmlns=""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xmlns=""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xmlns=""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xmlns=""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xmlns=""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xmlns=""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xmlns=""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xmlns=""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xmlns=""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xmlns=""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xmlns=""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xmlns=""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xmlns=""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xmlns=""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xmlns=""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xmlns=""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xmlns=""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xmlns=""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xmlns=""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xmlns=""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xmlns=""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xmlns=""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xmlns=""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xmlns=""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xmlns=""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xmlns=""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xmlns=""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xmlns=""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xmlns=""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xmlns=""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xmlns=""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xmlns=""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xmlns=""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xmlns=""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xmlns=""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xmlns=""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7485</TotalTime>
  <Words>989</Words>
  <Application>Microsoft Office PowerPoint</Application>
  <PresentationFormat>Widescreen</PresentationFormat>
  <Paragraphs>75</Paragraphs>
  <Slides>23</Slides>
  <Notes>7</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226</cp:revision>
  <dcterms:created xsi:type="dcterms:W3CDTF">2024-06-19T08:15:46Z</dcterms:created>
  <dcterms:modified xsi:type="dcterms:W3CDTF">2024-12-01T06:07:27Z</dcterms:modified>
</cp:coreProperties>
</file>