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917" r:id="rId5"/>
    <p:sldId id="263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4E238-FB86-4D88-BCF3-578B37EAD0E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50EF-A0A1-439A-8E2D-4219F3BD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4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" name="Google Shape;5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23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Key: 1. c 2. d 3. b 4. e 5. a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2608-EF21-D273-4C28-DF423525F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FF475-5DCE-B83C-C94C-218EC7844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214C-EFD2-C34E-15B6-CD77512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5D2D7-9903-DBC3-79B3-9D384AD2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2DAF-764A-3461-7885-5E411AC2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368F-AC47-F0FB-126C-4102F8AF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8FF77-8472-AFEF-47C3-75EF18B4D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52E0A-0ADA-8017-1F25-C5C58E34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2BB7-3E43-00F8-899B-548F98E5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87FB-EE7E-0C56-9E67-4E5C2FE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8F341-E1E1-D3C3-7178-94B1C2D16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C97D-BFB5-704C-5138-F1A3CC890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84DD9-5CD6-546A-36FC-14A6AD13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1DBE-DCEB-C89E-63A4-BCD20BDE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D13AC-875D-6FA4-13B8-2F57F6A5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7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86" name="Google Shape;86;p42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2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2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2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2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2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2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2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2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2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2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2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2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2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8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title" idx="2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40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70" name="Google Shape;70;p4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4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0D7D-47A6-54DC-9DC8-9F4039CE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9AD5-9B01-F118-CD94-FD5A2F41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7E0F-A6DC-87B4-04FE-C7C59168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93A13-CF2A-6188-3BD5-9503D05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DE05-1EF8-0BDF-C252-02752F65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AF3F-5655-3DB2-4F22-89454098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006D7-9EB1-1257-3885-B2E5D600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D522C-4CBB-B360-EBB0-277EC3A2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51180-8D1B-8DE0-1228-64E44D6C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F25FA-E687-6C39-17AF-2C4C06F2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91B1-8FAE-E13B-17C5-317F23F4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49AE-68B3-5552-A9A9-616129F8D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2E3A5-A1C0-6C38-308F-ECA0F351C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CC93-AD1F-1853-4E93-3B03F88E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85A04-E89C-B979-6736-CF17255D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B3DD-BDDC-B809-A91D-291238CA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A25C-E9C6-1816-37EB-E48D84C7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F01F2-836D-0CAF-092F-5FE213E72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6500A-EB61-3694-C923-95D98880F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CCB5D-830A-FF1E-4C52-BD535CDD0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72732-4C06-A94E-CD2B-20750A30F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B1766-71E6-417C-78E9-1A53C31E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0327E-92F6-3318-D570-ACAB7C5B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C9E53-A0F0-7E94-DA97-DE514759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B9B4-68A4-514C-ABEE-087F0BBB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AD64C-358A-F752-F903-036FF097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02FFF-7751-167F-1345-F88EA30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E8511-5662-3536-493D-69B36577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34868-B33F-77B2-0C0C-B359EB3E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747C6-1A4F-6197-4E9B-2C20B95A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5BF00-CC3A-94A6-021A-02728A57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9282-6D92-4A6C-6E34-5C82691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3571-3D56-17FE-362E-88E82F8E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2B9C4-B035-DDD8-F69A-1AA4102B0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9DF69-773D-5697-5654-B4798CCE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ADC3A-9CBB-DC04-3DBD-67B7CE95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BE43E-8053-48AF-5F31-366A974B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96B6-71A1-8678-9766-592CFA82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3D43D-E711-2A1C-D823-53E76B23F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6C741-742F-2064-9637-D730A02A9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E6951-9C31-3837-1B49-1C191F3F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9B8F-B8CC-AAB5-063B-DCFCC8D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2B1CB-EF75-EF58-4D58-C1271419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99EF1-FA1E-6D09-F55C-68D33AE6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1582-1211-3713-11F8-87244994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1357-E96B-FE7B-B77D-6395937F0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2E86-EBB9-4F53-A12A-588CFC2ADA6D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D2BE0-3391-0F4C-CF94-68328A45D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2509A-CB24-61C0-CA6F-E1FDCFF25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81CA-DF25-445C-8780-4DD78DB5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E23712-8AF4-C7C5-2749-DEE74AAEE2A0}"/>
              </a:ext>
            </a:extLst>
          </p:cNvPr>
          <p:cNvSpPr/>
          <p:nvPr/>
        </p:nvSpPr>
        <p:spPr>
          <a:xfrm>
            <a:off x="3727403" y="269243"/>
            <a:ext cx="4737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pic>
        <p:nvPicPr>
          <p:cNvPr id="1030" name="Picture 6" descr="Balloons : 2.544.829 ảnh, hình ảnh có sẵn và ảnh miễn phí bản quyền |  Shutterstock">
            <a:extLst>
              <a:ext uri="{FF2B5EF4-FFF2-40B4-BE49-F238E27FC236}">
                <a16:creationId xmlns:a16="http://schemas.microsoft.com/office/drawing/2014/main" id="{27E5BCD9-8CFC-3A0A-DC58-B7A221FB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221">
            <a:off x="37651" y="1453043"/>
            <a:ext cx="2039239" cy="20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9636B-D742-63D1-63AB-1625BB77C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6396D-9EAB-B264-7E57-F2B5EDA869D7}"/>
              </a:ext>
            </a:extLst>
          </p:cNvPr>
          <p:cNvSpPr txBox="1"/>
          <p:nvPr/>
        </p:nvSpPr>
        <p:spPr>
          <a:xfrm>
            <a:off x="-98768" y="53800"/>
            <a:ext cx="1886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Sport Day" pitchFamily="2" charset="0"/>
              </a:rPr>
              <a:t>Review</a:t>
            </a:r>
          </a:p>
          <a:p>
            <a:r>
              <a:rPr lang="en-US" sz="6600" b="1" dirty="0">
                <a:solidFill>
                  <a:srgbClr val="FFFFFF"/>
                </a:solidFill>
                <a:latin typeface="Sport Day" pitchFamily="2" charset="0"/>
              </a:rPr>
              <a:t> 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1A74D3-219F-4BBA-8E86-EAF369C4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73" y="4302310"/>
            <a:ext cx="1752724" cy="2175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F9666-15FD-B2D9-CC0E-0CC4D6CC0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434" y="1487769"/>
            <a:ext cx="3191320" cy="234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0A0B2-5BC2-0245-BB52-0E3397665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638" y="2246042"/>
            <a:ext cx="1819529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3FE5E-08B2-A30E-9E0F-80F67537D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381" y="4346881"/>
            <a:ext cx="3515216" cy="2086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EBED7F-4D71-5105-620C-5117E30EF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781" y="3046071"/>
            <a:ext cx="2174834" cy="157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7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/>
          <p:nvPr/>
        </p:nvSpPr>
        <p:spPr>
          <a:xfrm flipH="1">
            <a:off x="964687" y="1737600"/>
            <a:ext cx="10288000" cy="33828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6"/>
          <p:cNvSpPr/>
          <p:nvPr/>
        </p:nvSpPr>
        <p:spPr>
          <a:xfrm>
            <a:off x="1996822" y="2643375"/>
            <a:ext cx="8198356" cy="11315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Reading  comprehension</a:t>
            </a:r>
          </a:p>
        </p:txBody>
      </p:sp>
      <p:sp>
        <p:nvSpPr>
          <p:cNvPr id="553" name="Google Shape;553;p16"/>
          <p:cNvSpPr/>
          <p:nvPr/>
        </p:nvSpPr>
        <p:spPr>
          <a:xfrm>
            <a:off x="-524100" y="4695127"/>
            <a:ext cx="1125591" cy="692404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/>
          <p:nvPr/>
        </p:nvSpPr>
        <p:spPr>
          <a:xfrm>
            <a:off x="11614001" y="2027749"/>
            <a:ext cx="1269184" cy="740168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16"/>
          <p:cNvGrpSpPr/>
          <p:nvPr/>
        </p:nvGrpSpPr>
        <p:grpSpPr>
          <a:xfrm>
            <a:off x="9764329" y="3812691"/>
            <a:ext cx="2090399" cy="2044484"/>
            <a:chOff x="1929935" y="951609"/>
            <a:chExt cx="1688347" cy="1651441"/>
          </a:xfrm>
        </p:grpSpPr>
        <p:sp>
          <p:nvSpPr>
            <p:cNvPr id="556" name="Google Shape;556;p16"/>
            <p:cNvSpPr/>
            <p:nvPr/>
          </p:nvSpPr>
          <p:spPr>
            <a:xfrm rot="796906">
              <a:off x="2067641" y="1095680"/>
              <a:ext cx="1412936" cy="1363299"/>
            </a:xfrm>
            <a:custGeom>
              <a:avLst/>
              <a:gdLst/>
              <a:ahLst/>
              <a:cxnLst/>
              <a:rect l="l" t="t" r="r" b="b"/>
              <a:pathLst>
                <a:path w="22203" h="21423" extrusionOk="0">
                  <a:moveTo>
                    <a:pt x="9506" y="0"/>
                  </a:moveTo>
                  <a:cubicBezTo>
                    <a:pt x="9221" y="0"/>
                    <a:pt x="8936" y="42"/>
                    <a:pt x="8665" y="123"/>
                  </a:cubicBezTo>
                  <a:cubicBezTo>
                    <a:pt x="8079" y="295"/>
                    <a:pt x="6977" y="781"/>
                    <a:pt x="6906" y="1145"/>
                  </a:cubicBezTo>
                  <a:cubicBezTo>
                    <a:pt x="6743" y="766"/>
                    <a:pt x="6323" y="611"/>
                    <a:pt x="5915" y="611"/>
                  </a:cubicBezTo>
                  <a:cubicBezTo>
                    <a:pt x="5691" y="611"/>
                    <a:pt x="5470" y="658"/>
                    <a:pt x="5298" y="740"/>
                  </a:cubicBezTo>
                  <a:cubicBezTo>
                    <a:pt x="4672" y="1043"/>
                    <a:pt x="4156" y="2095"/>
                    <a:pt x="4611" y="2742"/>
                  </a:cubicBezTo>
                  <a:cubicBezTo>
                    <a:pt x="4445" y="2667"/>
                    <a:pt x="4238" y="2631"/>
                    <a:pt x="4007" y="2631"/>
                  </a:cubicBezTo>
                  <a:cubicBezTo>
                    <a:pt x="2955" y="2631"/>
                    <a:pt x="1388" y="3369"/>
                    <a:pt x="800" y="4521"/>
                  </a:cubicBezTo>
                  <a:cubicBezTo>
                    <a:pt x="284" y="5522"/>
                    <a:pt x="587" y="6341"/>
                    <a:pt x="1032" y="7292"/>
                  </a:cubicBezTo>
                  <a:cubicBezTo>
                    <a:pt x="304" y="7898"/>
                    <a:pt x="1" y="8393"/>
                    <a:pt x="193" y="9384"/>
                  </a:cubicBezTo>
                  <a:cubicBezTo>
                    <a:pt x="284" y="9880"/>
                    <a:pt x="557" y="10375"/>
                    <a:pt x="1052" y="10516"/>
                  </a:cubicBezTo>
                  <a:cubicBezTo>
                    <a:pt x="749" y="11082"/>
                    <a:pt x="173" y="11659"/>
                    <a:pt x="153" y="12336"/>
                  </a:cubicBezTo>
                  <a:cubicBezTo>
                    <a:pt x="142" y="13003"/>
                    <a:pt x="324" y="13812"/>
                    <a:pt x="618" y="14399"/>
                  </a:cubicBezTo>
                  <a:cubicBezTo>
                    <a:pt x="860" y="14884"/>
                    <a:pt x="1396" y="15329"/>
                    <a:pt x="1912" y="15551"/>
                  </a:cubicBezTo>
                  <a:cubicBezTo>
                    <a:pt x="2245" y="15693"/>
                    <a:pt x="2640" y="15693"/>
                    <a:pt x="2973" y="15865"/>
                  </a:cubicBezTo>
                  <a:cubicBezTo>
                    <a:pt x="2781" y="16906"/>
                    <a:pt x="2447" y="17462"/>
                    <a:pt x="3186" y="18372"/>
                  </a:cubicBezTo>
                  <a:cubicBezTo>
                    <a:pt x="3408" y="18635"/>
                    <a:pt x="3711" y="18837"/>
                    <a:pt x="4035" y="18938"/>
                  </a:cubicBezTo>
                  <a:cubicBezTo>
                    <a:pt x="4105" y="18959"/>
                    <a:pt x="4206" y="18959"/>
                    <a:pt x="4308" y="18959"/>
                  </a:cubicBezTo>
                  <a:cubicBezTo>
                    <a:pt x="4429" y="18959"/>
                    <a:pt x="4550" y="18959"/>
                    <a:pt x="4611" y="18989"/>
                  </a:cubicBezTo>
                  <a:cubicBezTo>
                    <a:pt x="4934" y="19171"/>
                    <a:pt x="5107" y="20030"/>
                    <a:pt x="5329" y="20354"/>
                  </a:cubicBezTo>
                  <a:cubicBezTo>
                    <a:pt x="5511" y="20617"/>
                    <a:pt x="5703" y="20808"/>
                    <a:pt x="5986" y="20970"/>
                  </a:cubicBezTo>
                  <a:cubicBezTo>
                    <a:pt x="6508" y="21278"/>
                    <a:pt x="7176" y="21422"/>
                    <a:pt x="7843" y="21422"/>
                  </a:cubicBezTo>
                  <a:cubicBezTo>
                    <a:pt x="8468" y="21422"/>
                    <a:pt x="9092" y="21296"/>
                    <a:pt x="9596" y="21062"/>
                  </a:cubicBezTo>
                  <a:cubicBezTo>
                    <a:pt x="9807" y="20960"/>
                    <a:pt x="10425" y="20626"/>
                    <a:pt x="10425" y="20626"/>
                  </a:cubicBezTo>
                  <a:cubicBezTo>
                    <a:pt x="10438" y="20625"/>
                    <a:pt x="10452" y="20625"/>
                    <a:pt x="10465" y="20625"/>
                  </a:cubicBezTo>
                  <a:cubicBezTo>
                    <a:pt x="10712" y="20625"/>
                    <a:pt x="10944" y="20797"/>
                    <a:pt x="11203" y="20960"/>
                  </a:cubicBezTo>
                  <a:cubicBezTo>
                    <a:pt x="11459" y="21134"/>
                    <a:pt x="11724" y="21299"/>
                    <a:pt x="12048" y="21299"/>
                  </a:cubicBezTo>
                  <a:cubicBezTo>
                    <a:pt x="12083" y="21299"/>
                    <a:pt x="12117" y="21297"/>
                    <a:pt x="12153" y="21294"/>
                  </a:cubicBezTo>
                  <a:cubicBezTo>
                    <a:pt x="13195" y="21203"/>
                    <a:pt x="14368" y="20435"/>
                    <a:pt x="14923" y="19545"/>
                  </a:cubicBezTo>
                  <a:cubicBezTo>
                    <a:pt x="15156" y="19191"/>
                    <a:pt x="15227" y="18676"/>
                    <a:pt x="15480" y="18382"/>
                  </a:cubicBezTo>
                  <a:cubicBezTo>
                    <a:pt x="15469" y="18341"/>
                    <a:pt x="15449" y="18312"/>
                    <a:pt x="15429" y="18271"/>
                  </a:cubicBezTo>
                  <a:cubicBezTo>
                    <a:pt x="15477" y="18267"/>
                    <a:pt x="15525" y="18264"/>
                    <a:pt x="15571" y="18264"/>
                  </a:cubicBezTo>
                  <a:cubicBezTo>
                    <a:pt x="15834" y="18264"/>
                    <a:pt x="16065" y="18332"/>
                    <a:pt x="16288" y="18392"/>
                  </a:cubicBezTo>
                  <a:cubicBezTo>
                    <a:pt x="16522" y="18454"/>
                    <a:pt x="16752" y="18515"/>
                    <a:pt x="17003" y="18515"/>
                  </a:cubicBezTo>
                  <a:cubicBezTo>
                    <a:pt x="17165" y="18515"/>
                    <a:pt x="17336" y="18490"/>
                    <a:pt x="17522" y="18422"/>
                  </a:cubicBezTo>
                  <a:cubicBezTo>
                    <a:pt x="17976" y="18251"/>
                    <a:pt x="18573" y="17917"/>
                    <a:pt x="18846" y="17533"/>
                  </a:cubicBezTo>
                  <a:cubicBezTo>
                    <a:pt x="19038" y="17270"/>
                    <a:pt x="18998" y="16966"/>
                    <a:pt x="19140" y="16694"/>
                  </a:cubicBezTo>
                  <a:cubicBezTo>
                    <a:pt x="19291" y="16400"/>
                    <a:pt x="19554" y="16421"/>
                    <a:pt x="19897" y="16290"/>
                  </a:cubicBezTo>
                  <a:cubicBezTo>
                    <a:pt x="20443" y="16087"/>
                    <a:pt x="20838" y="15784"/>
                    <a:pt x="21131" y="15299"/>
                  </a:cubicBezTo>
                  <a:cubicBezTo>
                    <a:pt x="21647" y="14449"/>
                    <a:pt x="21596" y="14136"/>
                    <a:pt x="21162" y="13307"/>
                  </a:cubicBezTo>
                  <a:cubicBezTo>
                    <a:pt x="21667" y="13044"/>
                    <a:pt x="22202" y="12902"/>
                    <a:pt x="22112" y="12316"/>
                  </a:cubicBezTo>
                  <a:cubicBezTo>
                    <a:pt x="22041" y="11831"/>
                    <a:pt x="21667" y="11416"/>
                    <a:pt x="21293" y="11154"/>
                  </a:cubicBezTo>
                  <a:cubicBezTo>
                    <a:pt x="21647" y="10584"/>
                    <a:pt x="21381" y="9419"/>
                    <a:pt x="20615" y="9419"/>
                  </a:cubicBezTo>
                  <a:cubicBezTo>
                    <a:pt x="20551" y="9419"/>
                    <a:pt x="20484" y="9428"/>
                    <a:pt x="20413" y="9445"/>
                  </a:cubicBezTo>
                  <a:cubicBezTo>
                    <a:pt x="20646" y="8929"/>
                    <a:pt x="20939" y="8484"/>
                    <a:pt x="20868" y="7888"/>
                  </a:cubicBezTo>
                  <a:cubicBezTo>
                    <a:pt x="20777" y="7190"/>
                    <a:pt x="20423" y="6584"/>
                    <a:pt x="20090" y="5987"/>
                  </a:cubicBezTo>
                  <a:cubicBezTo>
                    <a:pt x="19844" y="5530"/>
                    <a:pt x="19154" y="4759"/>
                    <a:pt x="18505" y="4759"/>
                  </a:cubicBezTo>
                  <a:cubicBezTo>
                    <a:pt x="18408" y="4759"/>
                    <a:pt x="18313" y="4776"/>
                    <a:pt x="18219" y="4814"/>
                  </a:cubicBezTo>
                  <a:cubicBezTo>
                    <a:pt x="18219" y="4481"/>
                    <a:pt x="18401" y="4137"/>
                    <a:pt x="18340" y="3793"/>
                  </a:cubicBezTo>
                  <a:cubicBezTo>
                    <a:pt x="18260" y="3338"/>
                    <a:pt x="17906" y="2742"/>
                    <a:pt x="17552" y="2469"/>
                  </a:cubicBezTo>
                  <a:cubicBezTo>
                    <a:pt x="17208" y="2206"/>
                    <a:pt x="16662" y="2034"/>
                    <a:pt x="16208" y="2003"/>
                  </a:cubicBezTo>
                  <a:cubicBezTo>
                    <a:pt x="16201" y="2003"/>
                    <a:pt x="16195" y="2003"/>
                    <a:pt x="16188" y="2003"/>
                  </a:cubicBezTo>
                  <a:cubicBezTo>
                    <a:pt x="15808" y="2003"/>
                    <a:pt x="15095" y="2277"/>
                    <a:pt x="15095" y="2277"/>
                  </a:cubicBezTo>
                  <a:cubicBezTo>
                    <a:pt x="14529" y="2277"/>
                    <a:pt x="14438" y="1306"/>
                    <a:pt x="13943" y="963"/>
                  </a:cubicBezTo>
                  <a:cubicBezTo>
                    <a:pt x="13687" y="790"/>
                    <a:pt x="13374" y="704"/>
                    <a:pt x="13065" y="704"/>
                  </a:cubicBezTo>
                  <a:cubicBezTo>
                    <a:pt x="12556" y="704"/>
                    <a:pt x="12056" y="939"/>
                    <a:pt x="11830" y="1417"/>
                  </a:cubicBezTo>
                  <a:cubicBezTo>
                    <a:pt x="11417" y="460"/>
                    <a:pt x="10460" y="0"/>
                    <a:pt x="950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 rot="796906">
              <a:off x="2225341" y="1327181"/>
              <a:ext cx="271540" cy="237876"/>
            </a:xfrm>
            <a:custGeom>
              <a:avLst/>
              <a:gdLst/>
              <a:ahLst/>
              <a:cxnLst/>
              <a:rect l="l" t="t" r="r" b="b"/>
              <a:pathLst>
                <a:path w="4267" h="3738" extrusionOk="0">
                  <a:moveTo>
                    <a:pt x="2120" y="1"/>
                  </a:moveTo>
                  <a:cubicBezTo>
                    <a:pt x="1827" y="1"/>
                    <a:pt x="1531" y="69"/>
                    <a:pt x="1254" y="213"/>
                  </a:cubicBezTo>
                  <a:cubicBezTo>
                    <a:pt x="344" y="699"/>
                    <a:pt x="1" y="1831"/>
                    <a:pt x="476" y="2741"/>
                  </a:cubicBezTo>
                  <a:cubicBezTo>
                    <a:pt x="814" y="3374"/>
                    <a:pt x="1464" y="3738"/>
                    <a:pt x="2134" y="3738"/>
                  </a:cubicBezTo>
                  <a:cubicBezTo>
                    <a:pt x="2428" y="3738"/>
                    <a:pt x="2726" y="3668"/>
                    <a:pt x="3004" y="3520"/>
                  </a:cubicBezTo>
                  <a:cubicBezTo>
                    <a:pt x="3914" y="3044"/>
                    <a:pt x="4267" y="1912"/>
                    <a:pt x="3782" y="1002"/>
                  </a:cubicBezTo>
                  <a:cubicBezTo>
                    <a:pt x="3444" y="362"/>
                    <a:pt x="2792" y="1"/>
                    <a:pt x="21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 rot="796906">
              <a:off x="2297621" y="1366655"/>
              <a:ext cx="123011" cy="156357"/>
            </a:xfrm>
            <a:custGeom>
              <a:avLst/>
              <a:gdLst/>
              <a:ahLst/>
              <a:cxnLst/>
              <a:rect l="l" t="t" r="r" b="b"/>
              <a:pathLst>
                <a:path w="1933" h="2457" extrusionOk="0">
                  <a:moveTo>
                    <a:pt x="1447" y="0"/>
                  </a:moveTo>
                  <a:cubicBezTo>
                    <a:pt x="962" y="0"/>
                    <a:pt x="497" y="283"/>
                    <a:pt x="284" y="758"/>
                  </a:cubicBezTo>
                  <a:cubicBezTo>
                    <a:pt x="1" y="1405"/>
                    <a:pt x="294" y="2164"/>
                    <a:pt x="931" y="2447"/>
                  </a:cubicBezTo>
                  <a:cubicBezTo>
                    <a:pt x="941" y="2457"/>
                    <a:pt x="962" y="2457"/>
                    <a:pt x="971" y="2457"/>
                  </a:cubicBezTo>
                  <a:lnTo>
                    <a:pt x="1164" y="2032"/>
                  </a:lnTo>
                  <a:cubicBezTo>
                    <a:pt x="1335" y="1345"/>
                    <a:pt x="1598" y="697"/>
                    <a:pt x="1932" y="101"/>
                  </a:cubicBezTo>
                  <a:cubicBezTo>
                    <a:pt x="1771" y="30"/>
                    <a:pt x="1609" y="0"/>
                    <a:pt x="1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 rot="796906">
              <a:off x="2843666" y="1166709"/>
              <a:ext cx="269631" cy="237621"/>
            </a:xfrm>
            <a:custGeom>
              <a:avLst/>
              <a:gdLst/>
              <a:ahLst/>
              <a:cxnLst/>
              <a:rect l="l" t="t" r="r" b="b"/>
              <a:pathLst>
                <a:path w="4237" h="3734" extrusionOk="0">
                  <a:moveTo>
                    <a:pt x="2124" y="1"/>
                  </a:moveTo>
                  <a:cubicBezTo>
                    <a:pt x="1749" y="1"/>
                    <a:pt x="1371" y="113"/>
                    <a:pt x="1042" y="347"/>
                  </a:cubicBezTo>
                  <a:cubicBezTo>
                    <a:pt x="202" y="944"/>
                    <a:pt x="0" y="2106"/>
                    <a:pt x="597" y="2946"/>
                  </a:cubicBezTo>
                  <a:cubicBezTo>
                    <a:pt x="962" y="3458"/>
                    <a:pt x="1541" y="3733"/>
                    <a:pt x="2129" y="3733"/>
                  </a:cubicBezTo>
                  <a:cubicBezTo>
                    <a:pt x="2503" y="3733"/>
                    <a:pt x="2879" y="3622"/>
                    <a:pt x="3206" y="3390"/>
                  </a:cubicBezTo>
                  <a:cubicBezTo>
                    <a:pt x="4044" y="2793"/>
                    <a:pt x="4237" y="1621"/>
                    <a:pt x="3640" y="782"/>
                  </a:cubicBezTo>
                  <a:cubicBezTo>
                    <a:pt x="3277" y="272"/>
                    <a:pt x="2705" y="1"/>
                    <a:pt x="212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 rot="796906">
              <a:off x="2901201" y="1234903"/>
              <a:ext cx="169275" cy="106210"/>
            </a:xfrm>
            <a:custGeom>
              <a:avLst/>
              <a:gdLst/>
              <a:ahLst/>
              <a:cxnLst/>
              <a:rect l="l" t="t" r="r" b="b"/>
              <a:pathLst>
                <a:path w="2660" h="1669" extrusionOk="0">
                  <a:moveTo>
                    <a:pt x="1234" y="1"/>
                  </a:moveTo>
                  <a:cubicBezTo>
                    <a:pt x="678" y="1"/>
                    <a:pt x="172" y="365"/>
                    <a:pt x="11" y="920"/>
                  </a:cubicBezTo>
                  <a:cubicBezTo>
                    <a:pt x="0" y="931"/>
                    <a:pt x="0" y="941"/>
                    <a:pt x="0" y="951"/>
                  </a:cubicBezTo>
                  <a:lnTo>
                    <a:pt x="51" y="971"/>
                  </a:lnTo>
                  <a:cubicBezTo>
                    <a:pt x="870" y="1072"/>
                    <a:pt x="1678" y="1305"/>
                    <a:pt x="2447" y="1669"/>
                  </a:cubicBezTo>
                  <a:cubicBezTo>
                    <a:pt x="2447" y="1659"/>
                    <a:pt x="2457" y="1648"/>
                    <a:pt x="2457" y="1639"/>
                  </a:cubicBezTo>
                  <a:cubicBezTo>
                    <a:pt x="2659" y="961"/>
                    <a:pt x="2265" y="253"/>
                    <a:pt x="1588" y="51"/>
                  </a:cubicBezTo>
                  <a:cubicBezTo>
                    <a:pt x="1476" y="21"/>
                    <a:pt x="1355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 rot="796906">
              <a:off x="2798322" y="2302355"/>
              <a:ext cx="247803" cy="229857"/>
            </a:xfrm>
            <a:custGeom>
              <a:avLst/>
              <a:gdLst/>
              <a:ahLst/>
              <a:cxnLst/>
              <a:rect l="l" t="t" r="r" b="b"/>
              <a:pathLst>
                <a:path w="3894" h="3612" extrusionOk="0">
                  <a:moveTo>
                    <a:pt x="1757" y="0"/>
                  </a:moveTo>
                  <a:cubicBezTo>
                    <a:pt x="1631" y="0"/>
                    <a:pt x="1510" y="24"/>
                    <a:pt x="1406" y="82"/>
                  </a:cubicBezTo>
                  <a:cubicBezTo>
                    <a:pt x="1133" y="224"/>
                    <a:pt x="546" y="972"/>
                    <a:pt x="566" y="1356"/>
                  </a:cubicBezTo>
                  <a:cubicBezTo>
                    <a:pt x="375" y="1700"/>
                    <a:pt x="0" y="3389"/>
                    <a:pt x="557" y="3591"/>
                  </a:cubicBezTo>
                  <a:cubicBezTo>
                    <a:pt x="597" y="3605"/>
                    <a:pt x="634" y="3612"/>
                    <a:pt x="669" y="3612"/>
                  </a:cubicBezTo>
                  <a:cubicBezTo>
                    <a:pt x="1035" y="3612"/>
                    <a:pt x="1153" y="2904"/>
                    <a:pt x="1153" y="2701"/>
                  </a:cubicBezTo>
                  <a:cubicBezTo>
                    <a:pt x="1264" y="2974"/>
                    <a:pt x="1416" y="3217"/>
                    <a:pt x="1638" y="3358"/>
                  </a:cubicBezTo>
                  <a:cubicBezTo>
                    <a:pt x="2022" y="3257"/>
                    <a:pt x="2073" y="2883"/>
                    <a:pt x="2033" y="2540"/>
                  </a:cubicBezTo>
                  <a:lnTo>
                    <a:pt x="2033" y="2540"/>
                  </a:lnTo>
                  <a:cubicBezTo>
                    <a:pt x="2201" y="2733"/>
                    <a:pt x="2490" y="3068"/>
                    <a:pt x="2756" y="3068"/>
                  </a:cubicBezTo>
                  <a:cubicBezTo>
                    <a:pt x="2809" y="3068"/>
                    <a:pt x="2862" y="3055"/>
                    <a:pt x="2912" y="3025"/>
                  </a:cubicBezTo>
                  <a:cubicBezTo>
                    <a:pt x="3246" y="2823"/>
                    <a:pt x="3033" y="2428"/>
                    <a:pt x="2862" y="2155"/>
                  </a:cubicBezTo>
                  <a:cubicBezTo>
                    <a:pt x="2883" y="2152"/>
                    <a:pt x="2904" y="2151"/>
                    <a:pt x="2925" y="2151"/>
                  </a:cubicBezTo>
                  <a:cubicBezTo>
                    <a:pt x="3180" y="2151"/>
                    <a:pt x="3440" y="2360"/>
                    <a:pt x="3692" y="2360"/>
                  </a:cubicBezTo>
                  <a:cubicBezTo>
                    <a:pt x="3760" y="2360"/>
                    <a:pt x="3827" y="2345"/>
                    <a:pt x="3893" y="2307"/>
                  </a:cubicBezTo>
                  <a:cubicBezTo>
                    <a:pt x="3812" y="1488"/>
                    <a:pt x="3307" y="628"/>
                    <a:pt x="2599" y="244"/>
                  </a:cubicBezTo>
                  <a:cubicBezTo>
                    <a:pt x="2366" y="125"/>
                    <a:pt x="2046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 rot="796906">
              <a:off x="2209762" y="1261382"/>
              <a:ext cx="1153042" cy="1102705"/>
            </a:xfrm>
            <a:custGeom>
              <a:avLst/>
              <a:gdLst/>
              <a:ahLst/>
              <a:cxnLst/>
              <a:rect l="l" t="t" r="r" b="b"/>
              <a:pathLst>
                <a:path w="18119" h="17328" extrusionOk="0">
                  <a:moveTo>
                    <a:pt x="8046" y="0"/>
                  </a:moveTo>
                  <a:cubicBezTo>
                    <a:pt x="6960" y="0"/>
                    <a:pt x="5886" y="249"/>
                    <a:pt x="4894" y="773"/>
                  </a:cubicBezTo>
                  <a:cubicBezTo>
                    <a:pt x="1163" y="2745"/>
                    <a:pt x="1" y="7870"/>
                    <a:pt x="2306" y="12238"/>
                  </a:cubicBezTo>
                  <a:cubicBezTo>
                    <a:pt x="3998" y="15437"/>
                    <a:pt x="7085" y="17328"/>
                    <a:pt x="10082" y="17328"/>
                  </a:cubicBezTo>
                  <a:cubicBezTo>
                    <a:pt x="11168" y="17328"/>
                    <a:pt x="12242" y="17079"/>
                    <a:pt x="13234" y="16555"/>
                  </a:cubicBezTo>
                  <a:cubicBezTo>
                    <a:pt x="16966" y="14583"/>
                    <a:pt x="18118" y="9447"/>
                    <a:pt x="15823" y="5090"/>
                  </a:cubicBezTo>
                  <a:cubicBezTo>
                    <a:pt x="14131" y="1891"/>
                    <a:pt x="11044" y="0"/>
                    <a:pt x="804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 rot="796906">
              <a:off x="2288373" y="1390053"/>
              <a:ext cx="799156" cy="787955"/>
            </a:xfrm>
            <a:custGeom>
              <a:avLst/>
              <a:gdLst/>
              <a:ahLst/>
              <a:cxnLst/>
              <a:rect l="l" t="t" r="r" b="b"/>
              <a:pathLst>
                <a:path w="12558" h="12382" extrusionOk="0">
                  <a:moveTo>
                    <a:pt x="5342" y="0"/>
                  </a:moveTo>
                  <a:cubicBezTo>
                    <a:pt x="4626" y="0"/>
                    <a:pt x="3923" y="163"/>
                    <a:pt x="3276" y="507"/>
                  </a:cubicBezTo>
                  <a:cubicBezTo>
                    <a:pt x="718" y="1852"/>
                    <a:pt x="0" y="5492"/>
                    <a:pt x="1659" y="8635"/>
                  </a:cubicBezTo>
                  <a:cubicBezTo>
                    <a:pt x="2897" y="10977"/>
                    <a:pt x="5118" y="12382"/>
                    <a:pt x="7225" y="12382"/>
                  </a:cubicBezTo>
                  <a:cubicBezTo>
                    <a:pt x="7938" y="12382"/>
                    <a:pt x="8637" y="12221"/>
                    <a:pt x="9282" y="11881"/>
                  </a:cubicBezTo>
                  <a:cubicBezTo>
                    <a:pt x="11839" y="10526"/>
                    <a:pt x="12557" y="6887"/>
                    <a:pt x="10899" y="3753"/>
                  </a:cubicBezTo>
                  <a:cubicBezTo>
                    <a:pt x="9662" y="1406"/>
                    <a:pt x="7446" y="0"/>
                    <a:pt x="5342" y="0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 rot="796906">
              <a:off x="2559657" y="1475710"/>
              <a:ext cx="52119" cy="46073"/>
            </a:xfrm>
            <a:custGeom>
              <a:avLst/>
              <a:gdLst/>
              <a:ahLst/>
              <a:cxnLst/>
              <a:rect l="l" t="t" r="r" b="b"/>
              <a:pathLst>
                <a:path w="819" h="724" extrusionOk="0">
                  <a:moveTo>
                    <a:pt x="412" y="1"/>
                  </a:moveTo>
                  <a:cubicBezTo>
                    <a:pt x="354" y="1"/>
                    <a:pt x="296" y="16"/>
                    <a:pt x="243" y="47"/>
                  </a:cubicBezTo>
                  <a:cubicBezTo>
                    <a:pt x="61" y="138"/>
                    <a:pt x="0" y="350"/>
                    <a:pt x="91" y="532"/>
                  </a:cubicBezTo>
                  <a:cubicBezTo>
                    <a:pt x="155" y="653"/>
                    <a:pt x="284" y="724"/>
                    <a:pt x="414" y="724"/>
                  </a:cubicBezTo>
                  <a:cubicBezTo>
                    <a:pt x="469" y="724"/>
                    <a:pt x="525" y="711"/>
                    <a:pt x="576" y="684"/>
                  </a:cubicBezTo>
                  <a:cubicBezTo>
                    <a:pt x="758" y="593"/>
                    <a:pt x="819" y="370"/>
                    <a:pt x="728" y="199"/>
                  </a:cubicBezTo>
                  <a:cubicBezTo>
                    <a:pt x="665" y="74"/>
                    <a:pt x="540" y="1"/>
                    <a:pt x="412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 rot="796906">
              <a:off x="2789307" y="1415967"/>
              <a:ext cx="52819" cy="45882"/>
            </a:xfrm>
            <a:custGeom>
              <a:avLst/>
              <a:gdLst/>
              <a:ahLst/>
              <a:cxnLst/>
              <a:rect l="l" t="t" r="r" b="b"/>
              <a:pathLst>
                <a:path w="830" h="721" extrusionOk="0">
                  <a:moveTo>
                    <a:pt x="419" y="0"/>
                  </a:moveTo>
                  <a:cubicBezTo>
                    <a:pt x="360" y="0"/>
                    <a:pt x="299" y="14"/>
                    <a:pt x="243" y="42"/>
                  </a:cubicBezTo>
                  <a:cubicBezTo>
                    <a:pt x="70" y="133"/>
                    <a:pt x="0" y="355"/>
                    <a:pt x="101" y="528"/>
                  </a:cubicBezTo>
                  <a:cubicBezTo>
                    <a:pt x="164" y="653"/>
                    <a:pt x="284" y="721"/>
                    <a:pt x="413" y="721"/>
                  </a:cubicBezTo>
                  <a:cubicBezTo>
                    <a:pt x="471" y="721"/>
                    <a:pt x="530" y="707"/>
                    <a:pt x="586" y="679"/>
                  </a:cubicBezTo>
                  <a:cubicBezTo>
                    <a:pt x="758" y="588"/>
                    <a:pt x="829" y="366"/>
                    <a:pt x="738" y="194"/>
                  </a:cubicBezTo>
                  <a:cubicBezTo>
                    <a:pt x="675" y="68"/>
                    <a:pt x="550" y="0"/>
                    <a:pt x="419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 rot="796906">
              <a:off x="2686937" y="1470586"/>
              <a:ext cx="31564" cy="28128"/>
            </a:xfrm>
            <a:custGeom>
              <a:avLst/>
              <a:gdLst/>
              <a:ahLst/>
              <a:cxnLst/>
              <a:rect l="l" t="t" r="r" b="b"/>
              <a:pathLst>
                <a:path w="496" h="442" extrusionOk="0">
                  <a:moveTo>
                    <a:pt x="250" y="1"/>
                  </a:moveTo>
                  <a:cubicBezTo>
                    <a:pt x="214" y="1"/>
                    <a:pt x="177" y="10"/>
                    <a:pt x="142" y="29"/>
                  </a:cubicBezTo>
                  <a:cubicBezTo>
                    <a:pt x="41" y="79"/>
                    <a:pt x="1" y="211"/>
                    <a:pt x="51" y="321"/>
                  </a:cubicBezTo>
                  <a:cubicBezTo>
                    <a:pt x="93" y="398"/>
                    <a:pt x="168" y="441"/>
                    <a:pt x="243" y="441"/>
                  </a:cubicBezTo>
                  <a:cubicBezTo>
                    <a:pt x="278" y="441"/>
                    <a:pt x="313" y="432"/>
                    <a:pt x="345" y="413"/>
                  </a:cubicBezTo>
                  <a:cubicBezTo>
                    <a:pt x="455" y="352"/>
                    <a:pt x="496" y="220"/>
                    <a:pt x="435" y="119"/>
                  </a:cubicBezTo>
                  <a:cubicBezTo>
                    <a:pt x="401" y="43"/>
                    <a:pt x="328" y="1"/>
                    <a:pt x="250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 rot="796906">
              <a:off x="2689682" y="1490310"/>
              <a:ext cx="49573" cy="91065"/>
            </a:xfrm>
            <a:custGeom>
              <a:avLst/>
              <a:gdLst/>
              <a:ahLst/>
              <a:cxnLst/>
              <a:rect l="l" t="t" r="r" b="b"/>
              <a:pathLst>
                <a:path w="779" h="1431" extrusionOk="0">
                  <a:moveTo>
                    <a:pt x="48" y="1"/>
                  </a:moveTo>
                  <a:cubicBezTo>
                    <a:pt x="42" y="1"/>
                    <a:pt x="36" y="2"/>
                    <a:pt x="30" y="5"/>
                  </a:cubicBezTo>
                  <a:cubicBezTo>
                    <a:pt x="10" y="15"/>
                    <a:pt x="0" y="46"/>
                    <a:pt x="21" y="66"/>
                  </a:cubicBezTo>
                  <a:cubicBezTo>
                    <a:pt x="50" y="126"/>
                    <a:pt x="91" y="207"/>
                    <a:pt x="152" y="308"/>
                  </a:cubicBezTo>
                  <a:cubicBezTo>
                    <a:pt x="334" y="652"/>
                    <a:pt x="677" y="1299"/>
                    <a:pt x="688" y="1390"/>
                  </a:cubicBezTo>
                  <a:cubicBezTo>
                    <a:pt x="697" y="1421"/>
                    <a:pt x="718" y="1430"/>
                    <a:pt x="738" y="1430"/>
                  </a:cubicBezTo>
                  <a:lnTo>
                    <a:pt x="748" y="1430"/>
                  </a:lnTo>
                  <a:cubicBezTo>
                    <a:pt x="769" y="1421"/>
                    <a:pt x="778" y="1400"/>
                    <a:pt x="778" y="1380"/>
                  </a:cubicBezTo>
                  <a:cubicBezTo>
                    <a:pt x="769" y="1279"/>
                    <a:pt x="516" y="814"/>
                    <a:pt x="223" y="268"/>
                  </a:cubicBezTo>
                  <a:cubicBezTo>
                    <a:pt x="172" y="167"/>
                    <a:pt x="122" y="86"/>
                    <a:pt x="91" y="25"/>
                  </a:cubicBezTo>
                  <a:cubicBezTo>
                    <a:pt x="84" y="11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 rot="796906">
              <a:off x="2672287" y="1525315"/>
              <a:ext cx="97874" cy="67137"/>
            </a:xfrm>
            <a:custGeom>
              <a:avLst/>
              <a:gdLst/>
              <a:ahLst/>
              <a:cxnLst/>
              <a:rect l="l" t="t" r="r" b="b"/>
              <a:pathLst>
                <a:path w="1538" h="1055" extrusionOk="0">
                  <a:moveTo>
                    <a:pt x="1481" y="1"/>
                  </a:moveTo>
                  <a:cubicBezTo>
                    <a:pt x="1467" y="1"/>
                    <a:pt x="1454" y="10"/>
                    <a:pt x="1447" y="25"/>
                  </a:cubicBezTo>
                  <a:cubicBezTo>
                    <a:pt x="1416" y="96"/>
                    <a:pt x="1407" y="156"/>
                    <a:pt x="1396" y="207"/>
                  </a:cubicBezTo>
                  <a:cubicBezTo>
                    <a:pt x="1366" y="298"/>
                    <a:pt x="1346" y="389"/>
                    <a:pt x="1275" y="490"/>
                  </a:cubicBezTo>
                  <a:cubicBezTo>
                    <a:pt x="1164" y="651"/>
                    <a:pt x="1083" y="763"/>
                    <a:pt x="911" y="844"/>
                  </a:cubicBezTo>
                  <a:cubicBezTo>
                    <a:pt x="777" y="911"/>
                    <a:pt x="588" y="965"/>
                    <a:pt x="419" y="965"/>
                  </a:cubicBezTo>
                  <a:cubicBezTo>
                    <a:pt x="280" y="965"/>
                    <a:pt x="154" y="929"/>
                    <a:pt x="82" y="833"/>
                  </a:cubicBezTo>
                  <a:cubicBezTo>
                    <a:pt x="76" y="821"/>
                    <a:pt x="62" y="813"/>
                    <a:pt x="47" y="813"/>
                  </a:cubicBezTo>
                  <a:cubicBezTo>
                    <a:pt x="38" y="813"/>
                    <a:pt x="29" y="816"/>
                    <a:pt x="21" y="824"/>
                  </a:cubicBezTo>
                  <a:cubicBezTo>
                    <a:pt x="1" y="833"/>
                    <a:pt x="1" y="864"/>
                    <a:pt x="11" y="884"/>
                  </a:cubicBezTo>
                  <a:cubicBezTo>
                    <a:pt x="106" y="1010"/>
                    <a:pt x="256" y="1054"/>
                    <a:pt x="415" y="1054"/>
                  </a:cubicBezTo>
                  <a:cubicBezTo>
                    <a:pt x="613" y="1054"/>
                    <a:pt x="822" y="986"/>
                    <a:pt x="951" y="925"/>
                  </a:cubicBezTo>
                  <a:cubicBezTo>
                    <a:pt x="962" y="914"/>
                    <a:pt x="982" y="914"/>
                    <a:pt x="992" y="905"/>
                  </a:cubicBezTo>
                  <a:cubicBezTo>
                    <a:pt x="1153" y="813"/>
                    <a:pt x="1245" y="692"/>
                    <a:pt x="1356" y="530"/>
                  </a:cubicBezTo>
                  <a:cubicBezTo>
                    <a:pt x="1427" y="429"/>
                    <a:pt x="1447" y="328"/>
                    <a:pt x="1477" y="227"/>
                  </a:cubicBezTo>
                  <a:cubicBezTo>
                    <a:pt x="1487" y="177"/>
                    <a:pt x="1508" y="116"/>
                    <a:pt x="1528" y="65"/>
                  </a:cubicBezTo>
                  <a:cubicBezTo>
                    <a:pt x="1538" y="35"/>
                    <a:pt x="1528" y="15"/>
                    <a:pt x="1497" y="4"/>
                  </a:cubicBezTo>
                  <a:cubicBezTo>
                    <a:pt x="1492" y="2"/>
                    <a:pt x="1486" y="1"/>
                    <a:pt x="1481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 rot="796906">
              <a:off x="2895877" y="1413975"/>
              <a:ext cx="107483" cy="93992"/>
            </a:xfrm>
            <a:custGeom>
              <a:avLst/>
              <a:gdLst/>
              <a:ahLst/>
              <a:cxnLst/>
              <a:rect l="l" t="t" r="r" b="b"/>
              <a:pathLst>
                <a:path w="1689" h="1477" extrusionOk="0">
                  <a:moveTo>
                    <a:pt x="850" y="0"/>
                  </a:moveTo>
                  <a:cubicBezTo>
                    <a:pt x="729" y="0"/>
                    <a:pt x="607" y="30"/>
                    <a:pt x="506" y="81"/>
                  </a:cubicBezTo>
                  <a:cubicBezTo>
                    <a:pt x="142" y="273"/>
                    <a:pt x="1" y="728"/>
                    <a:pt x="192" y="1081"/>
                  </a:cubicBezTo>
                  <a:cubicBezTo>
                    <a:pt x="324" y="1335"/>
                    <a:pt x="587" y="1476"/>
                    <a:pt x="850" y="1476"/>
                  </a:cubicBezTo>
                  <a:cubicBezTo>
                    <a:pt x="961" y="1476"/>
                    <a:pt x="1082" y="1456"/>
                    <a:pt x="1194" y="1395"/>
                  </a:cubicBezTo>
                  <a:cubicBezTo>
                    <a:pt x="1558" y="1203"/>
                    <a:pt x="1689" y="758"/>
                    <a:pt x="1497" y="394"/>
                  </a:cubicBezTo>
                  <a:cubicBezTo>
                    <a:pt x="1365" y="142"/>
                    <a:pt x="111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 rot="796906">
              <a:off x="2761587" y="1368670"/>
              <a:ext cx="38691" cy="37419"/>
            </a:xfrm>
            <a:custGeom>
              <a:avLst/>
              <a:gdLst/>
              <a:ahLst/>
              <a:cxnLst/>
              <a:rect l="l" t="t" r="r" b="b"/>
              <a:pathLst>
                <a:path w="608" h="588" extrusionOk="0">
                  <a:moveTo>
                    <a:pt x="445" y="1"/>
                  </a:moveTo>
                  <a:cubicBezTo>
                    <a:pt x="263" y="113"/>
                    <a:pt x="142" y="345"/>
                    <a:pt x="0" y="547"/>
                  </a:cubicBezTo>
                  <a:cubicBezTo>
                    <a:pt x="91" y="557"/>
                    <a:pt x="182" y="567"/>
                    <a:pt x="273" y="587"/>
                  </a:cubicBezTo>
                  <a:cubicBezTo>
                    <a:pt x="405" y="456"/>
                    <a:pt x="526" y="264"/>
                    <a:pt x="607" y="203"/>
                  </a:cubicBezTo>
                  <a:cubicBezTo>
                    <a:pt x="587" y="113"/>
                    <a:pt x="536" y="4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 rot="796906">
              <a:off x="2749172" y="1399496"/>
              <a:ext cx="25137" cy="12346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121" y="1"/>
                  </a:moveTo>
                  <a:cubicBezTo>
                    <a:pt x="81" y="52"/>
                    <a:pt x="41" y="102"/>
                    <a:pt x="0" y="142"/>
                  </a:cubicBezTo>
                  <a:cubicBezTo>
                    <a:pt x="41" y="173"/>
                    <a:pt x="91" y="193"/>
                    <a:pt x="131" y="193"/>
                  </a:cubicBezTo>
                  <a:cubicBezTo>
                    <a:pt x="223" y="193"/>
                    <a:pt x="303" y="122"/>
                    <a:pt x="394" y="41"/>
                  </a:cubicBezTo>
                  <a:cubicBezTo>
                    <a:pt x="303" y="21"/>
                    <a:pt x="212" y="1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 rot="796906">
              <a:off x="2546673" y="1436546"/>
              <a:ext cx="59310" cy="21955"/>
            </a:xfrm>
            <a:custGeom>
              <a:avLst/>
              <a:gdLst/>
              <a:ahLst/>
              <a:cxnLst/>
              <a:rect l="l" t="t" r="r" b="b"/>
              <a:pathLst>
                <a:path w="932" h="345" extrusionOk="0">
                  <a:moveTo>
                    <a:pt x="891" y="0"/>
                  </a:moveTo>
                  <a:lnTo>
                    <a:pt x="891" y="0"/>
                  </a:lnTo>
                  <a:cubicBezTo>
                    <a:pt x="810" y="11"/>
                    <a:pt x="718" y="11"/>
                    <a:pt x="638" y="11"/>
                  </a:cubicBezTo>
                  <a:lnTo>
                    <a:pt x="426" y="11"/>
                  </a:lnTo>
                  <a:cubicBezTo>
                    <a:pt x="274" y="11"/>
                    <a:pt x="132" y="21"/>
                    <a:pt x="11" y="81"/>
                  </a:cubicBezTo>
                  <a:cubicBezTo>
                    <a:pt x="1" y="173"/>
                    <a:pt x="21" y="263"/>
                    <a:pt x="82" y="324"/>
                  </a:cubicBezTo>
                  <a:cubicBezTo>
                    <a:pt x="284" y="253"/>
                    <a:pt x="931" y="344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 rot="796906">
              <a:off x="2463102" y="1546150"/>
              <a:ext cx="107483" cy="93992"/>
            </a:xfrm>
            <a:custGeom>
              <a:avLst/>
              <a:gdLst/>
              <a:ahLst/>
              <a:cxnLst/>
              <a:rect l="l" t="t" r="r" b="b"/>
              <a:pathLst>
                <a:path w="1689" h="1477" extrusionOk="0">
                  <a:moveTo>
                    <a:pt x="850" y="0"/>
                  </a:moveTo>
                  <a:cubicBezTo>
                    <a:pt x="729" y="0"/>
                    <a:pt x="607" y="30"/>
                    <a:pt x="506" y="81"/>
                  </a:cubicBezTo>
                  <a:cubicBezTo>
                    <a:pt x="142" y="273"/>
                    <a:pt x="1" y="728"/>
                    <a:pt x="192" y="1081"/>
                  </a:cubicBezTo>
                  <a:cubicBezTo>
                    <a:pt x="324" y="1335"/>
                    <a:pt x="587" y="1476"/>
                    <a:pt x="850" y="1476"/>
                  </a:cubicBezTo>
                  <a:cubicBezTo>
                    <a:pt x="961" y="1476"/>
                    <a:pt x="1082" y="1456"/>
                    <a:pt x="1194" y="1395"/>
                  </a:cubicBezTo>
                  <a:cubicBezTo>
                    <a:pt x="1558" y="1203"/>
                    <a:pt x="1689" y="758"/>
                    <a:pt x="1497" y="394"/>
                  </a:cubicBezTo>
                  <a:cubicBezTo>
                    <a:pt x="1365" y="142"/>
                    <a:pt x="111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" name="Google Shape;574;p16"/>
            <p:cNvGrpSpPr/>
            <p:nvPr/>
          </p:nvGrpSpPr>
          <p:grpSpPr>
            <a:xfrm rot="-413231">
              <a:off x="2780980" y="1672706"/>
              <a:ext cx="394991" cy="612900"/>
              <a:chOff x="1514315" y="1637035"/>
              <a:chExt cx="338081" cy="524595"/>
            </a:xfrm>
          </p:grpSpPr>
          <p:sp>
            <p:nvSpPr>
              <p:cNvPr id="575" name="Google Shape;575;p16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 txBox="1">
            <a:spLocks noGrp="1"/>
          </p:cNvSpPr>
          <p:nvPr>
            <p:ph type="title"/>
          </p:nvPr>
        </p:nvSpPr>
        <p:spPr>
          <a:xfrm>
            <a:off x="1281841" y="760052"/>
            <a:ext cx="9801796" cy="33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/>
              <a:t>Where is Ben from?</a:t>
            </a:r>
            <a:endParaRPr/>
          </a:p>
        </p:txBody>
      </p:sp>
      <p:pic>
        <p:nvPicPr>
          <p:cNvPr id="586" name="Google Shape;586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9523610" y="3456654"/>
            <a:ext cx="1899925" cy="22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7"/>
          <p:cNvSpPr txBox="1"/>
          <p:nvPr/>
        </p:nvSpPr>
        <p:spPr>
          <a:xfrm>
            <a:off x="1065172" y="3478369"/>
            <a:ext cx="6155888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He’s from Australia.</a:t>
            </a:r>
            <a:endParaRPr sz="2400" dirty="0"/>
          </a:p>
        </p:txBody>
      </p:sp>
      <p:pic>
        <p:nvPicPr>
          <p:cNvPr id="588" name="Google Shape;588;p17" descr="Australia Stock Illustration - Download Image Now - Australian Flag,  Australia, Flag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391" y="3533011"/>
            <a:ext cx="2179320" cy="141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"/>
          <p:cNvSpPr txBox="1">
            <a:spLocks noGrp="1"/>
          </p:cNvSpPr>
          <p:nvPr>
            <p:ph type="title"/>
          </p:nvPr>
        </p:nvSpPr>
        <p:spPr>
          <a:xfrm>
            <a:off x="184727" y="760052"/>
            <a:ext cx="11866879" cy="33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 dirty="0"/>
              <a:t>How many days does </a:t>
            </a:r>
            <a:br>
              <a:rPr lang="en-US" sz="7200" dirty="0"/>
            </a:br>
            <a:r>
              <a:rPr lang="en-US" sz="7200" dirty="0"/>
              <a:t>Ben go to school?</a:t>
            </a:r>
            <a:endParaRPr dirty="0"/>
          </a:p>
        </p:txBody>
      </p:sp>
      <p:pic>
        <p:nvPicPr>
          <p:cNvPr id="594" name="Google Shape;594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9523610" y="3456654"/>
            <a:ext cx="1899925" cy="22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8"/>
          <p:cNvSpPr txBox="1"/>
          <p:nvPr/>
        </p:nvSpPr>
        <p:spPr>
          <a:xfrm>
            <a:off x="1594604" y="3940422"/>
            <a:ext cx="7363229" cy="176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Five days </a:t>
            </a:r>
            <a:endParaRPr sz="2400" dirty="0"/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(from Monday to Friday).</a:t>
            </a:r>
            <a:endParaRPr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"/>
          <p:cNvSpPr txBox="1">
            <a:spLocks noGrp="1"/>
          </p:cNvSpPr>
          <p:nvPr>
            <p:ph type="title"/>
          </p:nvPr>
        </p:nvSpPr>
        <p:spPr>
          <a:xfrm>
            <a:off x="842357" y="760052"/>
            <a:ext cx="11209249" cy="33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/>
              <a:t>Can he play football?</a:t>
            </a:r>
            <a:endParaRPr/>
          </a:p>
        </p:txBody>
      </p:sp>
      <p:pic>
        <p:nvPicPr>
          <p:cNvPr id="601" name="Google Shape;601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9523610" y="3456654"/>
            <a:ext cx="1899925" cy="22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9"/>
          <p:cNvSpPr txBox="1"/>
          <p:nvPr/>
        </p:nvSpPr>
        <p:spPr>
          <a:xfrm>
            <a:off x="3136670" y="4108945"/>
            <a:ext cx="5918661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Yes, he can.</a:t>
            </a:r>
            <a:endParaRPr sz="2400" dirty="0"/>
          </a:p>
        </p:txBody>
      </p:sp>
      <p:pic>
        <p:nvPicPr>
          <p:cNvPr id="603" name="Google Shape;6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2374" y="3631289"/>
            <a:ext cx="1306087" cy="130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>
            <a:spLocks noGrp="1"/>
          </p:cNvSpPr>
          <p:nvPr>
            <p:ph type="title"/>
          </p:nvPr>
        </p:nvSpPr>
        <p:spPr>
          <a:xfrm>
            <a:off x="184727" y="760052"/>
            <a:ext cx="11866879" cy="33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/>
              <a:t>Can he play the guitar?</a:t>
            </a:r>
            <a:endParaRPr/>
          </a:p>
        </p:txBody>
      </p:sp>
      <p:pic>
        <p:nvPicPr>
          <p:cNvPr id="609" name="Google Shape;609;p20"/>
          <p:cNvPicPr preferRelativeResize="0"/>
          <p:nvPr/>
        </p:nvPicPr>
        <p:blipFill>
          <a:blip r:embed="rId3"/>
          <a:srcRect/>
          <a:stretch/>
        </p:blipFill>
        <p:spPr>
          <a:xfrm>
            <a:off x="9523610" y="3456654"/>
            <a:ext cx="1899925" cy="22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0"/>
          <p:cNvSpPr txBox="1"/>
          <p:nvPr/>
        </p:nvSpPr>
        <p:spPr>
          <a:xfrm>
            <a:off x="3136670" y="4132452"/>
            <a:ext cx="5918661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Yes, he can.</a:t>
            </a:r>
            <a:endParaRPr sz="2400" dirty="0"/>
          </a:p>
        </p:txBody>
      </p:sp>
      <p:pic>
        <p:nvPicPr>
          <p:cNvPr id="611" name="Google Shape;61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2374" y="3631289"/>
            <a:ext cx="1306087" cy="130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 txBox="1">
            <a:spLocks noGrp="1"/>
          </p:cNvSpPr>
          <p:nvPr>
            <p:ph type="title"/>
          </p:nvPr>
        </p:nvSpPr>
        <p:spPr>
          <a:xfrm>
            <a:off x="184727" y="760052"/>
            <a:ext cx="11866879" cy="33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 dirty="0"/>
              <a:t>Does he go to school </a:t>
            </a:r>
            <a:br>
              <a:rPr lang="en-US" sz="7200" dirty="0"/>
            </a:br>
            <a:r>
              <a:rPr lang="en-US" sz="7200" dirty="0"/>
              <a:t>on Saturdays?</a:t>
            </a:r>
            <a:endParaRPr dirty="0"/>
          </a:p>
        </p:txBody>
      </p:sp>
      <p:pic>
        <p:nvPicPr>
          <p:cNvPr id="617" name="Google Shape;617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9523610" y="3456654"/>
            <a:ext cx="1899925" cy="22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1"/>
          <p:cNvSpPr txBox="1"/>
          <p:nvPr/>
        </p:nvSpPr>
        <p:spPr>
          <a:xfrm>
            <a:off x="1532310" y="3968076"/>
            <a:ext cx="736322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No, he doesn’t.</a:t>
            </a:r>
            <a:endParaRPr sz="4800">
              <a:solidFill>
                <a:srgbClr val="FF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619" name="Google Shape;619;p21" descr="No Symbol photo background, transparent png images and svg vector clipart  PNG Clipart - Royalty Free SVG /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666" y="3847303"/>
            <a:ext cx="1146695" cy="114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"/>
          <p:cNvSpPr/>
          <p:nvPr/>
        </p:nvSpPr>
        <p:spPr>
          <a:xfrm flipH="1">
            <a:off x="2686800" y="2349880"/>
            <a:ext cx="6818400" cy="22420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2"/>
          <p:cNvSpPr/>
          <p:nvPr/>
        </p:nvSpPr>
        <p:spPr>
          <a:xfrm flipH="1">
            <a:off x="7909200" y="1583067"/>
            <a:ext cx="1596000" cy="119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2"/>
          <p:cNvSpPr/>
          <p:nvPr/>
        </p:nvSpPr>
        <p:spPr>
          <a:xfrm>
            <a:off x="3137410" y="3228006"/>
            <a:ext cx="5565605" cy="5771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Let’s write</a:t>
            </a:r>
            <a:r>
              <a:rPr lang="en-US"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sz="2400"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627" name="Google Shape;627;p22"/>
          <p:cNvSpPr/>
          <p:nvPr/>
        </p:nvSpPr>
        <p:spPr>
          <a:xfrm>
            <a:off x="8089933" y="1760733"/>
            <a:ext cx="1234544" cy="8390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04</a:t>
            </a:r>
          </a:p>
        </p:txBody>
      </p:sp>
      <p:sp>
        <p:nvSpPr>
          <p:cNvPr id="628" name="Google Shape;628;p22"/>
          <p:cNvSpPr/>
          <p:nvPr/>
        </p:nvSpPr>
        <p:spPr>
          <a:xfrm>
            <a:off x="-646165" y="4241983"/>
            <a:ext cx="1269184" cy="740168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10773534" y="713334"/>
            <a:ext cx="1125591" cy="692404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22"/>
          <p:cNvGrpSpPr/>
          <p:nvPr/>
        </p:nvGrpSpPr>
        <p:grpSpPr>
          <a:xfrm>
            <a:off x="2018541" y="1583056"/>
            <a:ext cx="1616929" cy="1632921"/>
            <a:chOff x="4196655" y="675691"/>
            <a:chExt cx="1212697" cy="1224691"/>
          </a:xfrm>
        </p:grpSpPr>
        <p:sp>
          <p:nvSpPr>
            <p:cNvPr id="631" name="Google Shape;631;p22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" name="Google Shape;644;p22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645" name="Google Shape;645;p22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583480"/>
            <a:ext cx="12192000" cy="566788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3"/>
          <p:cNvSpPr txBox="1"/>
          <p:nvPr/>
        </p:nvSpPr>
        <p:spPr>
          <a:xfrm>
            <a:off x="9532064" y="1988496"/>
            <a:ext cx="2268368" cy="168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0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America</a:t>
            </a:r>
            <a:endParaRPr sz="5067" dirty="0"/>
          </a:p>
        </p:txBody>
      </p:sp>
      <p:sp>
        <p:nvSpPr>
          <p:cNvPr id="658" name="Google Shape;658;p23"/>
          <p:cNvSpPr txBox="1"/>
          <p:nvPr/>
        </p:nvSpPr>
        <p:spPr>
          <a:xfrm>
            <a:off x="4912399" y="3579896"/>
            <a:ext cx="2182099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0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April</a:t>
            </a:r>
            <a:endParaRPr sz="5067" dirty="0"/>
          </a:p>
        </p:txBody>
      </p:sp>
      <p:sp>
        <p:nvSpPr>
          <p:cNvPr id="659" name="Google Shape;659;p23"/>
          <p:cNvSpPr txBox="1"/>
          <p:nvPr/>
        </p:nvSpPr>
        <p:spPr>
          <a:xfrm>
            <a:off x="9735205" y="3579896"/>
            <a:ext cx="2271692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0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sing</a:t>
            </a:r>
            <a:endParaRPr sz="5067" dirty="0"/>
          </a:p>
        </p:txBody>
      </p:sp>
      <p:sp>
        <p:nvSpPr>
          <p:cNvPr id="660" name="Google Shape;660;p23"/>
          <p:cNvSpPr txBox="1"/>
          <p:nvPr/>
        </p:nvSpPr>
        <p:spPr>
          <a:xfrm>
            <a:off x="3288277" y="5174760"/>
            <a:ext cx="1995055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0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draw</a:t>
            </a:r>
            <a:endParaRPr sz="5067" dirty="0"/>
          </a:p>
        </p:txBody>
      </p:sp>
      <p:sp>
        <p:nvSpPr>
          <p:cNvPr id="661" name="Google Shape;661;p23"/>
          <p:cNvSpPr txBox="1"/>
          <p:nvPr/>
        </p:nvSpPr>
        <p:spPr>
          <a:xfrm>
            <a:off x="9278553" y="5297871"/>
            <a:ext cx="318499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267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roller skate</a:t>
            </a:r>
            <a:endParaRPr sz="4267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/>
        </p:nvPicPr>
        <p:blipFill>
          <a:blip r:embed="rId3"/>
          <a:srcRect/>
          <a:stretch/>
        </p:blipFill>
        <p:spPr>
          <a:xfrm>
            <a:off x="3320408" y="2665886"/>
            <a:ext cx="2391149" cy="152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"/>
          <p:cNvPicPr preferRelativeResize="0"/>
          <p:nvPr/>
        </p:nvPicPr>
        <p:blipFill rotWithShape="1">
          <a:blip r:embed="rId4"/>
          <a:srcRect r="4871"/>
          <a:stretch/>
        </p:blipFill>
        <p:spPr>
          <a:xfrm>
            <a:off x="8905611" y="2665885"/>
            <a:ext cx="2755899" cy="15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"/>
          <p:cNvPicPr preferRelativeResize="0"/>
          <p:nvPr/>
        </p:nvPicPr>
        <p:blipFill>
          <a:blip r:embed="rId5"/>
          <a:srcRect/>
          <a:stretch/>
        </p:blipFill>
        <p:spPr>
          <a:xfrm>
            <a:off x="5966383" y="2665885"/>
            <a:ext cx="2822648" cy="15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71" y="2665886"/>
            <a:ext cx="1974421" cy="152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"/>
          <p:cNvSpPr txBox="1">
            <a:spLocks noGrp="1"/>
          </p:cNvSpPr>
          <p:nvPr>
            <p:ph type="title" idx="4294967295"/>
          </p:nvPr>
        </p:nvSpPr>
        <p:spPr>
          <a:xfrm>
            <a:off x="960437" y="662579"/>
            <a:ext cx="10271125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b="1" dirty="0">
                <a:ln/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"/>
          <p:cNvPicPr preferRelativeResize="0"/>
          <p:nvPr/>
        </p:nvPicPr>
        <p:blipFill>
          <a:blip r:embed="rId3"/>
          <a:srcRect/>
          <a:stretch/>
        </p:blipFill>
        <p:spPr>
          <a:xfrm>
            <a:off x="283433" y="2717607"/>
            <a:ext cx="3417931" cy="178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"/>
          <p:cNvPicPr preferRelativeResize="0"/>
          <p:nvPr/>
        </p:nvPicPr>
        <p:blipFill>
          <a:blip r:embed="rId4"/>
          <a:srcRect/>
          <a:stretch/>
        </p:blipFill>
        <p:spPr>
          <a:xfrm>
            <a:off x="4374230" y="1816026"/>
            <a:ext cx="1237815" cy="286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"/>
          <p:cNvPicPr preferRelativeResize="0"/>
          <p:nvPr/>
        </p:nvPicPr>
        <p:blipFill rotWithShape="1">
          <a:blip r:embed="rId5"/>
          <a:srcRect l="6087"/>
          <a:stretch/>
        </p:blipFill>
        <p:spPr>
          <a:xfrm>
            <a:off x="6335671" y="2177808"/>
            <a:ext cx="1806669" cy="232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6"/>
          <a:srcRect t="4420"/>
          <a:stretch/>
        </p:blipFill>
        <p:spPr>
          <a:xfrm>
            <a:off x="8633896" y="2792061"/>
            <a:ext cx="3252985" cy="1610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8;p5">
            <a:extLst>
              <a:ext uri="{FF2B5EF4-FFF2-40B4-BE49-F238E27FC236}">
                <a16:creationId xmlns:a16="http://schemas.microsoft.com/office/drawing/2014/main" id="{B53ABFEE-816E-0EF2-F007-B9F1308B2B8F}"/>
              </a:ext>
            </a:extLst>
          </p:cNvPr>
          <p:cNvSpPr txBox="1">
            <a:spLocks/>
          </p:cNvSpPr>
          <p:nvPr/>
        </p:nvSpPr>
        <p:spPr>
          <a:xfrm>
            <a:off x="960437" y="662579"/>
            <a:ext cx="10271125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b="1">
                <a:ln/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7"/>
          <p:cNvPicPr preferRelativeResize="0"/>
          <p:nvPr/>
        </p:nvPicPr>
        <p:blipFill>
          <a:blip r:embed="rId3"/>
          <a:srcRect/>
          <a:stretch/>
        </p:blipFill>
        <p:spPr>
          <a:xfrm>
            <a:off x="220907" y="2661766"/>
            <a:ext cx="2885439" cy="19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"/>
          <p:cNvPicPr preferRelativeResize="0"/>
          <p:nvPr/>
        </p:nvPicPr>
        <p:blipFill>
          <a:blip r:embed="rId4"/>
          <a:srcRect t="4636" b="4636"/>
          <a:stretch/>
        </p:blipFill>
        <p:spPr>
          <a:xfrm>
            <a:off x="6054109" y="2661765"/>
            <a:ext cx="2786831" cy="18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"/>
          <p:cNvPicPr preferRelativeResize="0"/>
          <p:nvPr/>
        </p:nvPicPr>
        <p:blipFill>
          <a:blip r:embed="rId5"/>
          <a:srcRect/>
          <a:stretch/>
        </p:blipFill>
        <p:spPr>
          <a:xfrm>
            <a:off x="8998943" y="2661765"/>
            <a:ext cx="2585104" cy="18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"/>
          <p:cNvPicPr preferRelativeResize="0"/>
          <p:nvPr/>
        </p:nvPicPr>
        <p:blipFill rotWithShape="1">
          <a:blip r:embed="rId6"/>
          <a:srcRect t="1995"/>
          <a:stretch/>
        </p:blipFill>
        <p:spPr>
          <a:xfrm>
            <a:off x="3227180" y="2866157"/>
            <a:ext cx="2695840" cy="1638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8;p5">
            <a:extLst>
              <a:ext uri="{FF2B5EF4-FFF2-40B4-BE49-F238E27FC236}">
                <a16:creationId xmlns:a16="http://schemas.microsoft.com/office/drawing/2014/main" id="{F01616E1-BB51-8CD3-45E6-D7E8F0097D5D}"/>
              </a:ext>
            </a:extLst>
          </p:cNvPr>
          <p:cNvSpPr txBox="1">
            <a:spLocks/>
          </p:cNvSpPr>
          <p:nvPr/>
        </p:nvSpPr>
        <p:spPr>
          <a:xfrm>
            <a:off x="960437" y="662579"/>
            <a:ext cx="10271125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b="1">
                <a:ln/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19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"/>
          <p:cNvPicPr preferRelativeResize="0"/>
          <p:nvPr/>
        </p:nvPicPr>
        <p:blipFill rotWithShape="1">
          <a:blip r:embed="rId3"/>
          <a:srcRect t="2095"/>
          <a:stretch/>
        </p:blipFill>
        <p:spPr>
          <a:xfrm>
            <a:off x="385833" y="3159241"/>
            <a:ext cx="2741833" cy="147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4"/>
          <a:srcRect t="6405" b="1"/>
          <a:stretch/>
        </p:blipFill>
        <p:spPr>
          <a:xfrm>
            <a:off x="3205936" y="3238162"/>
            <a:ext cx="2537429" cy="139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5"/>
          <a:srcRect b="3546"/>
          <a:stretch/>
        </p:blipFill>
        <p:spPr>
          <a:xfrm>
            <a:off x="5821636" y="3330797"/>
            <a:ext cx="2539504" cy="121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"/>
          <p:cNvPicPr preferRelativeResize="0"/>
          <p:nvPr/>
        </p:nvPicPr>
        <p:blipFill rotWithShape="1">
          <a:blip r:embed="rId6"/>
          <a:srcRect r="847"/>
          <a:stretch/>
        </p:blipFill>
        <p:spPr>
          <a:xfrm>
            <a:off x="8753008" y="2986909"/>
            <a:ext cx="2741833" cy="1506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8;p5">
            <a:extLst>
              <a:ext uri="{FF2B5EF4-FFF2-40B4-BE49-F238E27FC236}">
                <a16:creationId xmlns:a16="http://schemas.microsoft.com/office/drawing/2014/main" id="{32A28945-44A4-7EBC-C6BD-94A9558D8B50}"/>
              </a:ext>
            </a:extLst>
          </p:cNvPr>
          <p:cNvSpPr txBox="1">
            <a:spLocks/>
          </p:cNvSpPr>
          <p:nvPr/>
        </p:nvSpPr>
        <p:spPr>
          <a:xfrm>
            <a:off x="960437" y="662579"/>
            <a:ext cx="10271125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b="1">
                <a:ln/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9"/>
          <p:cNvPicPr preferRelativeResize="0"/>
          <p:nvPr/>
        </p:nvPicPr>
        <p:blipFill>
          <a:blip r:embed="rId3"/>
          <a:srcRect/>
          <a:stretch/>
        </p:blipFill>
        <p:spPr>
          <a:xfrm>
            <a:off x="671032" y="2791843"/>
            <a:ext cx="3068065" cy="206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"/>
          <p:cNvPicPr preferRelativeResize="0"/>
          <p:nvPr/>
        </p:nvPicPr>
        <p:blipFill>
          <a:blip r:embed="rId4"/>
          <a:srcRect/>
          <a:stretch/>
        </p:blipFill>
        <p:spPr>
          <a:xfrm>
            <a:off x="3831412" y="2791843"/>
            <a:ext cx="2824024" cy="199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9"/>
          <p:cNvPicPr preferRelativeResize="0"/>
          <p:nvPr/>
        </p:nvPicPr>
        <p:blipFill rotWithShape="1">
          <a:blip r:embed="rId5"/>
          <a:srcRect t="4147"/>
          <a:stretch/>
        </p:blipFill>
        <p:spPr>
          <a:xfrm>
            <a:off x="9324015" y="2791843"/>
            <a:ext cx="2291091" cy="202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9"/>
          <p:cNvPicPr preferRelativeResize="0"/>
          <p:nvPr/>
        </p:nvPicPr>
        <p:blipFill>
          <a:blip r:embed="rId6"/>
          <a:srcRect/>
          <a:stretch/>
        </p:blipFill>
        <p:spPr>
          <a:xfrm>
            <a:off x="6924584" y="2716805"/>
            <a:ext cx="1988449" cy="214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8;p5">
            <a:extLst>
              <a:ext uri="{FF2B5EF4-FFF2-40B4-BE49-F238E27FC236}">
                <a16:creationId xmlns:a16="http://schemas.microsoft.com/office/drawing/2014/main" id="{EAC69FD4-C537-4AD6-B041-61BC9DBED8CC}"/>
              </a:ext>
            </a:extLst>
          </p:cNvPr>
          <p:cNvSpPr txBox="1">
            <a:spLocks/>
          </p:cNvSpPr>
          <p:nvPr/>
        </p:nvSpPr>
        <p:spPr>
          <a:xfrm>
            <a:off x="960437" y="662579"/>
            <a:ext cx="10271125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3500"/>
            </a:pPr>
            <a:r>
              <a:rPr lang="en-US" b="1">
                <a:ln/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2550"/>
            <a:ext cx="12192000" cy="5996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11"/>
          <p:cNvCxnSpPr/>
          <p:nvPr/>
        </p:nvCxnSpPr>
        <p:spPr>
          <a:xfrm>
            <a:off x="6022110" y="1640379"/>
            <a:ext cx="1581265" cy="21428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11"/>
          <p:cNvCxnSpPr/>
          <p:nvPr/>
        </p:nvCxnSpPr>
        <p:spPr>
          <a:xfrm>
            <a:off x="6022110" y="2711797"/>
            <a:ext cx="1581265" cy="21428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11"/>
          <p:cNvCxnSpPr/>
          <p:nvPr/>
        </p:nvCxnSpPr>
        <p:spPr>
          <a:xfrm rot="10800000" flipH="1">
            <a:off x="6096000" y="2600960"/>
            <a:ext cx="1455651" cy="118225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5" name="Google Shape;465;p11"/>
          <p:cNvCxnSpPr/>
          <p:nvPr/>
        </p:nvCxnSpPr>
        <p:spPr>
          <a:xfrm>
            <a:off x="6003638" y="4715164"/>
            <a:ext cx="1599737" cy="10581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11"/>
          <p:cNvCxnSpPr/>
          <p:nvPr/>
        </p:nvCxnSpPr>
        <p:spPr>
          <a:xfrm rot="10800000" flipH="1">
            <a:off x="6003638" y="1682303"/>
            <a:ext cx="1548013" cy="40220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2259"/>
            <a:ext cx="12192000" cy="320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9831163" y="4132354"/>
            <a:ext cx="1864468" cy="220639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3"/>
          <p:cNvSpPr/>
          <p:nvPr/>
        </p:nvSpPr>
        <p:spPr>
          <a:xfrm>
            <a:off x="169907" y="541094"/>
            <a:ext cx="4582868" cy="6411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R</a:t>
            </a:r>
            <a:r>
              <a:rPr lang="en-US"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ead the text</a:t>
            </a:r>
            <a:r>
              <a:rPr lang="vi-VN"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.</a:t>
            </a:r>
            <a:endParaRPr sz="2400"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258078" y="987818"/>
            <a:ext cx="11337671" cy="480459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5"/>
          <p:cNvSpPr txBox="1"/>
          <p:nvPr/>
        </p:nvSpPr>
        <p:spPr>
          <a:xfrm>
            <a:off x="4815264" y="1815223"/>
            <a:ext cx="2223299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Australia</a:t>
            </a:r>
            <a:endParaRPr sz="4000" dirty="0"/>
          </a:p>
        </p:txBody>
      </p:sp>
      <p:sp>
        <p:nvSpPr>
          <p:cNvPr id="544" name="Google Shape;544;p15"/>
          <p:cNvSpPr txBox="1"/>
          <p:nvPr/>
        </p:nvSpPr>
        <p:spPr>
          <a:xfrm>
            <a:off x="4180325" y="2455940"/>
            <a:ext cx="2564108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Fridays</a:t>
            </a:r>
            <a:endParaRPr sz="4000" dirty="0"/>
          </a:p>
        </p:txBody>
      </p:sp>
      <p:sp>
        <p:nvSpPr>
          <p:cNvPr id="545" name="Google Shape;545;p15"/>
          <p:cNvSpPr txBox="1"/>
          <p:nvPr/>
        </p:nvSpPr>
        <p:spPr>
          <a:xfrm>
            <a:off x="1552597" y="3625229"/>
            <a:ext cx="2096105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guitar</a:t>
            </a:r>
            <a:endParaRPr sz="4000" dirty="0"/>
          </a:p>
        </p:txBody>
      </p:sp>
      <p:sp>
        <p:nvSpPr>
          <p:cNvPr id="546" name="Google Shape;546;p15"/>
          <p:cNvSpPr txBox="1"/>
          <p:nvPr/>
        </p:nvSpPr>
        <p:spPr>
          <a:xfrm>
            <a:off x="7632317" y="3666266"/>
            <a:ext cx="2447348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Saturdays</a:t>
            </a:r>
            <a:endParaRPr sz="2400" dirty="0"/>
          </a:p>
        </p:txBody>
      </p:sp>
      <p:sp>
        <p:nvSpPr>
          <p:cNvPr id="7" name="Google Shape;503;p13"/>
          <p:cNvSpPr/>
          <p:nvPr/>
        </p:nvSpPr>
        <p:spPr>
          <a:xfrm>
            <a:off x="552575" y="533116"/>
            <a:ext cx="4582868" cy="6411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Let’s check</a:t>
            </a:r>
            <a:r>
              <a:rPr lang="vi-VN" sz="2400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.</a:t>
            </a:r>
            <a:endParaRPr sz="2400"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128</Words>
  <Application>Microsoft Office PowerPoint</Application>
  <PresentationFormat>Widescreen</PresentationFormat>
  <Paragraphs>34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Englebert</vt:lpstr>
      <vt:lpstr>Fredoka One</vt:lpstr>
      <vt:lpstr>Sport Day</vt:lpstr>
      <vt:lpstr>Office Theme</vt:lpstr>
      <vt:lpstr>PowerPoint Presentation</vt:lpstr>
      <vt:lpstr>Choose the odd.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Ben from?</vt:lpstr>
      <vt:lpstr>How many days does  Ben go to school?</vt:lpstr>
      <vt:lpstr>Can he play football?</vt:lpstr>
      <vt:lpstr>Can he play the guitar?</vt:lpstr>
      <vt:lpstr>Does he go to school  on Saturdays?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 Ha</dc:creator>
  <cp:lastModifiedBy>To Ha</cp:lastModifiedBy>
  <cp:revision>7</cp:revision>
  <dcterms:created xsi:type="dcterms:W3CDTF">2024-10-30T18:53:30Z</dcterms:created>
  <dcterms:modified xsi:type="dcterms:W3CDTF">2024-11-16T10:31:17Z</dcterms:modified>
</cp:coreProperties>
</file>