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30" r:id="rId2"/>
    <p:sldId id="432" r:id="rId3"/>
    <p:sldId id="434" r:id="rId4"/>
    <p:sldId id="442" r:id="rId5"/>
    <p:sldId id="443" r:id="rId6"/>
    <p:sldId id="431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2" d="100"/>
          <a:sy n="52" d="100"/>
        </p:scale>
        <p:origin x="642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jlesNdr3w4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561166" y="4328334"/>
            <a:ext cx="11679097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TUYÊN TRUYỀN VIÊN NHÍ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351" y="681753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title="KUN BẢO VỆ MÔI TRƯỜNG | MV DANCE | OOPS CREW">
            <a:hlinkClick r:id="" action="ppaction://media"/>
            <a:extLst>
              <a:ext uri="{FF2B5EF4-FFF2-40B4-BE49-F238E27FC236}">
                <a16:creationId xmlns:a16="http://schemas.microsoft.com/office/drawing/2014/main" id="{21289435-797B-DEBD-7995-96680766EB6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8259" y="715688"/>
            <a:ext cx="14920119" cy="84298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622B14-9019-39DE-7A3A-2AF9A0465E43}"/>
              </a:ext>
            </a:extLst>
          </p:cNvPr>
          <p:cNvSpPr txBox="1"/>
          <p:nvPr/>
        </p:nvSpPr>
        <p:spPr>
          <a:xfrm>
            <a:off x="4070171" y="152400"/>
            <a:ext cx="8136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https://www.youtube.com/watch?v=1jlesNdr3w4</a:t>
            </a: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TUYÊN TRUYỀN VIÊN NHÍ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TUYÊN TRUYỀN VIÊN NHÍ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01505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Thi đua lập thành tích chào mừng ngày…………….</a:t>
            </a:r>
          </a:p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Tiếp tục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Khắc phục những tồn tại trong tuần trước để hoàn thành xuất sắc nhiệm vụ tuần này.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TUYÊN TRUYỀN VIÊN NHÍ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6919" y="1782783"/>
            <a:ext cx="11887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nhí</a:t>
            </a:r>
            <a:r>
              <a:rPr lang="en-US" sz="38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7558" y="2590799"/>
            <a:ext cx="10583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nhí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8559" y="3490224"/>
            <a:ext cx="8299360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Chia nhóm và thống nhất tên, thông điệp của nhóm “Tuyên truyền viên nhí”</a:t>
            </a:r>
          </a:p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Thảo luận, lựa chọn một hình thức cho hoạt động tuyên truyền của nhóm: viết thông điệp, nhảy múa, đọc thơ, diễn kịch…</a:t>
            </a:r>
          </a:p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Thực hiện hoạt động tuyên truyền đó trước lớp.</a:t>
            </a:r>
          </a:p>
        </p:txBody>
      </p:sp>
      <p:pic>
        <p:nvPicPr>
          <p:cNvPr id="2052" name="Picture 4" descr="Hoạt động trải nghiệm lớp 3 Tuần 29 trang 85, 86, 87 - Kết nối tri thức">
            <a:extLst>
              <a:ext uri="{FF2B5EF4-FFF2-40B4-BE49-F238E27FC236}">
                <a16:creationId xmlns:a16="http://schemas.microsoft.com/office/drawing/2014/main" id="{5079D9C8-9078-C63F-F077-51FEE0419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919" y="3237130"/>
            <a:ext cx="7315200" cy="582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10485</TotalTime>
  <Words>435</Words>
  <Application>Microsoft Office PowerPoint</Application>
  <PresentationFormat>Custom</PresentationFormat>
  <Paragraphs>36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-</cp:lastModifiedBy>
  <cp:revision>1179</cp:revision>
  <dcterms:created xsi:type="dcterms:W3CDTF">2008-09-09T22:52:10Z</dcterms:created>
  <dcterms:modified xsi:type="dcterms:W3CDTF">2022-08-06T11:56:53Z</dcterms:modified>
</cp:coreProperties>
</file>