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8" r:id="rId3"/>
    <p:sldMasterId id="2147483690" r:id="rId4"/>
    <p:sldMasterId id="2147483702" r:id="rId5"/>
  </p:sldMasterIdLst>
  <p:notesMasterIdLst>
    <p:notesMasterId r:id="rId19"/>
  </p:notesMasterIdLst>
  <p:sldIdLst>
    <p:sldId id="259" r:id="rId6"/>
    <p:sldId id="295" r:id="rId7"/>
    <p:sldId id="281" r:id="rId8"/>
    <p:sldId id="297" r:id="rId9"/>
    <p:sldId id="298" r:id="rId10"/>
    <p:sldId id="299" r:id="rId11"/>
    <p:sldId id="300" r:id="rId12"/>
    <p:sldId id="301" r:id="rId13"/>
    <p:sldId id="302" r:id="rId14"/>
    <p:sldId id="303" r:id="rId15"/>
    <p:sldId id="304" r:id="rId16"/>
    <p:sldId id="305"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thao" initials="tt" lastIdx="1" clrIdx="0">
    <p:extLst>
      <p:ext uri="{19B8F6BF-5375-455C-9EA6-DF929625EA0E}">
        <p15:presenceInfo xmlns:p15="http://schemas.microsoft.com/office/powerpoint/2012/main" userId="b5ee1d2202d609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6-22T15:33:50.346"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FD0C62-88F5-4FC6-A723-2A0999D116D6}" type="datetimeFigureOut">
              <a:rPr lang="en-US" smtClean="0"/>
              <a:t>17/10/2024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3C12A6-C34A-42CA-9DEF-8592B2B9236C}" type="slidenum">
              <a:rPr lang="en-US" smtClean="0"/>
              <a:t>‹#›</a:t>
            </a:fld>
            <a:endParaRPr lang="en-US"/>
          </a:p>
        </p:txBody>
      </p:sp>
    </p:spTree>
    <p:extLst>
      <p:ext uri="{BB962C8B-B14F-4D97-AF65-F5344CB8AC3E}">
        <p14:creationId xmlns:p14="http://schemas.microsoft.com/office/powerpoint/2010/main" val="280073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11493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2</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4</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p:cNvSpPr>
            <a:spLocks noGrp="1" noRot="1" noChangeAspect="1" noTextEdit="1"/>
          </p:cNvSpPr>
          <p:nvPr>
            <p:ph type="sldImg"/>
          </p:nvPr>
        </p:nvSpPr>
        <p:spPr/>
      </p:sp>
      <p:sp>
        <p:nvSpPr>
          <p:cNvPr id="21507" name="文本占位符 2355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21508"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p:sp>
      <p:sp>
        <p:nvSpPr>
          <p:cNvPr id="24579" name="Rectangle 3"/>
          <p:cNvSpPr>
            <a:spLocks noGrp="1"/>
          </p:cNvSpPr>
          <p:nvPr>
            <p:ph type="body" idx="1"/>
          </p:nvPr>
        </p:nvSpPr>
        <p:spPr/>
        <p:txBody>
          <a:bodyPr wrap="square" lIns="91440" tIns="45720" rIns="91440" bIns="45720" anchor="t" anchorCtr="0"/>
          <a:lstStyle/>
          <a:p>
            <a:pPr lvl="0" eaLnBrk="1" hangingPunct="1"/>
            <a:r>
              <a:rPr dirty="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56321"/>
          <p:cNvSpPr>
            <a:spLocks noGrp="1" noRot="1" noChangeAspect="1" noTextEdit="1"/>
          </p:cNvSpPr>
          <p:nvPr>
            <p:ph type="sldImg"/>
          </p:nvPr>
        </p:nvSpPr>
        <p:spPr/>
      </p:sp>
      <p:sp>
        <p:nvSpPr>
          <p:cNvPr id="34819" name="文本占位符 56322"/>
          <p:cNvSpPr>
            <a:spLocks noGrp="1"/>
          </p:cNvSpPr>
          <p:nvPr>
            <p:ph type="body" idx="1"/>
          </p:nvPr>
        </p:nvSpPr>
        <p:spPr/>
        <p:txBody>
          <a:bodyPr wrap="square" lIns="91440" tIns="45720" rIns="91440" bIns="45720" anchor="t" anchorCtr="0"/>
          <a:lstStyle/>
          <a:p>
            <a:pPr lvl="0" eaLnBrk="1" hangingPunct="1"/>
            <a:endParaRPr dirty="0"/>
          </a:p>
        </p:txBody>
      </p:sp>
      <p:sp>
        <p:nvSpPr>
          <p:cNvPr id="34820"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7528E3-22CE-4E57-92DE-D1C0E0B3AB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3271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A90778-FD6A-40F4-A368-E25F7AF8CA9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58A7FDC-F702-4802-B2A9-967831A47B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3D20503-3780-40EA-B21F-DC3C1FDFEEBE}"/>
              </a:ext>
            </a:extLst>
          </p:cNvPr>
          <p:cNvSpPr>
            <a:spLocks noGrp="1"/>
          </p:cNvSpPr>
          <p:nvPr>
            <p:ph type="dt" sz="half" idx="10"/>
          </p:nvPr>
        </p:nvSpPr>
        <p:spPr/>
        <p:txBody>
          <a:bodyPr/>
          <a:lstStyle/>
          <a:p>
            <a:fld id="{E7FE081F-4352-4F18-BEDA-C66D1965C30F}" type="datetimeFigureOut">
              <a:rPr lang="zh-CN" altLang="en-US" smtClean="0"/>
              <a:t>2024/10/17</a:t>
            </a:fld>
            <a:endParaRPr lang="zh-CN" altLang="en-US"/>
          </a:p>
        </p:txBody>
      </p:sp>
      <p:sp>
        <p:nvSpPr>
          <p:cNvPr id="5" name="页脚占位符 4">
            <a:extLst>
              <a:ext uri="{FF2B5EF4-FFF2-40B4-BE49-F238E27FC236}">
                <a16:creationId xmlns:a16="http://schemas.microsoft.com/office/drawing/2014/main" id="{E5850C3F-E4FA-4B4A-9DEF-26902A3D690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F998897-C6FE-4FEB-B8AD-AC6E46DF225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247227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A2CB3B-D7E4-4C1D-B90D-A4A7FD392AC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068A0D7-AB25-40DF-A483-16C01E9CAB61}"/>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74197DC-32A7-4948-8498-682B1BD2C87F}"/>
              </a:ext>
            </a:extLst>
          </p:cNvPr>
          <p:cNvSpPr>
            <a:spLocks noGrp="1"/>
          </p:cNvSpPr>
          <p:nvPr>
            <p:ph type="dt" sz="half" idx="10"/>
          </p:nvPr>
        </p:nvSpPr>
        <p:spPr/>
        <p:txBody>
          <a:bodyPr/>
          <a:lstStyle/>
          <a:p>
            <a:fld id="{E7FE081F-4352-4F18-BEDA-C66D1965C30F}" type="datetimeFigureOut">
              <a:rPr lang="zh-CN" altLang="en-US" smtClean="0"/>
              <a:t>2024/10/17</a:t>
            </a:fld>
            <a:endParaRPr lang="zh-CN" altLang="en-US"/>
          </a:p>
        </p:txBody>
      </p:sp>
      <p:sp>
        <p:nvSpPr>
          <p:cNvPr id="5" name="页脚占位符 4">
            <a:extLst>
              <a:ext uri="{FF2B5EF4-FFF2-40B4-BE49-F238E27FC236}">
                <a16:creationId xmlns:a16="http://schemas.microsoft.com/office/drawing/2014/main" id="{F76E031A-85A5-40BB-B201-8310B77E07F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1C0AD8F-966A-4EE9-80E8-E4CD0D3AD264}"/>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782048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F05B1F6-8A6A-4C9A-9BA5-99388B867B9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03AEB37-E0F4-4A77-A60D-3A1E4ED61F1D}"/>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867B72-8887-4DF8-8780-4CF5D387AECE}"/>
              </a:ext>
            </a:extLst>
          </p:cNvPr>
          <p:cNvSpPr>
            <a:spLocks noGrp="1"/>
          </p:cNvSpPr>
          <p:nvPr>
            <p:ph type="dt" sz="half" idx="10"/>
          </p:nvPr>
        </p:nvSpPr>
        <p:spPr/>
        <p:txBody>
          <a:bodyPr/>
          <a:lstStyle/>
          <a:p>
            <a:fld id="{E7FE081F-4352-4F18-BEDA-C66D1965C30F}" type="datetimeFigureOut">
              <a:rPr lang="zh-CN" altLang="en-US" smtClean="0"/>
              <a:t>2024/10/17</a:t>
            </a:fld>
            <a:endParaRPr lang="zh-CN" altLang="en-US"/>
          </a:p>
        </p:txBody>
      </p:sp>
      <p:sp>
        <p:nvSpPr>
          <p:cNvPr id="5" name="页脚占位符 4">
            <a:extLst>
              <a:ext uri="{FF2B5EF4-FFF2-40B4-BE49-F238E27FC236}">
                <a16:creationId xmlns:a16="http://schemas.microsoft.com/office/drawing/2014/main" id="{5AA3A7CF-A139-4DC8-8780-7BA7765C5AF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0D41E1-1DED-4880-980D-29072DD17FC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257545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686587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17/10/2024</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396084148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17/10/2024</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166887615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481308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185152206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2024/10/17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36226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2024/10/17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7142251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2024/10/17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389664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2811E3-33E5-4FA4-A417-31D9789ADE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EEF7A0D-6728-4100-9472-6832470848F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2400D13-4615-4063-967F-0842A25AB082}"/>
              </a:ext>
            </a:extLst>
          </p:cNvPr>
          <p:cNvSpPr>
            <a:spLocks noGrp="1"/>
          </p:cNvSpPr>
          <p:nvPr>
            <p:ph type="dt" sz="half" idx="10"/>
          </p:nvPr>
        </p:nvSpPr>
        <p:spPr/>
        <p:txBody>
          <a:bodyPr/>
          <a:lstStyle/>
          <a:p>
            <a:fld id="{E7FE081F-4352-4F18-BEDA-C66D1965C30F}" type="datetimeFigureOut">
              <a:rPr lang="zh-CN" altLang="en-US" smtClean="0"/>
              <a:t>2024/10/17</a:t>
            </a:fld>
            <a:endParaRPr lang="zh-CN" altLang="en-US"/>
          </a:p>
        </p:txBody>
      </p:sp>
      <p:sp>
        <p:nvSpPr>
          <p:cNvPr id="5" name="页脚占位符 4">
            <a:extLst>
              <a:ext uri="{FF2B5EF4-FFF2-40B4-BE49-F238E27FC236}">
                <a16:creationId xmlns:a16="http://schemas.microsoft.com/office/drawing/2014/main" id="{ADE5931F-474B-466E-824D-736B3BA6E2B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631E34-1F4D-446B-BA3D-5A38FB6E5E2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7833606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2024/10/17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698024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2024/10/17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41700220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2024/10/17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5981367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2024/10/17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3228996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2024/10/17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15863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2024/10/17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7731301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2024/10/17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1228393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2024/10/17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42021325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63804331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185808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135A8F-9693-43FA-A937-88BE8C5DF6C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8AB061A-5F7C-472A-98C7-AEDA8DACF7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23571962-A602-419B-B366-F0D09E39C861}"/>
              </a:ext>
            </a:extLst>
          </p:cNvPr>
          <p:cNvSpPr>
            <a:spLocks noGrp="1"/>
          </p:cNvSpPr>
          <p:nvPr>
            <p:ph type="dt" sz="half" idx="10"/>
          </p:nvPr>
        </p:nvSpPr>
        <p:spPr/>
        <p:txBody>
          <a:bodyPr/>
          <a:lstStyle/>
          <a:p>
            <a:fld id="{E7FE081F-4352-4F18-BEDA-C66D1965C30F}" type="datetimeFigureOut">
              <a:rPr lang="zh-CN" altLang="en-US" smtClean="0"/>
              <a:t>2024/10/17</a:t>
            </a:fld>
            <a:endParaRPr lang="zh-CN" altLang="en-US"/>
          </a:p>
        </p:txBody>
      </p:sp>
      <p:sp>
        <p:nvSpPr>
          <p:cNvPr id="5" name="页脚占位符 4">
            <a:extLst>
              <a:ext uri="{FF2B5EF4-FFF2-40B4-BE49-F238E27FC236}">
                <a16:creationId xmlns:a16="http://schemas.microsoft.com/office/drawing/2014/main" id="{851FBDDA-FAA1-48D4-98E6-DCD54D4E6D4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4A0937E-E674-404D-BA2F-BBF5E12A090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40074894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4613955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281565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708308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7154177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464629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06912297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33154546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299077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627269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653208"/>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53CECD-753E-496E-A6D9-A7ACFB8F85B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553E91A-C9E6-4F5F-9730-F141C8F35A60}"/>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485D6623-5A7B-4045-AADF-A73436E4439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FBE0E8F-E223-4D3B-A808-484C3319511F}"/>
              </a:ext>
            </a:extLst>
          </p:cNvPr>
          <p:cNvSpPr>
            <a:spLocks noGrp="1"/>
          </p:cNvSpPr>
          <p:nvPr>
            <p:ph type="dt" sz="half" idx="10"/>
          </p:nvPr>
        </p:nvSpPr>
        <p:spPr/>
        <p:txBody>
          <a:bodyPr/>
          <a:lstStyle/>
          <a:p>
            <a:fld id="{E7FE081F-4352-4F18-BEDA-C66D1965C30F}" type="datetimeFigureOut">
              <a:rPr lang="zh-CN" altLang="en-US" smtClean="0"/>
              <a:t>2024/10/17</a:t>
            </a:fld>
            <a:endParaRPr lang="zh-CN" altLang="en-US"/>
          </a:p>
        </p:txBody>
      </p:sp>
      <p:sp>
        <p:nvSpPr>
          <p:cNvPr id="6" name="页脚占位符 5">
            <a:extLst>
              <a:ext uri="{FF2B5EF4-FFF2-40B4-BE49-F238E27FC236}">
                <a16:creationId xmlns:a16="http://schemas.microsoft.com/office/drawing/2014/main" id="{0E0E48AC-DC57-4703-BDDA-CE39E30598B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91002B1-1D31-465E-BED6-04AE45F78E1B}"/>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4334981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0E191392-46B3-4988-B725-C457EAD2BD85}" type="datetimeFigureOut">
              <a:rPr lang="en-US"/>
              <a:t>17/10/2024</a:t>
            </a:fld>
            <a:endParaRPr lang="en-US"/>
          </a:p>
        </p:txBody>
      </p:sp>
      <p:sp>
        <p:nvSpPr>
          <p:cNvPr id="5" name="Footer Placeholder 4"/>
          <p:cNvSpPr>
            <a:spLocks noGrp="1"/>
          </p:cNvSpPr>
          <p:nvPr>
            <p:ph type="ftr" sz="quarter" idx="11"/>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endParaRPr lang="en-US"/>
          </a:p>
        </p:txBody>
      </p:sp>
      <p:sp>
        <p:nvSpPr>
          <p:cNvPr id="6" name="Slide Number Placeholder 5"/>
          <p:cNvSpPr>
            <a:spLocks noGrp="1"/>
          </p:cNvSpPr>
          <p:nvPr>
            <p:ph type="sldNum" sz="quarter" idx="12"/>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15DE37A7-131E-4749-AAF7-688385F4FE99}" type="slidenum">
              <a:rPr lang="en-US"/>
              <a:t>‹#›</a:t>
            </a:fld>
            <a:endParaRPr lang="en-US"/>
          </a:p>
        </p:txBody>
      </p:sp>
    </p:spTree>
    <p:extLst>
      <p:ext uri="{BB962C8B-B14F-4D97-AF65-F5344CB8AC3E}">
        <p14:creationId xmlns:p14="http://schemas.microsoft.com/office/powerpoint/2010/main" val="2979856150"/>
      </p:ext>
    </p:extLst>
  </p:cSld>
  <p:clrMapOvr>
    <a:masterClrMapping/>
  </p:clrMapOvr>
  <p:transition spd="slow">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6B4E1BB7-1AEA-4241-A1A4-B3E9CE44291D}" type="datetimeFigureOut">
              <a:rPr lang="en-US"/>
              <a:t>17/10/2024</a:t>
            </a:fld>
            <a:endParaRPr lang="en-US"/>
          </a:p>
        </p:txBody>
      </p:sp>
      <p:sp>
        <p:nvSpPr>
          <p:cNvPr id="3" name="Footer Placeholder 2"/>
          <p:cNvSpPr>
            <a:spLocks noGrp="1"/>
          </p:cNvSpPr>
          <p:nvPr>
            <p:ph type="ftr" sz="quarter" idx="11"/>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endParaRPr lang="en-US"/>
          </a:p>
        </p:txBody>
      </p:sp>
      <p:sp>
        <p:nvSpPr>
          <p:cNvPr id="4" name="Slide Number Placeholder 3"/>
          <p:cNvSpPr>
            <a:spLocks noGrp="1"/>
          </p:cNvSpPr>
          <p:nvPr>
            <p:ph type="sldNum" sz="quarter" idx="12"/>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6F9FDBEA-6FCD-439E-9496-7EE16FD10296}" type="slidenum">
              <a:rPr lang="en-US"/>
              <a:t>‹#›</a:t>
            </a:fld>
            <a:endParaRPr lang="en-US"/>
          </a:p>
        </p:txBody>
      </p:sp>
    </p:spTree>
    <p:extLst>
      <p:ext uri="{BB962C8B-B14F-4D97-AF65-F5344CB8AC3E}">
        <p14:creationId xmlns:p14="http://schemas.microsoft.com/office/powerpoint/2010/main" val="1498426846"/>
      </p:ext>
    </p:extLst>
  </p:cSld>
  <p:clrMapOvr>
    <a:masterClrMapping/>
  </p:clrMapOvr>
  <p:transition spd="slow">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6195692"/>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3FCE6B-B1B5-4BCD-90CD-8D9FE64E21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B518091-2020-46B2-A2C3-139BA90E5D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D3F70B92-1858-4608-B78B-CE225B12581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BA3A02F-233E-4CAC-B217-520052693C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08404A7-75A7-4FAD-9ABA-3B3511BC521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3DF0C1F-D56E-417B-A1A6-CDEDBBD7BBE4}"/>
              </a:ext>
            </a:extLst>
          </p:cNvPr>
          <p:cNvSpPr>
            <a:spLocks noGrp="1"/>
          </p:cNvSpPr>
          <p:nvPr>
            <p:ph type="dt" sz="half" idx="10"/>
          </p:nvPr>
        </p:nvSpPr>
        <p:spPr/>
        <p:txBody>
          <a:bodyPr/>
          <a:lstStyle/>
          <a:p>
            <a:fld id="{E7FE081F-4352-4F18-BEDA-C66D1965C30F}" type="datetimeFigureOut">
              <a:rPr lang="zh-CN" altLang="en-US" smtClean="0"/>
              <a:t>2024/10/17</a:t>
            </a:fld>
            <a:endParaRPr lang="zh-CN" altLang="en-US"/>
          </a:p>
        </p:txBody>
      </p:sp>
      <p:sp>
        <p:nvSpPr>
          <p:cNvPr id="8" name="页脚占位符 7">
            <a:extLst>
              <a:ext uri="{FF2B5EF4-FFF2-40B4-BE49-F238E27FC236}">
                <a16:creationId xmlns:a16="http://schemas.microsoft.com/office/drawing/2014/main" id="{B8A1A2ED-4247-4F7E-9CE6-9EBC490DCAB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62F7A0B-CBE0-4C9C-9287-A2F7B585D34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849660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4DCAB9-E678-48C2-B8AC-D130051E206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76EE013-E6C1-4C4F-B0C6-96B7CCBDB0ED}"/>
              </a:ext>
            </a:extLst>
          </p:cNvPr>
          <p:cNvSpPr>
            <a:spLocks noGrp="1"/>
          </p:cNvSpPr>
          <p:nvPr>
            <p:ph type="dt" sz="half" idx="10"/>
          </p:nvPr>
        </p:nvSpPr>
        <p:spPr/>
        <p:txBody>
          <a:bodyPr/>
          <a:lstStyle/>
          <a:p>
            <a:fld id="{E7FE081F-4352-4F18-BEDA-C66D1965C30F}" type="datetimeFigureOut">
              <a:rPr lang="zh-CN" altLang="en-US" smtClean="0"/>
              <a:t>2024/10/17</a:t>
            </a:fld>
            <a:endParaRPr lang="zh-CN" altLang="en-US"/>
          </a:p>
        </p:txBody>
      </p:sp>
      <p:sp>
        <p:nvSpPr>
          <p:cNvPr id="4" name="页脚占位符 3">
            <a:extLst>
              <a:ext uri="{FF2B5EF4-FFF2-40B4-BE49-F238E27FC236}">
                <a16:creationId xmlns:a16="http://schemas.microsoft.com/office/drawing/2014/main" id="{F8BB2E72-BDA9-4250-A7C2-522DE20AC51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E2F5F06-D3AA-492E-B5BF-EB07CE83376F}"/>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628141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F1F0C74-5470-4103-8C60-72E5A8B1DEA2}"/>
              </a:ext>
            </a:extLst>
          </p:cNvPr>
          <p:cNvSpPr>
            <a:spLocks noGrp="1"/>
          </p:cNvSpPr>
          <p:nvPr>
            <p:ph type="dt" sz="half" idx="10"/>
          </p:nvPr>
        </p:nvSpPr>
        <p:spPr/>
        <p:txBody>
          <a:bodyPr/>
          <a:lstStyle/>
          <a:p>
            <a:fld id="{E7FE081F-4352-4F18-BEDA-C66D1965C30F}" type="datetimeFigureOut">
              <a:rPr lang="zh-CN" altLang="en-US" smtClean="0"/>
              <a:t>2024/10/17</a:t>
            </a:fld>
            <a:endParaRPr lang="zh-CN" altLang="en-US"/>
          </a:p>
        </p:txBody>
      </p:sp>
      <p:sp>
        <p:nvSpPr>
          <p:cNvPr id="3" name="页脚占位符 2">
            <a:extLst>
              <a:ext uri="{FF2B5EF4-FFF2-40B4-BE49-F238E27FC236}">
                <a16:creationId xmlns:a16="http://schemas.microsoft.com/office/drawing/2014/main" id="{1A68A78F-3AFF-4961-8477-CB57D9BBFFE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0E583D3-85AC-41F1-8D26-FC448751629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625991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1BDAA2-7F82-413E-97E8-7CB8888938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3A27FBE-3F99-40AF-A9C6-51E76F0DD3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F88450B6-FE2F-448D-8F18-D6B6984730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C523596-73AD-44E1-BC66-B8C399E56FD2}"/>
              </a:ext>
            </a:extLst>
          </p:cNvPr>
          <p:cNvSpPr>
            <a:spLocks noGrp="1"/>
          </p:cNvSpPr>
          <p:nvPr>
            <p:ph type="dt" sz="half" idx="10"/>
          </p:nvPr>
        </p:nvSpPr>
        <p:spPr/>
        <p:txBody>
          <a:bodyPr/>
          <a:lstStyle/>
          <a:p>
            <a:fld id="{E7FE081F-4352-4F18-BEDA-C66D1965C30F}" type="datetimeFigureOut">
              <a:rPr lang="zh-CN" altLang="en-US" smtClean="0"/>
              <a:t>2024/10/17</a:t>
            </a:fld>
            <a:endParaRPr lang="zh-CN" altLang="en-US"/>
          </a:p>
        </p:txBody>
      </p:sp>
      <p:sp>
        <p:nvSpPr>
          <p:cNvPr id="6" name="页脚占位符 5">
            <a:extLst>
              <a:ext uri="{FF2B5EF4-FFF2-40B4-BE49-F238E27FC236}">
                <a16:creationId xmlns:a16="http://schemas.microsoft.com/office/drawing/2014/main" id="{922D18AA-1534-410D-96AD-50A42664B8C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2209515-EB11-4FD0-B8A9-BC1B5BC14012}"/>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4130402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ADD6C3-9A48-4D23-B871-64CE3A6E5F9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34F55D-BA32-4729-947C-505A8646A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97F547F-8334-4C5A-8498-F5E53C7D1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B912CCC-BA35-41A4-B1CA-B31D42F9517E}"/>
              </a:ext>
            </a:extLst>
          </p:cNvPr>
          <p:cNvSpPr>
            <a:spLocks noGrp="1"/>
          </p:cNvSpPr>
          <p:nvPr>
            <p:ph type="dt" sz="half" idx="10"/>
          </p:nvPr>
        </p:nvSpPr>
        <p:spPr/>
        <p:txBody>
          <a:bodyPr/>
          <a:lstStyle/>
          <a:p>
            <a:fld id="{E7FE081F-4352-4F18-BEDA-C66D1965C30F}" type="datetimeFigureOut">
              <a:rPr lang="zh-CN" altLang="en-US" smtClean="0"/>
              <a:t>2024/10/17</a:t>
            </a:fld>
            <a:endParaRPr lang="zh-CN" altLang="en-US"/>
          </a:p>
        </p:txBody>
      </p:sp>
      <p:sp>
        <p:nvSpPr>
          <p:cNvPr id="6" name="页脚占位符 5">
            <a:extLst>
              <a:ext uri="{FF2B5EF4-FFF2-40B4-BE49-F238E27FC236}">
                <a16:creationId xmlns:a16="http://schemas.microsoft.com/office/drawing/2014/main" id="{5BF43CE3-F971-4B3C-9E58-FEF1C4EACF1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DC9298F-C230-4A85-9478-040EFA3B5E2B}"/>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4274956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5.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1.jpeg"/><Relationship Id="rId5" Type="http://schemas.openxmlformats.org/officeDocument/2006/relationships/theme" Target="../theme/theme5.xml"/><Relationship Id="rId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FE38F8A-74BC-44D9-BA3C-D822B02A03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4CC5787-2417-4D67-BC60-9A7D2AA564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16E505F-C9FE-466B-BA8A-3AD1E9B967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E081F-4352-4F18-BEDA-C66D1965C30F}" type="datetimeFigureOut">
              <a:rPr lang="zh-CN" altLang="en-US" smtClean="0"/>
              <a:t>2024/10/17</a:t>
            </a:fld>
            <a:endParaRPr lang="zh-CN" altLang="en-US"/>
          </a:p>
        </p:txBody>
      </p:sp>
      <p:sp>
        <p:nvSpPr>
          <p:cNvPr id="5" name="页脚占位符 4">
            <a:extLst>
              <a:ext uri="{FF2B5EF4-FFF2-40B4-BE49-F238E27FC236}">
                <a16:creationId xmlns:a16="http://schemas.microsoft.com/office/drawing/2014/main" id="{6AAA7661-D508-4955-A925-D418035FA1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2B67076-C3C8-425C-81B3-923C0BE32E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5306604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12864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2024/10/17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64629478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109086771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59281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Lst>
  <p:transition spd="slow">
    <p:random/>
  </p:transition>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0.GIF"/><Relationship Id="rId13" Type="http://schemas.openxmlformats.org/officeDocument/2006/relationships/image" Target="../media/image35.GIF"/><Relationship Id="rId3" Type="http://schemas.openxmlformats.org/officeDocument/2006/relationships/audio" Target="../media/audio4.wav"/><Relationship Id="rId7" Type="http://schemas.openxmlformats.org/officeDocument/2006/relationships/image" Target="../media/image29.jpeg"/><Relationship Id="rId12" Type="http://schemas.openxmlformats.org/officeDocument/2006/relationships/image" Target="../media/image34.GIF"/><Relationship Id="rId2" Type="http://schemas.openxmlformats.org/officeDocument/2006/relationships/audio" Target="../media/audio1.wav"/><Relationship Id="rId1" Type="http://schemas.openxmlformats.org/officeDocument/2006/relationships/slideLayout" Target="../slideLayouts/slideLayout34.xml"/><Relationship Id="rId6" Type="http://schemas.openxmlformats.org/officeDocument/2006/relationships/image" Target="../media/image26.png"/><Relationship Id="rId11" Type="http://schemas.openxmlformats.org/officeDocument/2006/relationships/image" Target="../media/image33.GIF"/><Relationship Id="rId5" Type="http://schemas.openxmlformats.org/officeDocument/2006/relationships/image" Target="../media/image25.png"/><Relationship Id="rId15" Type="http://schemas.openxmlformats.org/officeDocument/2006/relationships/slide" Target="slide6.xml"/><Relationship Id="rId10" Type="http://schemas.openxmlformats.org/officeDocument/2006/relationships/image" Target="../media/image32.GIF"/><Relationship Id="rId4" Type="http://schemas.openxmlformats.org/officeDocument/2006/relationships/image" Target="../media/image28.GIF"/><Relationship Id="rId9" Type="http://schemas.openxmlformats.org/officeDocument/2006/relationships/image" Target="../media/image31.png"/><Relationship Id="rId14" Type="http://schemas.openxmlformats.org/officeDocument/2006/relationships/image" Target="../media/image36.GIF"/></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3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34.xml"/><Relationship Id="rId5" Type="http://schemas.openxmlformats.org/officeDocument/2006/relationships/image" Target="../media/image41.png"/><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8.xml"/><Relationship Id="rId1" Type="http://schemas.openxmlformats.org/officeDocument/2006/relationships/slideLayout" Target="../slideLayouts/slideLayout39.xml"/><Relationship Id="rId5" Type="http://schemas.openxmlformats.org/officeDocument/2006/relationships/comments" Target="../comments/comment1.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15.emf"/></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34.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24.png"/><Relationship Id="rId18" Type="http://schemas.openxmlformats.org/officeDocument/2006/relationships/audio" Target="../media/audio3.wav"/><Relationship Id="rId3" Type="http://schemas.openxmlformats.org/officeDocument/2006/relationships/image" Target="../media/image18.jpeg"/><Relationship Id="rId7" Type="http://schemas.openxmlformats.org/officeDocument/2006/relationships/image" Target="../media/image20.png"/><Relationship Id="rId12" Type="http://schemas.openxmlformats.org/officeDocument/2006/relationships/image" Target="../media/image23.png"/><Relationship Id="rId17" Type="http://schemas.openxmlformats.org/officeDocument/2006/relationships/image" Target="../media/image27.GIF"/><Relationship Id="rId2" Type="http://schemas.openxmlformats.org/officeDocument/2006/relationships/notesSlide" Target="../notesSlides/notesSlide5.xml"/><Relationship Id="rId16" Type="http://schemas.openxmlformats.org/officeDocument/2006/relationships/image" Target="../media/image26.png"/><Relationship Id="rId1" Type="http://schemas.openxmlformats.org/officeDocument/2006/relationships/slideLayout" Target="../slideLayouts/slideLayout34.xml"/><Relationship Id="rId6" Type="http://schemas.openxmlformats.org/officeDocument/2006/relationships/image" Target="../media/image19.png"/><Relationship Id="rId11" Type="http://schemas.openxmlformats.org/officeDocument/2006/relationships/slide" Target="slide9.xml"/><Relationship Id="rId5" Type="http://schemas.openxmlformats.org/officeDocument/2006/relationships/audio" Target="../media/audio1.wav"/><Relationship Id="rId15" Type="http://schemas.openxmlformats.org/officeDocument/2006/relationships/image" Target="../media/image25.png"/><Relationship Id="rId10" Type="http://schemas.openxmlformats.org/officeDocument/2006/relationships/image" Target="../media/image22.png"/><Relationship Id="rId4" Type="http://schemas.openxmlformats.org/officeDocument/2006/relationships/slide" Target="slide7.xml"/><Relationship Id="rId9" Type="http://schemas.openxmlformats.org/officeDocument/2006/relationships/image" Target="../media/image21.png"/><Relationship Id="rId14" Type="http://schemas.openxmlformats.org/officeDocument/2006/relationships/slide" Target="slide10.xml"/></Relationships>
</file>

<file path=ppt/slides/_rels/slide7.xml.rels><?xml version="1.0" encoding="UTF-8" standalone="yes"?>
<Relationships xmlns="http://schemas.openxmlformats.org/package/2006/relationships"><Relationship Id="rId8" Type="http://schemas.openxmlformats.org/officeDocument/2006/relationships/image" Target="../media/image30.GIF"/><Relationship Id="rId13" Type="http://schemas.openxmlformats.org/officeDocument/2006/relationships/image" Target="../media/image35.GIF"/><Relationship Id="rId3" Type="http://schemas.openxmlformats.org/officeDocument/2006/relationships/audio" Target="../media/audio4.wav"/><Relationship Id="rId7" Type="http://schemas.openxmlformats.org/officeDocument/2006/relationships/image" Target="../media/image29.jpeg"/><Relationship Id="rId12" Type="http://schemas.openxmlformats.org/officeDocument/2006/relationships/image" Target="../media/image34.GIF"/><Relationship Id="rId2" Type="http://schemas.openxmlformats.org/officeDocument/2006/relationships/audio" Target="../media/audio1.wav"/><Relationship Id="rId1" Type="http://schemas.openxmlformats.org/officeDocument/2006/relationships/slideLayout" Target="../slideLayouts/slideLayout34.xml"/><Relationship Id="rId6" Type="http://schemas.openxmlformats.org/officeDocument/2006/relationships/image" Target="../media/image20.png"/><Relationship Id="rId11" Type="http://schemas.openxmlformats.org/officeDocument/2006/relationships/image" Target="../media/image33.GIF"/><Relationship Id="rId5" Type="http://schemas.openxmlformats.org/officeDocument/2006/relationships/image" Target="../media/image19.png"/><Relationship Id="rId15" Type="http://schemas.openxmlformats.org/officeDocument/2006/relationships/slide" Target="slide6.xml"/><Relationship Id="rId10" Type="http://schemas.openxmlformats.org/officeDocument/2006/relationships/image" Target="../media/image32.GIF"/><Relationship Id="rId4" Type="http://schemas.openxmlformats.org/officeDocument/2006/relationships/image" Target="../media/image28.GIF"/><Relationship Id="rId9" Type="http://schemas.openxmlformats.org/officeDocument/2006/relationships/image" Target="../media/image31.png"/><Relationship Id="rId14" Type="http://schemas.openxmlformats.org/officeDocument/2006/relationships/image" Target="../media/image36.GIF"/></Relationships>
</file>

<file path=ppt/slides/_rels/slide8.xml.rels><?xml version="1.0" encoding="UTF-8" standalone="yes"?>
<Relationships xmlns="http://schemas.openxmlformats.org/package/2006/relationships"><Relationship Id="rId8" Type="http://schemas.openxmlformats.org/officeDocument/2006/relationships/image" Target="../media/image30.GIF"/><Relationship Id="rId13" Type="http://schemas.openxmlformats.org/officeDocument/2006/relationships/image" Target="../media/image35.GIF"/><Relationship Id="rId3" Type="http://schemas.openxmlformats.org/officeDocument/2006/relationships/audio" Target="../media/audio4.wav"/><Relationship Id="rId7" Type="http://schemas.openxmlformats.org/officeDocument/2006/relationships/image" Target="../media/image29.jpeg"/><Relationship Id="rId12" Type="http://schemas.openxmlformats.org/officeDocument/2006/relationships/image" Target="../media/image34.GIF"/><Relationship Id="rId2" Type="http://schemas.openxmlformats.org/officeDocument/2006/relationships/audio" Target="../media/audio1.wav"/><Relationship Id="rId1" Type="http://schemas.openxmlformats.org/officeDocument/2006/relationships/slideLayout" Target="../slideLayouts/slideLayout34.xml"/><Relationship Id="rId6" Type="http://schemas.openxmlformats.org/officeDocument/2006/relationships/image" Target="../media/image22.png"/><Relationship Id="rId11" Type="http://schemas.openxmlformats.org/officeDocument/2006/relationships/image" Target="../media/image33.GIF"/><Relationship Id="rId5" Type="http://schemas.openxmlformats.org/officeDocument/2006/relationships/image" Target="../media/image21.png"/><Relationship Id="rId15" Type="http://schemas.openxmlformats.org/officeDocument/2006/relationships/slide" Target="slide5.xml"/><Relationship Id="rId10" Type="http://schemas.openxmlformats.org/officeDocument/2006/relationships/image" Target="../media/image32.GIF"/><Relationship Id="rId4" Type="http://schemas.openxmlformats.org/officeDocument/2006/relationships/image" Target="../media/image28.GIF"/><Relationship Id="rId9" Type="http://schemas.openxmlformats.org/officeDocument/2006/relationships/image" Target="../media/image31.png"/><Relationship Id="rId14" Type="http://schemas.openxmlformats.org/officeDocument/2006/relationships/image" Target="../media/image36.GIF"/></Relationships>
</file>

<file path=ppt/slides/_rels/slide9.xml.rels><?xml version="1.0" encoding="UTF-8" standalone="yes"?>
<Relationships xmlns="http://schemas.openxmlformats.org/package/2006/relationships"><Relationship Id="rId8" Type="http://schemas.openxmlformats.org/officeDocument/2006/relationships/image" Target="../media/image30.GIF"/><Relationship Id="rId13" Type="http://schemas.openxmlformats.org/officeDocument/2006/relationships/image" Target="../media/image35.GIF"/><Relationship Id="rId3" Type="http://schemas.openxmlformats.org/officeDocument/2006/relationships/audio" Target="../media/audio4.wav"/><Relationship Id="rId7" Type="http://schemas.openxmlformats.org/officeDocument/2006/relationships/image" Target="../media/image29.jpeg"/><Relationship Id="rId12" Type="http://schemas.openxmlformats.org/officeDocument/2006/relationships/image" Target="../media/image34.GIF"/><Relationship Id="rId2" Type="http://schemas.openxmlformats.org/officeDocument/2006/relationships/audio" Target="../media/audio1.wav"/><Relationship Id="rId1" Type="http://schemas.openxmlformats.org/officeDocument/2006/relationships/slideLayout" Target="../slideLayouts/slideLayout34.xml"/><Relationship Id="rId6" Type="http://schemas.openxmlformats.org/officeDocument/2006/relationships/image" Target="../media/image24.png"/><Relationship Id="rId11" Type="http://schemas.openxmlformats.org/officeDocument/2006/relationships/image" Target="../media/image33.GIF"/><Relationship Id="rId5" Type="http://schemas.openxmlformats.org/officeDocument/2006/relationships/image" Target="../media/image23.png"/><Relationship Id="rId15" Type="http://schemas.openxmlformats.org/officeDocument/2006/relationships/slide" Target="slide6.xml"/><Relationship Id="rId10" Type="http://schemas.openxmlformats.org/officeDocument/2006/relationships/image" Target="../media/image32.GIF"/><Relationship Id="rId4" Type="http://schemas.openxmlformats.org/officeDocument/2006/relationships/image" Target="../media/image28.GIF"/><Relationship Id="rId9" Type="http://schemas.openxmlformats.org/officeDocument/2006/relationships/image" Target="../media/image37.png"/><Relationship Id="rId14" Type="http://schemas.openxmlformats.org/officeDocument/2006/relationships/image" Target="../media/image36.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pic>
        <p:nvPicPr>
          <p:cNvPr id="38" name="图片 5">
            <a:extLst>
              <a:ext uri="{FF2B5EF4-FFF2-40B4-BE49-F238E27FC236}">
                <a16:creationId xmlns:a16="http://schemas.microsoft.com/office/drawing/2014/main" id="{79E211EE-A62B-4D25-8775-0D260B769A72}"/>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6027" t="45612" r="46939" b="16614"/>
          <a:stretch/>
        </p:blipFill>
        <p:spPr>
          <a:xfrm>
            <a:off x="404759" y="772054"/>
            <a:ext cx="11709691" cy="5426981"/>
          </a:xfrm>
          <a:prstGeom prst="rect">
            <a:avLst/>
          </a:prstGeom>
          <a:effectLst>
            <a:outerShdw blurRad="50800" dist="63500" dir="5400000" sx="102000" sy="102000" algn="ctr" rotWithShape="0">
              <a:srgbClr val="000000">
                <a:alpha val="43137"/>
              </a:srgbClr>
            </a:outerShdw>
          </a:effectLst>
        </p:spPr>
      </p:pic>
      <p:pic>
        <p:nvPicPr>
          <p:cNvPr id="8" name="图片 7">
            <a:extLst>
              <a:ext uri="{FF2B5EF4-FFF2-40B4-BE49-F238E27FC236}">
                <a16:creationId xmlns:a16="http://schemas.microsoft.com/office/drawing/2014/main" id="{F4364527-9BA4-4EF3-BD6B-216A4DB2F54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3871" r="26743"/>
          <a:stretch/>
        </p:blipFill>
        <p:spPr>
          <a:xfrm>
            <a:off x="6814991" y="3472661"/>
            <a:ext cx="4612351" cy="3385339"/>
          </a:xfrm>
          <a:prstGeom prst="rect">
            <a:avLst/>
          </a:prstGeom>
        </p:spPr>
      </p:pic>
      <p:pic>
        <p:nvPicPr>
          <p:cNvPr id="9" name="图片 8">
            <a:extLst>
              <a:ext uri="{FF2B5EF4-FFF2-40B4-BE49-F238E27FC236}">
                <a16:creationId xmlns:a16="http://schemas.microsoft.com/office/drawing/2014/main" id="{F763C397-0C8D-4D4F-80DF-05F146F6253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3871" r="26743"/>
          <a:stretch/>
        </p:blipFill>
        <p:spPr>
          <a:xfrm flipH="1">
            <a:off x="8925388" y="4535459"/>
            <a:ext cx="3189062" cy="2340684"/>
          </a:xfrm>
          <a:prstGeom prst="rect">
            <a:avLst/>
          </a:prstGeom>
        </p:spPr>
      </p:pic>
      <p:pic>
        <p:nvPicPr>
          <p:cNvPr id="11" name="图片 10">
            <a:extLst>
              <a:ext uri="{FF2B5EF4-FFF2-40B4-BE49-F238E27FC236}">
                <a16:creationId xmlns:a16="http://schemas.microsoft.com/office/drawing/2014/main" id="{CFBE018C-B768-45ED-AB07-13AC4723ED0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3464" r="71083" b="46860"/>
          <a:stretch/>
        </p:blipFill>
        <p:spPr>
          <a:xfrm>
            <a:off x="481487" y="658251"/>
            <a:ext cx="3406282" cy="3495660"/>
          </a:xfrm>
          <a:prstGeom prst="rect">
            <a:avLst/>
          </a:prstGeom>
        </p:spPr>
      </p:pic>
      <p:pic>
        <p:nvPicPr>
          <p:cNvPr id="36" name="图片 35">
            <a:extLst>
              <a:ext uri="{FF2B5EF4-FFF2-40B4-BE49-F238E27FC236}">
                <a16:creationId xmlns:a16="http://schemas.microsoft.com/office/drawing/2014/main" id="{16AB0A7D-D719-4E7F-AFEB-80B3966410CF}"/>
              </a:ext>
            </a:extLst>
          </p:cNvPr>
          <p:cNvPicPr>
            <a:picLocks noChangeAspect="1"/>
          </p:cNvPicPr>
          <p:nvPr/>
        </p:nvPicPr>
        <p:blipFill rotWithShape="1">
          <a:blip r:embed="rId7">
            <a:extLst>
              <a:ext uri="{28A0092B-C50C-407E-A947-70E740481C1C}">
                <a14:useLocalDpi xmlns:a14="http://schemas.microsoft.com/office/drawing/2010/main" val="0"/>
              </a:ext>
            </a:extLst>
          </a:blip>
          <a:srcRect l="27294" t="7312" r="32213" b="28914"/>
          <a:stretch/>
        </p:blipFill>
        <p:spPr>
          <a:xfrm rot="20680750">
            <a:off x="7829320" y="1456899"/>
            <a:ext cx="1935225" cy="2873962"/>
          </a:xfrm>
          <a:prstGeom prst="rect">
            <a:avLst/>
          </a:prstGeom>
        </p:spPr>
      </p:pic>
      <p:sp>
        <p:nvSpPr>
          <p:cNvPr id="2" name="Rectangle 1">
            <a:extLst>
              <a:ext uri="{FF2B5EF4-FFF2-40B4-BE49-F238E27FC236}">
                <a16:creationId xmlns:a16="http://schemas.microsoft.com/office/drawing/2014/main" id="{8E7854D3-9C9C-4370-ABE5-4B27E2737DD0}"/>
              </a:ext>
            </a:extLst>
          </p:cNvPr>
          <p:cNvSpPr/>
          <p:nvPr/>
        </p:nvSpPr>
        <p:spPr>
          <a:xfrm>
            <a:off x="1337399" y="3197422"/>
            <a:ext cx="6900881" cy="14465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Nói</a:t>
            </a:r>
            <a:r>
              <a:rPr kumimoji="0" lang="en-US" sz="8800" b="1" i="0" u="none" strike="noStrike" kern="1200" cap="none" spc="0" normalizeH="0" baseline="0" noProof="0" dirty="0">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8800" b="1" i="0" u="none" strike="noStrike" kern="1200" cap="none" spc="0" normalizeH="0" baseline="0" noProof="0" dirty="0" err="1">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và</a:t>
            </a:r>
            <a:r>
              <a:rPr kumimoji="0" lang="en-US" sz="8800" b="1" i="0" u="none" strike="noStrike" kern="1200" cap="none" spc="0" normalizeH="0" baseline="0" noProof="0" dirty="0">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8800" b="1" i="0" u="none" strike="noStrike" kern="1200" cap="none" spc="0" normalizeH="0" baseline="0" noProof="0" dirty="0" err="1">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nghe</a:t>
            </a:r>
            <a:endParaRPr kumimoji="0" lang="en-US" sz="8800" b="1" i="0" u="none" strike="noStrike" kern="1200" cap="none" spc="0" normalizeH="0" baseline="0" noProof="0" dirty="0">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1194580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750"/>
                                        <p:tgtEl>
                                          <p:spTgt spid="38"/>
                                        </p:tgtEl>
                                      </p:cBhvr>
                                    </p:animEffect>
                                    <p:anim calcmode="lin" valueType="num">
                                      <p:cBhvr>
                                        <p:cTn id="24" dur="750" fill="hold"/>
                                        <p:tgtEl>
                                          <p:spTgt spid="38"/>
                                        </p:tgtEl>
                                        <p:attrNameLst>
                                          <p:attrName>ppt_x</p:attrName>
                                        </p:attrNameLst>
                                      </p:cBhvr>
                                      <p:tavLst>
                                        <p:tav tm="0">
                                          <p:val>
                                            <p:strVal val="#ppt_x"/>
                                          </p:val>
                                        </p:tav>
                                        <p:tav tm="100000">
                                          <p:val>
                                            <p:strVal val="#ppt_x"/>
                                          </p:val>
                                        </p:tav>
                                      </p:tavLst>
                                    </p:anim>
                                    <p:anim calcmode="lin" valueType="num">
                                      <p:cBhvr>
                                        <p:cTn id="25" dur="75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circle(in)">
                                      <p:cBhvr>
                                        <p:cTn id="3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8675"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2 candies </a:t>
            </a:r>
          </a:p>
        </p:txBody>
      </p:sp>
      <p:sp>
        <p:nvSpPr>
          <p:cNvPr id="27" name="Rectangle: Folded Corner 26"/>
          <p:cNvSpPr/>
          <p:nvPr/>
        </p:nvSpPr>
        <p:spPr>
          <a:xfrm>
            <a:off x="508000" y="277284"/>
            <a:ext cx="10987617"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Vì sao Vũ Duệ được đi học?</a:t>
            </a:r>
            <a:endPar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endParaRPr>
          </a:p>
        </p:txBody>
      </p:sp>
      <p:sp>
        <p:nvSpPr>
          <p:cNvPr id="28" name="Rectangle: Folded Corner 27"/>
          <p:cNvSpPr/>
          <p:nvPr/>
        </p:nvSpPr>
        <p:spPr>
          <a:xfrm>
            <a:off x="508000" y="2131695"/>
            <a:ext cx="11110595" cy="1923415"/>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marR="0" lvl="0" indent="-571500" algn="ctr" defTabSz="685800" rtl="0" eaLnBrk="1" fontAlgn="auto" latinLnBrk="0" hangingPunct="1">
              <a:lnSpc>
                <a:spcPct val="100000"/>
              </a:lnSpc>
              <a:spcBef>
                <a:spcPts val="0"/>
              </a:spcBef>
              <a:spcAft>
                <a:spcPts val="0"/>
              </a:spcAft>
              <a:buClrTx/>
              <a:buSzTx/>
              <a:buFontTx/>
              <a:buChar char="-"/>
              <a:tabLst/>
              <a:defRPr/>
            </a:pPr>
            <a:r>
              <a:rPr kumimoji="0" lang="en-US" altLang="vi-VN" sz="2800" b="0" i="0" u="none" strike="noStrike" kern="120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 đồ thương hoàn cảnh khó khăn và sự ham học của Vũ Duệ nên cho Vũ Duệ vào học.</a:t>
            </a:r>
            <a:endPar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680"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8682"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8683" name="Flowchart: Summing Junction 35"/>
          <p:cNvGrpSpPr/>
          <p:nvPr/>
        </p:nvGrpSpPr>
        <p:grpSpPr>
          <a:xfrm>
            <a:off x="4011084" y="4182533"/>
            <a:ext cx="184149" cy="177800"/>
            <a:chOff x="2527" y="2634"/>
            <a:chExt cx="115" cy="112"/>
          </a:xfrm>
        </p:grpSpPr>
        <p:pic>
          <p:nvPicPr>
            <p:cNvPr id="28690" name="Flowchart: Summing Junction 35"/>
            <p:cNvPicPr/>
            <p:nvPr/>
          </p:nvPicPr>
          <p:blipFill>
            <a:blip r:embed="rId9"/>
            <a:stretch>
              <a:fillRect/>
            </a:stretch>
          </p:blipFill>
          <p:spPr>
            <a:xfrm>
              <a:off x="2527" y="2634"/>
              <a:ext cx="115" cy="112"/>
            </a:xfrm>
            <a:prstGeom prst="rect">
              <a:avLst/>
            </a:prstGeom>
            <a:noFill/>
            <a:ln w="9525">
              <a:noFill/>
            </a:ln>
          </p:spPr>
        </p:pic>
        <p:sp>
          <p:nvSpPr>
            <p:cNvPr id="28691"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8684"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8685"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8686"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8687"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6" name="图片 41995" descr="13"/>
          <p:cNvPicPr>
            <a:picLocks noChangeAspect="1"/>
          </p:cNvPicPr>
          <p:nvPr/>
        </p:nvPicPr>
        <p:blipFill>
          <a:blip r:embed="rId4"/>
          <a:stretch>
            <a:fillRect/>
          </a:stretch>
        </p:blipFill>
        <p:spPr>
          <a:xfrm>
            <a:off x="7010400" y="685800"/>
            <a:ext cx="4656667" cy="3862917"/>
          </a:xfrm>
          <a:prstGeom prst="rect">
            <a:avLst/>
          </a:prstGeom>
          <a:noFill/>
          <a:ln w="9525">
            <a:noFill/>
          </a:ln>
        </p:spPr>
      </p:pic>
      <p:pic>
        <p:nvPicPr>
          <p:cNvPr id="41997" name="图片 41996" descr="14"/>
          <p:cNvPicPr>
            <a:picLocks noChangeAspect="1"/>
          </p:cNvPicPr>
          <p:nvPr/>
        </p:nvPicPr>
        <p:blipFill>
          <a:blip r:embed="rId5"/>
          <a:stretch>
            <a:fillRect/>
          </a:stretch>
        </p:blipFill>
        <p:spPr>
          <a:xfrm>
            <a:off x="0" y="177800"/>
            <a:ext cx="7272867" cy="6182784"/>
          </a:xfrm>
          <a:prstGeom prst="rect">
            <a:avLst/>
          </a:prstGeom>
          <a:noFill/>
          <a:ln w="9525">
            <a:noFill/>
          </a:ln>
        </p:spPr>
      </p:pic>
      <p:pic>
        <p:nvPicPr>
          <p:cNvPr id="33796" name="图片 41997" descr="1"/>
          <p:cNvPicPr>
            <a:picLocks noChangeAspect="1"/>
          </p:cNvPicPr>
          <p:nvPr/>
        </p:nvPicPr>
        <p:blipFill>
          <a:blip r:embed="rId6"/>
          <a:stretch>
            <a:fillRect/>
          </a:stretch>
        </p:blipFill>
        <p:spPr>
          <a:xfrm>
            <a:off x="0" y="5617633"/>
            <a:ext cx="12192000" cy="1240367"/>
          </a:xfrm>
          <a:prstGeom prst="rect">
            <a:avLst/>
          </a:prstGeom>
          <a:noFill/>
          <a:ln w="9525">
            <a:noFill/>
          </a:ln>
        </p:spPr>
      </p:pic>
      <p:sp>
        <p:nvSpPr>
          <p:cNvPr id="33797" name="Text Box 5"/>
          <p:cNvSpPr txBox="1"/>
          <p:nvPr/>
        </p:nvSpPr>
        <p:spPr>
          <a:xfrm>
            <a:off x="1930400" y="3429000"/>
            <a:ext cx="3556000" cy="46037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3798" name="Text Box 6"/>
          <p:cNvSpPr txBox="1"/>
          <p:nvPr/>
        </p:nvSpPr>
        <p:spPr>
          <a:xfrm>
            <a:off x="711200" y="3429000"/>
            <a:ext cx="5994400" cy="152844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sz="3735" b="0" i="0" u="none" strike="noStrike" kern="1200" cap="none" spc="0" normalizeH="0" baseline="0" noProof="0" dirty="0">
                <a:ln>
                  <a:noFill/>
                </a:ln>
                <a:solidFill>
                  <a:srgbClr val="FF0000"/>
                </a:solidFill>
                <a:effectLst/>
                <a:uLnTx/>
                <a:uFillTx/>
                <a:latin typeface=".VnAvant" panose="020B7200000000000000" pitchFamily="34" charset="0"/>
                <a:ea typeface="+mn-ea"/>
                <a:cs typeface="+mn-cs"/>
              </a:rPr>
              <a:t>Cïng b¹n kÓ </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sz="3735" b="0" i="0" u="none" strike="noStrike" kern="1200" cap="none" spc="0" normalizeH="0" baseline="0" noProof="0" dirty="0">
                <a:ln>
                  <a:noFill/>
                </a:ln>
                <a:solidFill>
                  <a:srgbClr val="FF0000"/>
                </a:solidFill>
                <a:effectLst/>
                <a:uLnTx/>
                <a:uFillTx/>
                <a:latin typeface=".VnAvant" panose="020B7200000000000000" pitchFamily="34" charset="0"/>
                <a:ea typeface="+mn-ea"/>
                <a:cs typeface="+mn-cs"/>
              </a:rPr>
              <a:t>trong nhãm</a:t>
            </a:r>
            <a:r>
              <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rPr>
              <a:t> </a:t>
            </a:r>
          </a:p>
        </p:txBody>
      </p:sp>
      <p:sp>
        <p:nvSpPr>
          <p:cNvPr id="55303" name="Text Box 7"/>
          <p:cNvSpPr txBox="1"/>
          <p:nvPr/>
        </p:nvSpPr>
        <p:spPr>
          <a:xfrm>
            <a:off x="7416800" y="2819400"/>
            <a:ext cx="2540000" cy="58356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sz="3200" b="0" i="0" u="none" strike="noStrike" kern="1200" cap="none" spc="0" normalizeH="0" baseline="0" noProof="0" dirty="0">
                <a:ln>
                  <a:noFill/>
                </a:ln>
                <a:solidFill>
                  <a:srgbClr val="FF0000"/>
                </a:solidFill>
                <a:effectLst/>
                <a:uLnTx/>
                <a:uFillTx/>
                <a:latin typeface=".VnAvant" panose="020B7200000000000000" pitchFamily="34" charset="0"/>
                <a:ea typeface="+mn-ea"/>
                <a:cs typeface="+mn-cs"/>
              </a:rPr>
              <a:t>Thêi gian 5’</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1997"/>
                                        </p:tgtEl>
                                        <p:attrNameLst>
                                          <p:attrName>style.visibility</p:attrName>
                                        </p:attrNameLst>
                                      </p:cBhvr>
                                      <p:to>
                                        <p:strVal val="visible"/>
                                      </p:to>
                                    </p:set>
                                    <p:animEffect transition="in" filter="barn(outVertical)">
                                      <p:cBhvr>
                                        <p:cTn id="7" dur="500"/>
                                        <p:tgtEl>
                                          <p:spTgt spid="4199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41996"/>
                                        </p:tgtEl>
                                        <p:attrNameLst>
                                          <p:attrName>style.visibility</p:attrName>
                                        </p:attrNameLst>
                                      </p:cBhvr>
                                      <p:to>
                                        <p:strVal val="visible"/>
                                      </p:to>
                                    </p:set>
                                    <p:anim calcmode="lin" valueType="num">
                                      <p:cBhvr>
                                        <p:cTn id="12" dur="1000" fill="hold"/>
                                        <p:tgtEl>
                                          <p:spTgt spid="41996"/>
                                        </p:tgtEl>
                                        <p:attrNameLst>
                                          <p:attrName>ppt_w</p:attrName>
                                        </p:attrNameLst>
                                      </p:cBhvr>
                                      <p:tavLst>
                                        <p:tav tm="0">
                                          <p:val>
                                            <p:fltVal val="0"/>
                                          </p:val>
                                        </p:tav>
                                        <p:tav tm="100000">
                                          <p:val>
                                            <p:strVal val="#ppt_w"/>
                                          </p:val>
                                        </p:tav>
                                      </p:tavLst>
                                    </p:anim>
                                    <p:anim calcmode="lin" valueType="num">
                                      <p:cBhvr>
                                        <p:cTn id="13" dur="1000" fill="hold"/>
                                        <p:tgtEl>
                                          <p:spTgt spid="41996"/>
                                        </p:tgtEl>
                                        <p:attrNameLst>
                                          <p:attrName>ppt_h</p:attrName>
                                        </p:attrNameLst>
                                      </p:cBhvr>
                                      <p:tavLst>
                                        <p:tav tm="0">
                                          <p:val>
                                            <p:fltVal val="0"/>
                                          </p:val>
                                        </p:tav>
                                        <p:tav tm="100000">
                                          <p:val>
                                            <p:strVal val="#ppt_h"/>
                                          </p:val>
                                        </p:tav>
                                      </p:tavLst>
                                    </p:anim>
                                    <p:anim calcmode="lin" valueType="num">
                                      <p:cBhvr>
                                        <p:cTn id="14" dur="1000" fill="hold"/>
                                        <p:tgtEl>
                                          <p:spTgt spid="4199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1996"/>
                                        </p:tgtEl>
                                        <p:attrNameLst>
                                          <p:attrName>ppt_y</p:attrName>
                                        </p:attrNameLst>
                                      </p:cBhvr>
                                      <p:tavLst>
                                        <p:tav tm="0" fmla="#ppt_y+(sin(-2*pi*(1-$))*-#ppt_x+cos(-2*pi*(1-$))*(1-#ppt_y))*(1-$)">
                                          <p:val>
                                            <p:fltVal val="0"/>
                                          </p:val>
                                        </p:tav>
                                        <p:tav tm="100000">
                                          <p:val>
                                            <p:fltVal val="1"/>
                                          </p:val>
                                        </p:tav>
                                      </p:tavLst>
                                    </p:anim>
                                  </p:childTnLst>
                                </p:cTn>
                              </p:par>
                              <p:par>
                                <p:cTn id="16" presetID="2" presetClass="entr" presetSubtype="2" fill="hold" grpId="0" nodeType="withEffect">
                                  <p:stCondLst>
                                    <p:cond delay="0"/>
                                  </p:stCondLst>
                                  <p:childTnLst>
                                    <p:set>
                                      <p:cBhvr>
                                        <p:cTn id="17" dur="1" fill="hold">
                                          <p:stCondLst>
                                            <p:cond delay="0"/>
                                          </p:stCondLst>
                                        </p:cTn>
                                        <p:tgtEl>
                                          <p:spTgt spid="55303"/>
                                        </p:tgtEl>
                                        <p:attrNameLst>
                                          <p:attrName>style.visibility</p:attrName>
                                        </p:attrNameLst>
                                      </p:cBhvr>
                                      <p:to>
                                        <p:strVal val="visible"/>
                                      </p:to>
                                    </p:set>
                                    <p:anim calcmode="lin" valueType="num">
                                      <p:cBhvr additive="base">
                                        <p:cTn id="18" dur="500" fill="hold"/>
                                        <p:tgtEl>
                                          <p:spTgt spid="55303"/>
                                        </p:tgtEl>
                                        <p:attrNameLst>
                                          <p:attrName>ppt_x</p:attrName>
                                        </p:attrNameLst>
                                      </p:cBhvr>
                                      <p:tavLst>
                                        <p:tav tm="0">
                                          <p:val>
                                            <p:strVal val="1+#ppt_w/2"/>
                                          </p:val>
                                        </p:tav>
                                        <p:tav tm="100000">
                                          <p:val>
                                            <p:strVal val="#ppt_x"/>
                                          </p:val>
                                        </p:tav>
                                      </p:tavLst>
                                    </p:anim>
                                    <p:anim calcmode="lin" valueType="num">
                                      <p:cBhvr additive="base">
                                        <p:cTn id="19" dur="500" fill="hold"/>
                                        <p:tgtEl>
                                          <p:spTgt spid="553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5"/>
          <a:stretch>
            <a:fillRect/>
          </a:stretch>
        </p:blipFill>
        <p:spPr>
          <a:xfrm>
            <a:off x="-101600" y="-450849"/>
            <a:ext cx="12187767" cy="6849533"/>
          </a:xfrm>
          <a:prstGeom prst="rect">
            <a:avLst/>
          </a:prstGeom>
          <a:noFill/>
          <a:ln w="9525">
            <a:noFill/>
          </a:ln>
        </p:spPr>
      </p:pic>
      <p:sp>
        <p:nvSpPr>
          <p:cNvPr id="53252" name="Rectangle 4"/>
          <p:cNvSpPr/>
          <p:nvPr/>
        </p:nvSpPr>
        <p:spPr>
          <a:xfrm>
            <a:off x="2835923" y="2057400"/>
            <a:ext cx="7112000" cy="1404620"/>
          </a:xfrm>
          <a:prstGeom prst="rect">
            <a:avLst/>
          </a:prstGeom>
          <a:noFill/>
          <a:ln w="9525">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265"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 câu chuyện, em học được điều gì?</a:t>
            </a:r>
          </a:p>
        </p:txBody>
      </p:sp>
      <p:sp>
        <p:nvSpPr>
          <p:cNvPr id="53253" name="Text Box 5"/>
          <p:cNvSpPr txBox="1"/>
          <p:nvPr/>
        </p:nvSpPr>
        <p:spPr>
          <a:xfrm>
            <a:off x="1443567" y="2057400"/>
            <a:ext cx="9347200" cy="66611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
        <p:nvSpPr>
          <p:cNvPr id="53254" name="Text Box 6"/>
          <p:cNvSpPr txBox="1"/>
          <p:nvPr/>
        </p:nvSpPr>
        <p:spPr>
          <a:xfrm>
            <a:off x="1361017" y="353060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3253"/>
                                        </p:tgtEl>
                                        <p:attrNameLst>
                                          <p:attrName>style.visibility</p:attrName>
                                        </p:attrNameLst>
                                      </p:cBhvr>
                                      <p:to>
                                        <p:strVal val="visible"/>
                                      </p:to>
                                    </p:set>
                                    <p:animEffect transition="in" filter="blinds(horizontal)">
                                      <p:cBhvr>
                                        <p:cTn id="18" dur="500"/>
                                        <p:tgtEl>
                                          <p:spTgt spid="53253"/>
                                        </p:tgtEl>
                                      </p:cBhvr>
                                    </p:animEffec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3254"/>
                                        </p:tgtEl>
                                        <p:attrNameLst>
                                          <p:attrName>style.visibility</p:attrName>
                                        </p:attrNameLst>
                                      </p:cBhvr>
                                      <p:to>
                                        <p:strVal val="visible"/>
                                      </p:to>
                                    </p:set>
                                    <p:animEffect transition="in" filter="blinds(horizontal)">
                                      <p:cBhvr>
                                        <p:cTn id="23" dur="500"/>
                                        <p:tgtEl>
                                          <p:spTgt spid="53254"/>
                                        </p:tgtEl>
                                      </p:cBhvr>
                                    </p:animEffect>
                                  </p:childTnLst>
                                  <p:subTnLst>
                                    <p:audio>
                                      <p:cMediaNode>
                                        <p:cTn display="0" masterRel="sameClick">
                                          <p:stCondLst>
                                            <p:cond evt="begin" delay="0">
                                              <p:tn val="21"/>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P spid="532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rcRect t="3561" b="12057"/>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368028" y="166200"/>
            <a:ext cx="7455944" cy="1015663"/>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Củng</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cố</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dặn</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dò</a:t>
            </a:r>
            <a:endPar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endParaRPr>
          </a:p>
        </p:txBody>
      </p:sp>
    </p:spTree>
  </p:cSld>
  <p:clrMapOvr>
    <a:masterClrMapping/>
  </p:clrMapOvr>
  <p:transition spd="slow">
    <p:random/>
    <p:sndAc>
      <p:stSnd>
        <p:snd r:embed="rId3"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1105535"/>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dirty="0">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Nghe kể chuyện</a:t>
            </a: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0281636" y="4648835"/>
            <a:ext cx="1715737" cy="1962272"/>
            <a:chOff x="8194080" y="3408873"/>
            <a:chExt cx="2724693" cy="3182549"/>
          </a:xfrm>
        </p:grpSpPr>
        <p:pic>
          <p:nvPicPr>
            <p:cNvPr id="18" name="图片 17"/>
            <p:cNvPicPr>
              <a:picLocks noChangeAspect="1"/>
            </p:cNvPicPr>
            <p:nvPr/>
          </p:nvPicPr>
          <p:blipFill rotWithShape="1">
            <a:blip r:embed="rId2"/>
            <a:srcRect b="19213"/>
            <a:stretch>
              <a:fillRect/>
            </a:stretch>
          </p:blipFill>
          <p:spPr>
            <a:xfrm>
              <a:off x="8194080" y="4487627"/>
              <a:ext cx="2477043" cy="2103795"/>
            </a:xfrm>
            <a:prstGeom prst="rect">
              <a:avLst/>
            </a:prstGeom>
          </p:spPr>
        </p:pic>
        <p:pic>
          <p:nvPicPr>
            <p:cNvPr id="17" name="图片 16"/>
            <p:cNvPicPr>
              <a:picLocks noChangeAspect="1"/>
            </p:cNvPicPr>
            <p:nvPr/>
          </p:nvPicPr>
          <p:blipFill>
            <a:blip r:embed="rId3"/>
            <a:stretch>
              <a:fillRect/>
            </a:stretch>
          </p:blipFill>
          <p:spPr>
            <a:xfrm>
              <a:off x="9445250" y="3408873"/>
              <a:ext cx="1473523" cy="1473563"/>
            </a:xfrm>
            <a:prstGeom prst="rect">
              <a:avLst/>
            </a:prstGeom>
          </p:spPr>
        </p:pic>
      </p:grpSp>
      <p:pic>
        <p:nvPicPr>
          <p:cNvPr id="10" name="图片 9"/>
          <p:cNvPicPr>
            <a:picLocks noChangeAspect="1"/>
          </p:cNvPicPr>
          <p:nvPr/>
        </p:nvPicPr>
        <p:blipFill rotWithShape="1">
          <a:blip r:embed="rId4"/>
          <a:srcRect l="46256" t="-41660" r="-22977" b="41660"/>
          <a:stretch>
            <a:fillRect/>
          </a:stretch>
        </p:blipFill>
        <p:spPr>
          <a:xfrm>
            <a:off x="247650" y="5041900"/>
            <a:ext cx="1512570" cy="1569085"/>
          </a:xfrm>
          <a:prstGeom prst="rect">
            <a:avLst/>
          </a:prstGeom>
        </p:spPr>
      </p:pic>
      <p:pic>
        <p:nvPicPr>
          <p:cNvPr id="3" name="Picture 2"/>
          <p:cNvPicPr>
            <a:picLocks noChangeAspect="1"/>
          </p:cNvPicPr>
          <p:nvPr/>
        </p:nvPicPr>
        <p:blipFill>
          <a:blip r:embed="rId5"/>
          <a:stretch>
            <a:fillRect/>
          </a:stretch>
        </p:blipFill>
        <p:spPr>
          <a:xfrm>
            <a:off x="2339340" y="215900"/>
            <a:ext cx="7430135" cy="63950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2090420"/>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dirty="0">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Kể lại chuyện theo tranh</a:t>
            </a: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4"/>
          <a:stretch>
            <a:fillRect/>
          </a:stretch>
        </p:blipFill>
        <p:spPr>
          <a:xfrm>
            <a:off x="0" y="160867"/>
            <a:ext cx="11432117" cy="6697133"/>
          </a:xfrm>
          <a:prstGeom prst="rect">
            <a:avLst/>
          </a:prstGeom>
          <a:noFill/>
          <a:ln w="9525">
            <a:noFill/>
          </a:ln>
        </p:spPr>
      </p:pic>
      <p:sp>
        <p:nvSpPr>
          <p:cNvPr id="8198" name="文本框 8197"/>
          <p:cNvSpPr txBox="1"/>
          <p:nvPr/>
        </p:nvSpPr>
        <p:spPr>
          <a:xfrm>
            <a:off x="5283200" y="2514600"/>
            <a:ext cx="5181600" cy="1543050"/>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Arial-Rounded" panose="020B0500000000000000" charset="0"/>
                <a:ea typeface="SimSun" panose="02010600030101010101" pitchFamily="2" charset="-122"/>
                <a:cs typeface="Arial-Rounded" panose="020B0500000000000000" charset="0"/>
              </a:rPr>
              <a:t>Trả lời câu hỏi kể chuyện theo tranh qua trò chơi “Hộp quà bí ẩn”</a:t>
            </a:r>
          </a:p>
        </p:txBody>
      </p:sp>
      <p:sp>
        <p:nvSpPr>
          <p:cNvPr id="8200" name="文本框 8199"/>
          <p:cNvSpPr txBox="1"/>
          <p:nvPr/>
        </p:nvSpPr>
        <p:spPr>
          <a:xfrm>
            <a:off x="406400" y="2209800"/>
            <a:ext cx="3352800" cy="640715"/>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735" b="0" i="0" u="none" strike="noStrike" kern="1200" cap="none" spc="0" normalizeH="0" baseline="0" noProof="0" dirty="0">
                <a:ln>
                  <a:noFill/>
                </a:ln>
                <a:solidFill>
                  <a:prstClr val="black"/>
                </a:solidFill>
                <a:effectLst/>
                <a:uLnTx/>
                <a:uFillTx/>
                <a:latin typeface="Arial-Rounded" panose="020B0500000000000000" charset="0"/>
                <a:ea typeface="SimSun" panose="02010600030101010101" pitchFamily="2" charset="-122"/>
                <a:cs typeface="Arial-Rounded" panose="020B0500000000000000" charset="0"/>
              </a:rPr>
              <a:t>Cùng bạn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8200">
                                            <p:txEl>
                                              <p:pRg st="0" end="0"/>
                                            </p:txEl>
                                          </p:spTgt>
                                        </p:tgtEl>
                                        <p:attrNameLst>
                                          <p:attrName>style.visibility</p:attrName>
                                        </p:attrNameLst>
                                      </p:cBhvr>
                                      <p:to>
                                        <p:strVal val="visible"/>
                                      </p:to>
                                    </p:set>
                                    <p:anim calcmode="discrete" valueType="clr">
                                      <p:cBhvr override="childStyle">
                                        <p:cTn id="14" dur="80"/>
                                        <p:tgtEl>
                                          <p:spTgt spid="82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200">
                                            <p:txEl>
                                              <p:pRg st="0" end="0"/>
                                            </p:txEl>
                                          </p:spTgt>
                                        </p:tgtEl>
                                        <p:attrNameLst>
                                          <p:attrName>fill.type</p:attrName>
                                        </p:attrNameLst>
                                      </p:cBhvr>
                                      <p:to>
                                        <p:strVal val="solid"/>
                                      </p:to>
                                    </p:set>
                                  </p:childTnLst>
                                </p:cTn>
                              </p:par>
                            </p:childTnLst>
                          </p:cTn>
                        </p:par>
                        <p:par>
                          <p:cTn id="17" fill="hold">
                            <p:stCondLst>
                              <p:cond delay="136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20"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819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P spid="8200"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p:nvPr/>
        </p:nvSpPr>
        <p:spPr>
          <a:xfrm>
            <a:off x="0" y="1839384"/>
            <a:ext cx="12192000" cy="1143000"/>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55" name="Rectangle 29"/>
          <p:cNvSpPr/>
          <p:nvPr/>
        </p:nvSpPr>
        <p:spPr>
          <a:xfrm>
            <a:off x="0" y="5156200"/>
            <a:ext cx="12192000" cy="1140884"/>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pic>
        <p:nvPicPr>
          <p:cNvPr id="8" name="Picture 7">
            <a:hlinkClick r:id="rId4" action="ppaction://hlinksldjump">
              <a:snd r:embed="rId5" name="chimes.wav"/>
            </a:hlinkClick>
          </p:cNvPr>
          <p:cNvPicPr>
            <a:picLocks noChangeAspect="1"/>
          </p:cNvPicPr>
          <p:nvPr/>
        </p:nvPicPr>
        <p:blipFill>
          <a:blip r:embed="rId6"/>
          <a:stretch>
            <a:fillRect/>
          </a:stretch>
        </p:blipFill>
        <p:spPr>
          <a:xfrm>
            <a:off x="410845" y="889000"/>
            <a:ext cx="1968500" cy="1744133"/>
          </a:xfrm>
          <a:prstGeom prst="rect">
            <a:avLst/>
          </a:prstGeom>
          <a:noFill/>
          <a:ln w="9525">
            <a:noFill/>
          </a:ln>
        </p:spPr>
      </p:pic>
      <p:pic>
        <p:nvPicPr>
          <p:cNvPr id="9" name="Picture 8"/>
          <p:cNvPicPr>
            <a:picLocks noChangeAspect="1"/>
          </p:cNvPicPr>
          <p:nvPr/>
        </p:nvPicPr>
        <p:blipFill>
          <a:blip r:embed="rId7"/>
          <a:stretch>
            <a:fillRect/>
          </a:stretch>
        </p:blipFill>
        <p:spPr>
          <a:xfrm>
            <a:off x="410633" y="419100"/>
            <a:ext cx="2059517" cy="1382184"/>
          </a:xfrm>
          <a:prstGeom prst="rect">
            <a:avLst/>
          </a:prstGeom>
          <a:noFill/>
          <a:ln w="9525">
            <a:noFill/>
          </a:ln>
        </p:spPr>
      </p:pic>
      <p:pic>
        <p:nvPicPr>
          <p:cNvPr id="10" name="Picture 9">
            <a:hlinkClick r:id="rId8" action="ppaction://hlinksldjump">
              <a:snd r:embed="rId5" name="chimes.wav"/>
            </a:hlinkClick>
          </p:cNvPr>
          <p:cNvPicPr>
            <a:picLocks noChangeAspect="1"/>
          </p:cNvPicPr>
          <p:nvPr/>
        </p:nvPicPr>
        <p:blipFill>
          <a:blip r:embed="rId9"/>
          <a:stretch>
            <a:fillRect/>
          </a:stretch>
        </p:blipFill>
        <p:spPr>
          <a:xfrm>
            <a:off x="2734733" y="931333"/>
            <a:ext cx="1968500" cy="1744133"/>
          </a:xfrm>
          <a:prstGeom prst="rect">
            <a:avLst/>
          </a:prstGeom>
          <a:noFill/>
          <a:ln w="9525">
            <a:noFill/>
          </a:ln>
        </p:spPr>
      </p:pic>
      <p:pic>
        <p:nvPicPr>
          <p:cNvPr id="11" name="Picture 10"/>
          <p:cNvPicPr>
            <a:picLocks noChangeAspect="1"/>
          </p:cNvPicPr>
          <p:nvPr/>
        </p:nvPicPr>
        <p:blipFill>
          <a:blip r:embed="rId10"/>
          <a:stretch>
            <a:fillRect/>
          </a:stretch>
        </p:blipFill>
        <p:spPr>
          <a:xfrm>
            <a:off x="2743200" y="381000"/>
            <a:ext cx="2059517" cy="1382184"/>
          </a:xfrm>
          <a:prstGeom prst="rect">
            <a:avLst/>
          </a:prstGeom>
          <a:noFill/>
          <a:ln w="9525">
            <a:noFill/>
          </a:ln>
        </p:spPr>
      </p:pic>
      <p:pic>
        <p:nvPicPr>
          <p:cNvPr id="12" name="Picture 11">
            <a:hlinkClick r:id="rId11" action="ppaction://hlinksldjump">
              <a:snd r:embed="rId5" name="chimes.wav"/>
            </a:hlinkClick>
          </p:cNvPr>
          <p:cNvPicPr>
            <a:picLocks noChangeAspect="1"/>
          </p:cNvPicPr>
          <p:nvPr/>
        </p:nvPicPr>
        <p:blipFill>
          <a:blip r:embed="rId12"/>
          <a:stretch>
            <a:fillRect/>
          </a:stretch>
        </p:blipFill>
        <p:spPr>
          <a:xfrm>
            <a:off x="4978612" y="931333"/>
            <a:ext cx="1970617" cy="1744133"/>
          </a:xfrm>
          <a:prstGeom prst="rect">
            <a:avLst/>
          </a:prstGeom>
          <a:noFill/>
          <a:ln w="9525">
            <a:noFill/>
          </a:ln>
        </p:spPr>
      </p:pic>
      <p:pic>
        <p:nvPicPr>
          <p:cNvPr id="13" name="Picture 12"/>
          <p:cNvPicPr>
            <a:picLocks noChangeAspect="1"/>
          </p:cNvPicPr>
          <p:nvPr/>
        </p:nvPicPr>
        <p:blipFill>
          <a:blip r:embed="rId13"/>
          <a:stretch>
            <a:fillRect/>
          </a:stretch>
        </p:blipFill>
        <p:spPr>
          <a:xfrm>
            <a:off x="4965700" y="419100"/>
            <a:ext cx="2061633" cy="1382184"/>
          </a:xfrm>
          <a:prstGeom prst="rect">
            <a:avLst/>
          </a:prstGeom>
          <a:noFill/>
          <a:ln w="9525">
            <a:noFill/>
          </a:ln>
        </p:spPr>
      </p:pic>
      <p:pic>
        <p:nvPicPr>
          <p:cNvPr id="14" name="Picture 13">
            <a:hlinkClick r:id="rId14" action="ppaction://hlinksldjump">
              <a:snd r:embed="rId5" name="chimes.wav"/>
            </a:hlinkClick>
          </p:cNvPr>
          <p:cNvPicPr>
            <a:picLocks noChangeAspect="1"/>
          </p:cNvPicPr>
          <p:nvPr/>
        </p:nvPicPr>
        <p:blipFill>
          <a:blip r:embed="rId15"/>
          <a:stretch>
            <a:fillRect/>
          </a:stretch>
        </p:blipFill>
        <p:spPr>
          <a:xfrm>
            <a:off x="7315200" y="889000"/>
            <a:ext cx="1970617" cy="1744133"/>
          </a:xfrm>
          <a:prstGeom prst="rect">
            <a:avLst/>
          </a:prstGeom>
          <a:noFill/>
          <a:ln w="9525">
            <a:noFill/>
          </a:ln>
        </p:spPr>
      </p:pic>
      <p:pic>
        <p:nvPicPr>
          <p:cNvPr id="15" name="Picture 14"/>
          <p:cNvPicPr>
            <a:picLocks noChangeAspect="1"/>
          </p:cNvPicPr>
          <p:nvPr/>
        </p:nvPicPr>
        <p:blipFill>
          <a:blip r:embed="rId16"/>
          <a:stretch>
            <a:fillRect/>
          </a:stretch>
        </p:blipFill>
        <p:spPr>
          <a:xfrm>
            <a:off x="7291917" y="419100"/>
            <a:ext cx="2059516" cy="1382184"/>
          </a:xfrm>
          <a:prstGeom prst="rect">
            <a:avLst/>
          </a:prstGeom>
          <a:noFill/>
          <a:ln w="9525">
            <a:noFill/>
          </a:ln>
        </p:spPr>
      </p:pic>
      <p:pic>
        <p:nvPicPr>
          <p:cNvPr id="23568" name="Picture 36"/>
          <p:cNvPicPr>
            <a:picLocks noChangeAspect="1"/>
          </p:cNvPicPr>
          <p:nvPr/>
        </p:nvPicPr>
        <p:blipFill>
          <a:blip r:embed="rId17"/>
          <a:stretch>
            <a:fillRect/>
          </a:stretch>
        </p:blipFill>
        <p:spPr>
          <a:xfrm>
            <a:off x="0" y="6309784"/>
            <a:ext cx="6096000" cy="334433"/>
          </a:xfrm>
          <a:prstGeom prst="rect">
            <a:avLst/>
          </a:prstGeom>
          <a:noFill/>
          <a:ln w="9525">
            <a:noFill/>
          </a:ln>
        </p:spPr>
      </p:pic>
      <p:pic>
        <p:nvPicPr>
          <p:cNvPr id="23569" name="Picture 37"/>
          <p:cNvPicPr>
            <a:picLocks noChangeAspect="1"/>
          </p:cNvPicPr>
          <p:nvPr/>
        </p:nvPicPr>
        <p:blipFill>
          <a:blip r:embed="rId17"/>
          <a:stretch>
            <a:fillRect/>
          </a:stretch>
        </p:blipFill>
        <p:spPr>
          <a:xfrm>
            <a:off x="6096000" y="6309784"/>
            <a:ext cx="6096000" cy="334433"/>
          </a:xfrm>
          <a:prstGeom prst="rect">
            <a:avLst/>
          </a:prstGeom>
          <a:noFill/>
          <a:ln w="9525">
            <a:noFill/>
          </a:ln>
        </p:spPr>
      </p:pic>
      <p:pic>
        <p:nvPicPr>
          <p:cNvPr id="23570" name="Picture 38"/>
          <p:cNvPicPr>
            <a:picLocks noChangeAspect="1"/>
          </p:cNvPicPr>
          <p:nvPr/>
        </p:nvPicPr>
        <p:blipFill>
          <a:blip r:embed="rId17"/>
          <a:stretch>
            <a:fillRect/>
          </a:stretch>
        </p:blipFill>
        <p:spPr>
          <a:xfrm>
            <a:off x="609600" y="3124200"/>
            <a:ext cx="6096000" cy="334433"/>
          </a:xfrm>
          <a:prstGeom prst="rect">
            <a:avLst/>
          </a:prstGeom>
          <a:noFill/>
          <a:ln w="9525">
            <a:noFill/>
          </a:ln>
        </p:spPr>
      </p:pic>
      <p:pic>
        <p:nvPicPr>
          <p:cNvPr id="23571" name="Picture 39"/>
          <p:cNvPicPr>
            <a:picLocks noChangeAspect="1"/>
          </p:cNvPicPr>
          <p:nvPr/>
        </p:nvPicPr>
        <p:blipFill>
          <a:blip r:embed="rId17"/>
          <a:stretch>
            <a:fillRect/>
          </a:stretch>
        </p:blipFill>
        <p:spPr>
          <a:xfrm>
            <a:off x="6096000" y="2976033"/>
            <a:ext cx="6096000" cy="334433"/>
          </a:xfrm>
          <a:prstGeom prst="rect">
            <a:avLst/>
          </a:prstGeom>
          <a:noFill/>
          <a:ln w="9525">
            <a:noFill/>
          </a:ln>
        </p:spPr>
      </p:pic>
      <p:sp>
        <p:nvSpPr>
          <p:cNvPr id="23572" name="Flowchart: Summing Junction 41">
            <a:hlinkClick r:id="" action="ppaction://noaction"/>
          </p:cNvPr>
          <p:cNvSpPr/>
          <p:nvPr/>
        </p:nvSpPr>
        <p:spPr>
          <a:xfrm>
            <a:off x="11398251" y="6115051"/>
            <a:ext cx="649816" cy="649816"/>
          </a:xfrm>
          <a:prstGeom prst="flowChartSummingJunction">
            <a:avLst/>
          </a:prstGeom>
          <a:solidFill>
            <a:srgbClr val="FF0000"/>
          </a:solidFill>
          <a:ln w="38100" cap="flat" cmpd="sng">
            <a:solidFill>
              <a:srgbClr val="FFFF00"/>
            </a:solidFill>
            <a:prstDash val="solid"/>
            <a:miter/>
            <a:headEnd type="none" w="med" len="med"/>
            <a:tailEnd type="none" w="med" len="med"/>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73" name="AutoShape 21">
            <a:hlinkClick r:id="" action="ppaction://hlinkshowjump?jump=nextslide">
              <a:snd r:embed="rId18" name="camera.wav"/>
            </a:hlinkClick>
          </p:cNvPr>
          <p:cNvSpPr/>
          <p:nvPr/>
        </p:nvSpPr>
        <p:spPr>
          <a:xfrm>
            <a:off x="10566400" y="5562600"/>
            <a:ext cx="1261533" cy="383117"/>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5603"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56800" y="3937000"/>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3 candies </a:t>
            </a:r>
          </a:p>
        </p:txBody>
      </p:sp>
      <p:sp>
        <p:nvSpPr>
          <p:cNvPr id="27" name="Rectangle: Folded Corner 26"/>
          <p:cNvSpPr/>
          <p:nvPr/>
        </p:nvSpPr>
        <p:spPr>
          <a:xfrm>
            <a:off x="0" y="0"/>
            <a:ext cx="11988800" cy="12954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Vì sao cậu bé Vũ Duệ không được đi học?</a:t>
            </a:r>
            <a:endPar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Rectangle: Folded Corner 27"/>
          <p:cNvSpPr/>
          <p:nvPr/>
        </p:nvSpPr>
        <p:spPr>
          <a:xfrm>
            <a:off x="0" y="1498600"/>
            <a:ext cx="11988800" cy="1532467"/>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vi-VN"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Vì Vũ Duệ là con nhà nghèo, bố mẹ không có tiền cho đi học, phải ở nhà trông em.</a:t>
            </a:r>
          </a:p>
        </p:txBody>
      </p:sp>
      <p:sp>
        <p:nvSpPr>
          <p:cNvPr id="25608"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5610"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5611" name="Flowchart: Summing Junction 35"/>
          <p:cNvGrpSpPr/>
          <p:nvPr/>
        </p:nvGrpSpPr>
        <p:grpSpPr>
          <a:xfrm>
            <a:off x="4011084" y="4182533"/>
            <a:ext cx="184149" cy="177800"/>
            <a:chOff x="2527" y="2634"/>
            <a:chExt cx="115" cy="112"/>
          </a:xfrm>
        </p:grpSpPr>
        <p:pic>
          <p:nvPicPr>
            <p:cNvPr id="25618" name="Flowchart: Summing Junction 35"/>
            <p:cNvPicPr/>
            <p:nvPr/>
          </p:nvPicPr>
          <p:blipFill>
            <a:blip r:embed="rId9"/>
            <a:stretch>
              <a:fillRect/>
            </a:stretch>
          </p:blipFill>
          <p:spPr>
            <a:xfrm>
              <a:off x="2527" y="2634"/>
              <a:ext cx="115" cy="112"/>
            </a:xfrm>
            <a:prstGeom prst="rect">
              <a:avLst/>
            </a:prstGeom>
            <a:noFill/>
            <a:ln w="9525">
              <a:noFill/>
            </a:ln>
          </p:spPr>
        </p:pic>
        <p:sp>
          <p:nvSpPr>
            <p:cNvPr id="25619"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5612"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5613"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5614"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5615"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2"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3"/>
          <p:cNvPicPr>
            <a:picLocks noChangeAspect="1"/>
          </p:cNvPicPr>
          <p:nvPr/>
        </p:nvPicPr>
        <p:blipFill>
          <a:blip r:embed="rId4"/>
          <a:stretch>
            <a:fillRect/>
          </a:stretch>
        </p:blipFill>
        <p:spPr>
          <a:xfrm>
            <a:off x="5892800" y="-127000"/>
            <a:ext cx="1940984" cy="1858433"/>
          </a:xfrm>
          <a:prstGeom prst="rect">
            <a:avLst/>
          </a:prstGeom>
          <a:noFill/>
          <a:ln w="9525">
            <a:noFill/>
          </a:ln>
        </p:spPr>
      </p:pic>
      <p:pic>
        <p:nvPicPr>
          <p:cNvPr id="26627"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5 candies </a:t>
            </a:r>
          </a:p>
        </p:txBody>
      </p:sp>
      <p:sp>
        <p:nvSpPr>
          <p:cNvPr id="27" name="Rectangle: Folded Corner 26"/>
          <p:cNvSpPr/>
          <p:nvPr/>
        </p:nvSpPr>
        <p:spPr>
          <a:xfrm>
            <a:off x="774700" y="-14816"/>
            <a:ext cx="10621433"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Buổi sáng Vũ Duệ thường cõng em đi đâu?</a:t>
            </a:r>
            <a:endPar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Rectangle: Folded Corner 27"/>
          <p:cNvSpPr/>
          <p:nvPr/>
        </p:nvSpPr>
        <p:spPr>
          <a:xfrm>
            <a:off x="350520" y="1815465"/>
            <a:ext cx="11414125" cy="216704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vi-VN" sz="2800" b="0" i="0" u="none" strike="noStrike" kern="120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Vũ Duệ đứng ngoài cửa ngóng vào, nghe thầy giảng bài.</a:t>
            </a:r>
            <a:endPar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632"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6634"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6635" name="Flowchart: Summing Junction 35"/>
          <p:cNvGrpSpPr/>
          <p:nvPr/>
        </p:nvGrpSpPr>
        <p:grpSpPr>
          <a:xfrm>
            <a:off x="4011084" y="4182533"/>
            <a:ext cx="184149" cy="177800"/>
            <a:chOff x="2527" y="2634"/>
            <a:chExt cx="115" cy="112"/>
          </a:xfrm>
        </p:grpSpPr>
        <p:pic>
          <p:nvPicPr>
            <p:cNvPr id="26642" name="Flowchart: Summing Junction 35"/>
            <p:cNvPicPr/>
            <p:nvPr/>
          </p:nvPicPr>
          <p:blipFill>
            <a:blip r:embed="rId9"/>
            <a:stretch>
              <a:fillRect/>
            </a:stretch>
          </p:blipFill>
          <p:spPr>
            <a:xfrm>
              <a:off x="2527" y="2634"/>
              <a:ext cx="115" cy="112"/>
            </a:xfrm>
            <a:prstGeom prst="rect">
              <a:avLst/>
            </a:prstGeom>
            <a:noFill/>
            <a:ln w="9525">
              <a:noFill/>
            </a:ln>
          </p:spPr>
        </p:pic>
        <p:sp>
          <p:nvSpPr>
            <p:cNvPr id="26643"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6636"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6637"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6638" name="Picture 48"/>
          <p:cNvPicPr>
            <a:picLocks noChangeAspect="1"/>
          </p:cNvPicPr>
          <p:nvPr/>
        </p:nvPicPr>
        <p:blipFill>
          <a:blip r:embed="rId11"/>
          <a:stretch>
            <a:fillRect/>
          </a:stretch>
        </p:blipFill>
        <p:spPr>
          <a:xfrm>
            <a:off x="3009900" y="3437467"/>
            <a:ext cx="778933" cy="770467"/>
          </a:xfrm>
          <a:prstGeom prst="rect">
            <a:avLst/>
          </a:prstGeom>
          <a:noFill/>
          <a:ln w="9525">
            <a:noFill/>
          </a:ln>
        </p:spPr>
      </p:pic>
      <p:pic>
        <p:nvPicPr>
          <p:cNvPr id="26639"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7651"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7 candies </a:t>
            </a:r>
          </a:p>
        </p:txBody>
      </p:sp>
      <p:sp>
        <p:nvSpPr>
          <p:cNvPr id="27" name="Rectangle: Folded Corner 26"/>
          <p:cNvSpPr/>
          <p:nvPr/>
        </p:nvSpPr>
        <p:spPr>
          <a:xfrm>
            <a:off x="683684" y="381000"/>
            <a:ext cx="10742083" cy="1229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Vì sao Vũ Duệ được thầy khen?</a:t>
            </a:r>
            <a:endParaRPr kumimoji="0"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Rectangle: Folded Corner 27"/>
          <p:cNvSpPr/>
          <p:nvPr/>
        </p:nvSpPr>
        <p:spPr>
          <a:xfrm>
            <a:off x="679451" y="1885951"/>
            <a:ext cx="10769600" cy="1483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marR="0" lvl="0" indent="-571500" algn="ctr" defTabSz="685800" rtl="0" eaLnBrk="1" fontAlgn="auto" latinLnBrk="0" hangingPunct="1">
              <a:lnSpc>
                <a:spcPct val="100000"/>
              </a:lnSpc>
              <a:spcBef>
                <a:spcPts val="0"/>
              </a:spcBef>
              <a:spcAft>
                <a:spcPts val="0"/>
              </a:spcAft>
              <a:buClrTx/>
              <a:buSzTx/>
              <a:buFontTx/>
              <a:buChar char="-"/>
              <a:tabLst/>
              <a:defRPr/>
            </a:pPr>
            <a:r>
              <a:rPr kumimoji="0" lang="en-US" altLang="vi-VN" sz="2800" b="0" i="0" u="none" strike="noStrike" kern="120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Vì Vũ Duệ có tinh thần chăm học</a:t>
            </a:r>
            <a:endPar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656" name="Rectangle 32"/>
          <p:cNvSpPr/>
          <p:nvPr/>
        </p:nvSpPr>
        <p:spPr>
          <a:xfrm rot="5600923">
            <a:off x="3160184" y="4940300"/>
            <a:ext cx="1447800" cy="251884"/>
          </a:xfrm>
          <a:prstGeom prst="rect">
            <a:avLst/>
          </a:prstGeom>
          <a:blipFill rotWithShape="1">
            <a:blip r:embed="rId7"/>
          </a:blipFill>
          <a:ln w="12700">
            <a:noFill/>
          </a:ln>
        </p:spPr>
        <p:txBody>
          <a:bodyPr rot="10800000" vert="eaVert"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7658"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7659" name="Flowchart: Summing Junction 35"/>
          <p:cNvGrpSpPr/>
          <p:nvPr/>
        </p:nvGrpSpPr>
        <p:grpSpPr>
          <a:xfrm>
            <a:off x="2590800" y="4944533"/>
            <a:ext cx="182033" cy="182033"/>
            <a:chOff x="1632" y="3114"/>
            <a:chExt cx="115" cy="115"/>
          </a:xfrm>
        </p:grpSpPr>
        <p:pic>
          <p:nvPicPr>
            <p:cNvPr id="27666" name="Flowchart: Summing Junction 35"/>
            <p:cNvPicPr/>
            <p:nvPr/>
          </p:nvPicPr>
          <p:blipFill>
            <a:blip r:embed="rId9"/>
            <a:stretch>
              <a:fillRect/>
            </a:stretch>
          </p:blipFill>
          <p:spPr>
            <a:xfrm>
              <a:off x="1632" y="3114"/>
              <a:ext cx="115" cy="115"/>
            </a:xfrm>
            <a:prstGeom prst="rect">
              <a:avLst/>
            </a:prstGeom>
            <a:noFill/>
            <a:ln w="9525">
              <a:noFill/>
            </a:ln>
          </p:spPr>
        </p:pic>
        <p:sp>
          <p:nvSpPr>
            <p:cNvPr id="27667" name="Text Box 13"/>
            <p:cNvSpPr txBox="1"/>
            <p:nvPr/>
          </p:nvSpPr>
          <p:spPr>
            <a:xfrm>
              <a:off x="1655" y="3138"/>
              <a:ext cx="69" cy="68"/>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7660"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7661"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7662" name="Picture 48"/>
          <p:cNvPicPr>
            <a:picLocks noChangeAspect="1"/>
          </p:cNvPicPr>
          <p:nvPr/>
        </p:nvPicPr>
        <p:blipFill>
          <a:blip r:embed="rId11"/>
          <a:stretch>
            <a:fillRect/>
          </a:stretch>
        </p:blipFill>
        <p:spPr>
          <a:xfrm>
            <a:off x="1610784" y="4480984"/>
            <a:ext cx="778933" cy="768349"/>
          </a:xfrm>
          <a:prstGeom prst="rect">
            <a:avLst/>
          </a:prstGeom>
          <a:noFill/>
          <a:ln w="9525">
            <a:noFill/>
          </a:ln>
        </p:spPr>
      </p:pic>
      <p:pic>
        <p:nvPicPr>
          <p:cNvPr id="27663" name="Picture 50"/>
          <p:cNvPicPr>
            <a:picLocks noChangeAspect="1"/>
          </p:cNvPicPr>
          <p:nvPr/>
        </p:nvPicPr>
        <p:blipFill>
          <a:blip r:embed="rId12"/>
          <a:stretch>
            <a:fillRect/>
          </a:stretch>
        </p:blipFill>
        <p:spPr>
          <a:xfrm flipH="1">
            <a:off x="3018367" y="4614333"/>
            <a:ext cx="878417" cy="844551"/>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fcf4eai">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302</Words>
  <Application>Microsoft Office PowerPoint</Application>
  <PresentationFormat>Widescreen</PresentationFormat>
  <Paragraphs>38</Paragraphs>
  <Slides>13</Slides>
  <Notes>8</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13</vt:i4>
      </vt:variant>
    </vt:vector>
  </HeadingPairs>
  <TitlesOfParts>
    <vt:vector size="25" baseType="lpstr">
      <vt:lpstr>等线</vt:lpstr>
      <vt:lpstr>.VnAvant</vt:lpstr>
      <vt:lpstr>Arial</vt:lpstr>
      <vt:lpstr>Arial-Rounded</vt:lpstr>
      <vt:lpstr>Calibri</vt:lpstr>
      <vt:lpstr>Calibri Light</vt:lpstr>
      <vt:lpstr>华康少女文字W5(P)</vt:lpstr>
      <vt:lpstr>2_Office 主题​​</vt:lpstr>
      <vt:lpstr>Office 主题</vt:lpstr>
      <vt:lpstr>3_Office 主题​​</vt:lpstr>
      <vt:lpstr>2_Office Theme</vt:lpstr>
      <vt:lpstr>4_Office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Lương Thành Trung</cp:lastModifiedBy>
  <cp:revision>3</cp:revision>
  <dcterms:created xsi:type="dcterms:W3CDTF">2021-07-27T11:45:00Z</dcterms:created>
  <dcterms:modified xsi:type="dcterms:W3CDTF">2024-10-17T14:54:29Z</dcterms:modified>
</cp:coreProperties>
</file>