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5"/>
  </p:notesMasterIdLst>
  <p:handoutMasterIdLst>
    <p:handoutMasterId r:id="rId16"/>
  </p:handoutMasterIdLst>
  <p:sldIdLst>
    <p:sldId id="2007577114" r:id="rId4"/>
    <p:sldId id="315" r:id="rId5"/>
    <p:sldId id="329" r:id="rId6"/>
    <p:sldId id="319" r:id="rId7"/>
    <p:sldId id="317" r:id="rId8"/>
    <p:sldId id="318" r:id="rId9"/>
    <p:sldId id="323" r:id="rId10"/>
    <p:sldId id="324" r:id="rId11"/>
    <p:sldId id="325" r:id="rId12"/>
    <p:sldId id="328" r:id="rId13"/>
    <p:sldId id="20075771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010146" y="1929855"/>
            <a:ext cx="83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Tiết 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=""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HĐ1-3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51" y="2306265"/>
            <a:ext cx="10534288" cy="1690521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6331037" y="4211725"/>
            <a:ext cx="673166" cy="689535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10641894" y="4211718"/>
            <a:ext cx="673166" cy="689539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338560" y="4219246"/>
            <a:ext cx="673166" cy="689535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10634371" y="4211716"/>
            <a:ext cx="673166" cy="704585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1" y="193570"/>
            <a:ext cx="2226464" cy="1113233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7495" y="1231276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6" name="Group 74"/>
          <p:cNvGrpSpPr/>
          <p:nvPr/>
        </p:nvGrpSpPr>
        <p:grpSpPr>
          <a:xfrm>
            <a:off x="350308" y="4211725"/>
            <a:ext cx="2553691" cy="689535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472C4"/>
                  </a:solidFill>
                  <a:latin typeface="+mj-lt"/>
                  <a:cs typeface="Lato Black" pitchFamily="34" charset="0"/>
                </a:rPr>
                <a:t>2 + 3 =</a:t>
              </a: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=""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3732" b="1" dirty="0">
                    <a:solidFill>
                      <a:srgbClr val="4472C4"/>
                    </a:solidFill>
                    <a:latin typeface="+mj-lt"/>
                    <a:cs typeface="Lato Black" pitchFamily="34" charset="0"/>
                  </a:rPr>
                  <a:t>5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0513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1 + 2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61370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2 + 2 =</a:t>
            </a:r>
          </a:p>
        </p:txBody>
      </p:sp>
    </p:spTree>
    <p:extLst>
      <p:ext uri="{BB962C8B-B14F-4D97-AF65-F5344CB8AC3E}">
        <p14:creationId xmlns:p14="http://schemas.microsoft.com/office/powerpoint/2010/main" val="33811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919842" y="1385444"/>
            <a:ext cx="10831579" cy="4380124"/>
            <a:chOff x="690120" y="1039345"/>
            <a:chExt cx="8126505" cy="3286234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2" cstate="print"/>
            <a:srcRect l="19928" t="34553" r="9071" b="44151"/>
            <a:stretch>
              <a:fillRect/>
            </a:stretch>
          </p:blipFill>
          <p:spPr bwMode="auto">
            <a:xfrm>
              <a:off x="690120" y="1039345"/>
              <a:ext cx="8126505" cy="3286234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5565422" y="3160889"/>
              <a:ext cx="1365956" cy="361244"/>
            </a:xfrm>
            <a:prstGeom prst="rect">
              <a:avLst/>
            </a:prstGeom>
            <a:solidFill>
              <a:srgbClr val="FBC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73213" y="4160059"/>
            <a:ext cx="530760" cy="548578"/>
            <a:chOff x="7632352" y="2667660"/>
            <a:chExt cx="405942" cy="419570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65691" y="4157032"/>
            <a:ext cx="530760" cy="548574"/>
            <a:chOff x="7632352" y="2667663"/>
            <a:chExt cx="405942" cy="419567"/>
          </a:xfrm>
        </p:grpSpPr>
        <p:sp>
          <p:nvSpPr>
            <p:cNvPr id="6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31802" y="4160059"/>
            <a:ext cx="530760" cy="548578"/>
            <a:chOff x="7632352" y="2667660"/>
            <a:chExt cx="405942" cy="419570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124281" y="4157032"/>
            <a:ext cx="530760" cy="548574"/>
            <a:chOff x="7632352" y="2667663"/>
            <a:chExt cx="405942" cy="419567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57" y="0"/>
            <a:ext cx="2030996" cy="10154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83195" y="1608021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212466" y="4160062"/>
            <a:ext cx="530760" cy="548575"/>
            <a:chOff x="7632352" y="2667662"/>
            <a:chExt cx="405942" cy="419568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219455" y="4172078"/>
            <a:ext cx="530760" cy="533525"/>
            <a:chOff x="7632352" y="2679172"/>
            <a:chExt cx="405942" cy="408058"/>
          </a:xfrm>
        </p:grpSpPr>
        <p:sp>
          <p:nvSpPr>
            <p:cNvPr id="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62974" y="415328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88779" y="415328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34" y="186715"/>
            <a:ext cx="2030996" cy="10154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88265" y="1767510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9842" y="2457832"/>
            <a:ext cx="10831579" cy="2109457"/>
            <a:chOff x="690120" y="1843915"/>
            <a:chExt cx="8126505" cy="1582642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55861" r="9071" b="33881"/>
            <a:stretch>
              <a:fillRect/>
            </a:stretch>
          </p:blipFill>
          <p:spPr bwMode="auto">
            <a:xfrm>
              <a:off x="690120" y="1843915"/>
              <a:ext cx="8126505" cy="158264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242756" y="2167467"/>
              <a:ext cx="1648177" cy="51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2095" y="3136879"/>
            <a:ext cx="530760" cy="548578"/>
            <a:chOff x="7632352" y="2667660"/>
            <a:chExt cx="405942" cy="419570"/>
          </a:xfrm>
        </p:grpSpPr>
        <p:sp>
          <p:nvSpPr>
            <p:cNvPr id="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14574" y="3133851"/>
            <a:ext cx="530760" cy="548574"/>
            <a:chOff x="7632352" y="2667663"/>
            <a:chExt cx="405942" cy="419567"/>
          </a:xfrm>
        </p:grpSpPr>
        <p:sp>
          <p:nvSpPr>
            <p:cNvPr id="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0685" y="3136879"/>
            <a:ext cx="530760" cy="548578"/>
            <a:chOff x="7632352" y="2667660"/>
            <a:chExt cx="405942" cy="419570"/>
          </a:xfrm>
        </p:grpSpPr>
        <p:sp>
          <p:nvSpPr>
            <p:cNvPr id="1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73163" y="3133851"/>
            <a:ext cx="530760" cy="548574"/>
            <a:chOff x="7632352" y="2667663"/>
            <a:chExt cx="405942" cy="419567"/>
          </a:xfrm>
        </p:grpSpPr>
        <p:sp>
          <p:nvSpPr>
            <p:cNvPr id="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61348" y="3136881"/>
            <a:ext cx="530760" cy="548575"/>
            <a:chOff x="7632352" y="2667662"/>
            <a:chExt cx="405942" cy="419568"/>
          </a:xfrm>
        </p:grpSpPr>
        <p:sp>
          <p:nvSpPr>
            <p:cNvPr id="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68338" y="3148897"/>
            <a:ext cx="530760" cy="533525"/>
            <a:chOff x="7632352" y="2679172"/>
            <a:chExt cx="405942" cy="408058"/>
          </a:xfrm>
        </p:grpSpPr>
        <p:sp>
          <p:nvSpPr>
            <p:cNvPr id="2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11856" y="313010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37661" y="313010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354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/>
          <p:cNvGrpSpPr/>
          <p:nvPr/>
        </p:nvGrpSpPr>
        <p:grpSpPr>
          <a:xfrm>
            <a:off x="5088937" y="2686562"/>
            <a:ext cx="594490" cy="628679"/>
            <a:chOff x="1975996" y="3646349"/>
            <a:chExt cx="446022" cy="47167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5088937" y="2698387"/>
            <a:ext cx="594490" cy="605027"/>
            <a:chOff x="1975996" y="3646349"/>
            <a:chExt cx="446022" cy="453928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9" y="465461"/>
            <a:ext cx="2076150" cy="103807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71632" y="3866835"/>
            <a:ext cx="2858858" cy="1483257"/>
            <a:chOff x="2935112" y="3104445"/>
            <a:chExt cx="2698044" cy="1399822"/>
          </a:xfrm>
        </p:grpSpPr>
        <p:sp>
          <p:nvSpPr>
            <p:cNvPr id="17" name="Rounded Rectangle 16"/>
            <p:cNvSpPr/>
            <p:nvPr/>
          </p:nvSpPr>
          <p:spPr>
            <a:xfrm>
              <a:off x="2935112" y="3104445"/>
              <a:ext cx="2698044" cy="1399822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4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9406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3075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4471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1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2562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2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2517" y="315877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3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82295" y="3158773"/>
              <a:ext cx="681567" cy="681567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698741" y="4011331"/>
            <a:ext cx="2576726" cy="1351866"/>
            <a:chOff x="863601" y="3403600"/>
            <a:chExt cx="2144888" cy="1112829"/>
          </a:xfrm>
        </p:grpSpPr>
        <p:sp>
          <p:nvSpPr>
            <p:cNvPr id="26" name="Rounded Rectangle 25"/>
            <p:cNvSpPr/>
            <p:nvPr/>
          </p:nvSpPr>
          <p:spPr>
            <a:xfrm>
              <a:off x="863601" y="3403600"/>
              <a:ext cx="2144888" cy="1112829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7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7475" y="3902241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28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0539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2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7073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3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5339" y="3450686"/>
              <a:ext cx="541831" cy="541831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6271632" y="2390924"/>
            <a:ext cx="2858858" cy="1038076"/>
            <a:chOff x="4797779" y="1535289"/>
            <a:chExt cx="2144888" cy="683851"/>
          </a:xfrm>
        </p:grpSpPr>
        <p:sp>
          <p:nvSpPr>
            <p:cNvPr id="36" name="Rounded Rectangle 35"/>
            <p:cNvSpPr/>
            <p:nvPr/>
          </p:nvSpPr>
          <p:spPr>
            <a:xfrm>
              <a:off x="4797779" y="1535289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25351" y="1604887"/>
              <a:ext cx="1889744" cy="544654"/>
              <a:chOff x="4963740" y="1604952"/>
              <a:chExt cx="1889744" cy="5446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963740" y="1604952"/>
                <a:ext cx="1889744" cy="544654"/>
                <a:chOff x="4963740" y="1604952"/>
                <a:chExt cx="1889744" cy="544654"/>
              </a:xfrm>
            </p:grpSpPr>
            <p:pic>
              <p:nvPicPr>
                <p:cNvPr id="37" name="Picture 2" descr="F:\AAA-LÀM ẢNH SLIDE\Bai10-HĐ1-1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311653" y="1604952"/>
                  <a:ext cx="541831" cy="54183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0-HĐ1-1(2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63740" y="1607775"/>
                  <a:ext cx="541831" cy="54183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9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37697" y="1606364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699190" y="2390924"/>
            <a:ext cx="2576725" cy="1038076"/>
            <a:chOff x="886179" y="1518355"/>
            <a:chExt cx="2144888" cy="683851"/>
          </a:xfrm>
        </p:grpSpPr>
        <p:sp>
          <p:nvSpPr>
            <p:cNvPr id="58" name="Rounded Rectangle 57"/>
            <p:cNvSpPr/>
            <p:nvPr/>
          </p:nvSpPr>
          <p:spPr>
            <a:xfrm>
              <a:off x="886179" y="1518355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60" name="Group 40"/>
            <p:cNvGrpSpPr/>
            <p:nvPr/>
          </p:nvGrpSpPr>
          <p:grpSpPr>
            <a:xfrm>
              <a:off x="1318554" y="1587953"/>
              <a:ext cx="1280138" cy="544654"/>
              <a:chOff x="5245965" y="1604952"/>
              <a:chExt cx="1280138" cy="544654"/>
            </a:xfrm>
          </p:grpSpPr>
          <p:pic>
            <p:nvPicPr>
              <p:cNvPr id="62" name="Picture 2" descr="F:\AAA-LÀM ẢNH SLIDE\Bai10-HĐ1-1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84272" y="1604952"/>
                <a:ext cx="541831" cy="541831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45965" y="1607775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3312846" y="2652209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1 + 1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206" y="2690021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2 + 1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2846" y="4562286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3 + 1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206" y="4600098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1 + 4 =</a:t>
            </a:r>
          </a:p>
        </p:txBody>
      </p:sp>
      <p:grpSp>
        <p:nvGrpSpPr>
          <p:cNvPr id="48" name="Group 14"/>
          <p:cNvGrpSpPr/>
          <p:nvPr/>
        </p:nvGrpSpPr>
        <p:grpSpPr>
          <a:xfrm>
            <a:off x="10927821" y="2724374"/>
            <a:ext cx="594490" cy="628679"/>
            <a:chOff x="1975996" y="3646349"/>
            <a:chExt cx="446022" cy="471673"/>
          </a:xfrm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10927821" y="2736199"/>
            <a:ext cx="594490" cy="605027"/>
            <a:chOff x="1975996" y="3646349"/>
            <a:chExt cx="446022" cy="453928"/>
          </a:xfrm>
        </p:grpSpPr>
        <p:sp>
          <p:nvSpPr>
            <p:cNvPr id="5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5088937" y="4596639"/>
            <a:ext cx="594490" cy="628679"/>
            <a:chOff x="1975996" y="3646349"/>
            <a:chExt cx="446022" cy="471673"/>
          </a:xfrm>
        </p:grpSpPr>
        <p:sp>
          <p:nvSpPr>
            <p:cNvPr id="5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5088937" y="4608464"/>
            <a:ext cx="594490" cy="605027"/>
            <a:chOff x="1975996" y="3646349"/>
            <a:chExt cx="446022" cy="453928"/>
          </a:xfrm>
        </p:grpSpPr>
        <p:sp>
          <p:nvSpPr>
            <p:cNvPr id="5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10927821" y="4634451"/>
            <a:ext cx="594490" cy="628679"/>
            <a:chOff x="1975996" y="3646349"/>
            <a:chExt cx="446022" cy="471673"/>
          </a:xfrm>
        </p:grpSpPr>
        <p:sp>
          <p:nvSpPr>
            <p:cNvPr id="6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17"/>
          <p:cNvGrpSpPr/>
          <p:nvPr/>
        </p:nvGrpSpPr>
        <p:grpSpPr>
          <a:xfrm>
            <a:off x="10927821" y="4646276"/>
            <a:ext cx="594490" cy="605027"/>
            <a:chOff x="1975996" y="3646349"/>
            <a:chExt cx="446022" cy="453928"/>
          </a:xfrm>
        </p:grpSpPr>
        <p:sp>
          <p:nvSpPr>
            <p:cNvPr id="7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343922" y="1456361"/>
            <a:ext cx="14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70E3E043-FA28-4C70-AB81-87851DB66C71}"/>
              </a:ext>
            </a:extLst>
          </p:cNvPr>
          <p:cNvCxnSpPr/>
          <p:nvPr/>
        </p:nvCxnSpPr>
        <p:spPr>
          <a:xfrm>
            <a:off x="6078753" y="465461"/>
            <a:ext cx="0" cy="59140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7" y="668828"/>
            <a:ext cx="2121168" cy="10605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4137" y="1642845"/>
            <a:ext cx="1093568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01"/>
          <a:stretch/>
        </p:blipFill>
        <p:spPr>
          <a:xfrm>
            <a:off x="2881299" y="668828"/>
            <a:ext cx="7315323" cy="54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0" y="444221"/>
            <a:ext cx="2226464" cy="111323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9351" y="2121704"/>
            <a:ext cx="6454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29193" y="2121704"/>
            <a:ext cx="2367963" cy="2367962"/>
            <a:chOff x="1094844" y="1625599"/>
            <a:chExt cx="1776589" cy="1776588"/>
          </a:xfrm>
        </p:grpSpPr>
        <p:sp>
          <p:nvSpPr>
            <p:cNvPr id="41" name="Oval 40"/>
            <p:cNvSpPr/>
            <p:nvPr/>
          </p:nvSpPr>
          <p:spPr>
            <a:xfrm>
              <a:off x="1896533" y="24722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4" name="Picture 2" descr="F:\AAA-LÀM ẢNH SLIDE\Bai10-HĐ1-2a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9484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3475536" y="2121704"/>
            <a:ext cx="2367963" cy="2367962"/>
            <a:chOff x="2630134" y="1625599"/>
            <a:chExt cx="1776589" cy="1776588"/>
          </a:xfrm>
        </p:grpSpPr>
        <p:sp>
          <p:nvSpPr>
            <p:cNvPr id="42" name="Oval 41"/>
            <p:cNvSpPr/>
            <p:nvPr/>
          </p:nvSpPr>
          <p:spPr>
            <a:xfrm>
              <a:off x="3454400" y="24609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5" name="Picture 3" descr="F:\AAA-LÀM ẢNH SLIDE\Bai10-HĐ1-2a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013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6605235" y="2121704"/>
            <a:ext cx="2367963" cy="2367962"/>
            <a:chOff x="4978223" y="1625599"/>
            <a:chExt cx="1776589" cy="1776588"/>
          </a:xfrm>
        </p:grpSpPr>
        <p:sp>
          <p:nvSpPr>
            <p:cNvPr id="43" name="Oval 42"/>
            <p:cNvSpPr/>
            <p:nvPr/>
          </p:nvSpPr>
          <p:spPr>
            <a:xfrm>
              <a:off x="5785556" y="24214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6" name="Picture 4" descr="F:\AAA-LÀM ẢNH SLIDE\Bai10-HĐ1-2a(3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8223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8576342" y="2121704"/>
            <a:ext cx="2367963" cy="2367962"/>
            <a:chOff x="6457067" y="1625599"/>
            <a:chExt cx="1776589" cy="1776588"/>
          </a:xfrm>
        </p:grpSpPr>
        <p:sp>
          <p:nvSpPr>
            <p:cNvPr id="44" name="Oval 43"/>
            <p:cNvSpPr/>
            <p:nvPr/>
          </p:nvSpPr>
          <p:spPr>
            <a:xfrm>
              <a:off x="7343423" y="24101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7" name="Picture 5" descr="F:\AAA-LÀM ẢNH SLIDE\Bai10-HĐ1-2a(4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57067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3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4098" name="Picture 2" descr="F:\AAA-LÀM ẢNH SLIDE\Bai10-HĐ1-2b(6).png"/>
          <p:cNvPicPr>
            <a:picLocks noChangeAspect="1" noChangeArrowheads="1"/>
          </p:cNvPicPr>
          <p:nvPr/>
        </p:nvPicPr>
        <p:blipFill>
          <a:blip r:embed="rId2"/>
          <a:srcRect t="40678" b="32542"/>
          <a:stretch>
            <a:fillRect/>
          </a:stretch>
        </p:blipFill>
        <p:spPr bwMode="auto">
          <a:xfrm>
            <a:off x="1289307" y="2411682"/>
            <a:ext cx="9648523" cy="2583931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6262690" y="1595077"/>
            <a:ext cx="1431909" cy="1516855"/>
            <a:chOff x="4608336" y="1049867"/>
            <a:chExt cx="977253" cy="1035227"/>
          </a:xfrm>
        </p:grpSpPr>
        <p:sp>
          <p:nvSpPr>
            <p:cNvPr id="45" name="Oval 44"/>
            <p:cNvSpPr/>
            <p:nvPr/>
          </p:nvSpPr>
          <p:spPr>
            <a:xfrm>
              <a:off x="5080000" y="1422400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" name="Picture 8" descr="F:\AAA-LÀM ẢNH SLIDE\Bai10-HĐ1-2b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336" y="1049867"/>
              <a:ext cx="977253" cy="1035227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5721009" y="3133357"/>
            <a:ext cx="1183051" cy="1253233"/>
            <a:chOff x="4201935" y="2203978"/>
            <a:chExt cx="807412" cy="855310"/>
          </a:xfrm>
        </p:grpSpPr>
        <p:sp>
          <p:nvSpPr>
            <p:cNvPr id="47" name="Oval 46"/>
            <p:cNvSpPr/>
            <p:nvPr/>
          </p:nvSpPr>
          <p:spPr>
            <a:xfrm>
              <a:off x="4538133" y="2709333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7" name="Picture 9" descr="F:\AAA-LÀM ẢNH SLIDE\Bai10-HĐ1-2b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01935" y="2203978"/>
              <a:ext cx="807412" cy="85531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4679345" y="2166846"/>
            <a:ext cx="1369451" cy="1450691"/>
            <a:chOff x="3420416" y="1478843"/>
            <a:chExt cx="934626" cy="990071"/>
          </a:xfrm>
        </p:grpSpPr>
        <p:sp>
          <p:nvSpPr>
            <p:cNvPr id="46" name="Oval 45"/>
            <p:cNvSpPr/>
            <p:nvPr/>
          </p:nvSpPr>
          <p:spPr>
            <a:xfrm>
              <a:off x="3804356" y="2111022"/>
              <a:ext cx="191911" cy="1919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" name="Picture 10" descr="F:\AAA-LÀM ẢNH SLIDE\Bai10-HĐ1-2b(3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0416" y="1478843"/>
              <a:ext cx="934626" cy="990071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1986156" y="2335335"/>
            <a:ext cx="1038459" cy="1100063"/>
            <a:chOff x="1399823" y="1605253"/>
            <a:chExt cx="708730" cy="750774"/>
          </a:xfrm>
        </p:grpSpPr>
        <p:sp>
          <p:nvSpPr>
            <p:cNvPr id="49" name="Oval 48"/>
            <p:cNvSpPr/>
            <p:nvPr/>
          </p:nvSpPr>
          <p:spPr>
            <a:xfrm>
              <a:off x="1648178" y="2020711"/>
              <a:ext cx="169333" cy="16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" name="Picture 11" descr="F:\AAA-LÀM ẢNH SLIDE\Bai10-HĐ1-2b(4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9823" y="1605253"/>
              <a:ext cx="708730" cy="750774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627105" y="3024505"/>
            <a:ext cx="1260149" cy="1334904"/>
            <a:chOff x="1880701" y="2122310"/>
            <a:chExt cx="860030" cy="911049"/>
          </a:xfrm>
        </p:grpSpPr>
        <p:sp>
          <p:nvSpPr>
            <p:cNvPr id="48" name="Oval 47"/>
            <p:cNvSpPr/>
            <p:nvPr/>
          </p:nvSpPr>
          <p:spPr>
            <a:xfrm>
              <a:off x="2201333" y="2709333"/>
              <a:ext cx="180622" cy="1806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" name="Picture 12" descr="F:\AAA-LÀM ẢNH SLIDE\Bai10-HĐ1-2b(5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80701" y="2122310"/>
              <a:ext cx="860030" cy="911049"/>
            </a:xfrm>
            <a:prstGeom prst="rect">
              <a:avLst/>
            </a:prstGeom>
            <a:noFill/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9" y="565140"/>
            <a:ext cx="2226464" cy="1113233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4651" y="2121705"/>
            <a:ext cx="6454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039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25432" y="1548658"/>
            <a:ext cx="14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3.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29" y="776177"/>
            <a:ext cx="7963650" cy="5078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1" y="626297"/>
            <a:ext cx="2206228" cy="1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1"/>
          <p:cNvGrpSpPr/>
          <p:nvPr/>
        </p:nvGrpSpPr>
        <p:grpSpPr>
          <a:xfrm>
            <a:off x="6331037" y="4169194"/>
            <a:ext cx="673166" cy="689535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10641894" y="4169187"/>
            <a:ext cx="673166" cy="689539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6" name="Group 21"/>
          <p:cNvGrpSpPr/>
          <p:nvPr/>
        </p:nvGrpSpPr>
        <p:grpSpPr>
          <a:xfrm>
            <a:off x="6338560" y="4176715"/>
            <a:ext cx="673166" cy="689535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10634371" y="4169185"/>
            <a:ext cx="673166" cy="704585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5" y="265713"/>
            <a:ext cx="2226464" cy="1113233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7495" y="1188745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6146" name="Picture 2" descr="F:\AAA-LÀM ẢNH SLIDE\Bai10-HĐ1-3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15" y="2107154"/>
            <a:ext cx="10588230" cy="1852851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350308" y="4169194"/>
            <a:ext cx="2553691" cy="689535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472C4"/>
                  </a:solidFill>
                  <a:latin typeface="+mj-lt"/>
                  <a:cs typeface="Lato Black" pitchFamily="34" charset="0"/>
                </a:rPr>
                <a:t>2 + 3 =</a:t>
              </a:r>
            </a:p>
          </p:txBody>
        </p:sp>
        <p:grpSp>
          <p:nvGrpSpPr>
            <p:cNvPr id="69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=""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3732" b="1" dirty="0">
                    <a:solidFill>
                      <a:srgbClr val="4472C4"/>
                    </a:solidFill>
                    <a:latin typeface="+mj-lt"/>
                    <a:cs typeface="Lato Black" pitchFamily="34" charset="0"/>
                  </a:rPr>
                  <a:t>5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0513" y="4209114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1 + 2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61370" y="4209114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2 + 2 =</a:t>
            </a:r>
          </a:p>
        </p:txBody>
      </p:sp>
    </p:spTree>
    <p:extLst>
      <p:ext uri="{BB962C8B-B14F-4D97-AF65-F5344CB8AC3E}">
        <p14:creationId xmlns:p14="http://schemas.microsoft.com/office/powerpoint/2010/main" val="1377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128</Words>
  <Application>Microsoft Office PowerPoint</Application>
  <PresentationFormat>Custom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34</cp:revision>
  <dcterms:created xsi:type="dcterms:W3CDTF">2021-07-24T01:07:49Z</dcterms:created>
  <dcterms:modified xsi:type="dcterms:W3CDTF">2024-11-08T01:27:02Z</dcterms:modified>
</cp:coreProperties>
</file>