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0"/>
  </p:notesMasterIdLst>
  <p:sldIdLst>
    <p:sldId id="371" r:id="rId3"/>
    <p:sldId id="279" r:id="rId4"/>
    <p:sldId id="280" r:id="rId5"/>
    <p:sldId id="281" r:id="rId6"/>
    <p:sldId id="282" r:id="rId7"/>
    <p:sldId id="291" r:id="rId8"/>
    <p:sldId id="3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55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8141602F-E902-4788-A210-6C3976A7D5A9}" type="slidenum">
              <a:rPr lang="en-US" smtClean="0">
                <a:latin typeface="Calibri" pitchFamily="34" charset="0"/>
              </a:rPr>
              <a:pPr/>
              <a:t>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8990"/>
            <a:ext cx="12217401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3683" y="2117732"/>
            <a:ext cx="12014200" cy="193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vi-VN" altLang="vi-VN" sz="47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vi-VN" altLang="vi-VN" sz="47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  <a:endParaRPr lang="en-US" altLang="vi-VN" sz="479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8006688" y="1224354"/>
            <a:ext cx="609600" cy="609576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2" y="457314"/>
            <a:ext cx="609600" cy="457183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791200" y="1066891"/>
            <a:ext cx="838200" cy="685774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2438401" y="381117"/>
            <a:ext cx="685801" cy="76197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4114801" y="1219285"/>
            <a:ext cx="609600" cy="609576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2209801" y="1676468"/>
            <a:ext cx="609600" cy="609576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 lIns="91432" tIns="45716" rIns="91432" bIns="45716"/>
          <a:lstStyle/>
          <a:p>
            <a:endParaRPr lang="vi-VN" altLang="vi-VN" sz="2399" b="1">
              <a:latin typeface="Calibri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284539" y="4450219"/>
            <a:ext cx="5173662" cy="1055647"/>
          </a:xfrm>
          <a:prstGeom prst="rect">
            <a:avLst/>
          </a:prstGeom>
        </p:spPr>
        <p:txBody>
          <a:bodyPr wrap="none" lIns="91432" tIns="45716" rIns="91432" bIns="45716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399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 </a:t>
            </a:r>
            <a:r>
              <a:rPr lang="en-US" sz="2399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r>
              <a:rPr lang="en-US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en-US" sz="2399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399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2B</a:t>
            </a:r>
            <a:endParaRPr lang="en-US" sz="2399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590802" y="685906"/>
            <a:ext cx="7162800" cy="2438307"/>
          </a:xfrm>
          <a:prstGeom prst="rect">
            <a:avLst/>
          </a:prstGeom>
        </p:spPr>
        <p:txBody>
          <a:bodyPr spcFirstLastPara="1" wrap="none" lIns="91432" tIns="45716" rIns="91432" bIns="45716" numCol="1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endParaRPr lang="en-US" sz="3599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5950" y="132"/>
            <a:ext cx="4400549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226" y="132"/>
            <a:ext cx="4851399" cy="68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3" y="5714804"/>
            <a:ext cx="5339686" cy="52308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vi-VN" sz="2799" b="1" dirty="0">
                <a:latin typeface="HP001 4 hàng" pitchFamily="34" charset="0"/>
              </a:rPr>
              <a:t>Giáo viên: Đoàn Thị Nhung</a:t>
            </a:r>
            <a:endParaRPr lang="en-US" sz="2799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21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8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25" y="1435735"/>
            <a:ext cx="9759950" cy="375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50330" y="310642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683375" y="382651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32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8725" y="454279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13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619105" y="310642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6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41990" y="382651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781030" y="454279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4975" y="375285"/>
            <a:ext cx="9198610" cy="5530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7035" y="2769235"/>
            <a:ext cx="41529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2190" y="2769235"/>
            <a:ext cx="587375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6625" y="5406390"/>
            <a:ext cx="54737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80695"/>
            <a:ext cx="10567670" cy="51009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830" y="4999990"/>
            <a:ext cx="49657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6830" y="4999990"/>
            <a:ext cx="719455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235" y="112395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4592320"/>
            <a:ext cx="8061960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7921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4827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7805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Đồ vật  nào đựng nhiều nước nhất? đồ vật nào đựng ít nước nhất?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Can đựng nhiều nước nhất</a:t>
            </a:r>
          </a:p>
          <a:p>
            <a:pPr algn="ctr"/>
            <a:r>
              <a:rPr lang="en-US" sz="2400"/>
              <a:t>Bình đựng ít nước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50" y="173355"/>
            <a:ext cx="9225280" cy="519493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818765" y="5615940"/>
            <a:ext cx="6421120" cy="110553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can còn lại số lít nước mắm là:</a:t>
            </a:r>
          </a:p>
          <a:p>
            <a:pPr algn="ctr"/>
            <a:r>
              <a:rPr lang="en-US" sz="2800"/>
              <a:t>15 - 7 = 8 (</a:t>
            </a:r>
            <a:r>
              <a:rPr lang="en-US" sz="2800" i="1"/>
              <a:t>l</a:t>
            </a:r>
            <a:r>
              <a:rPr lang="en-US" sz="2800"/>
              <a:t>)</a:t>
            </a:r>
          </a:p>
          <a:p>
            <a:pPr algn="ctr"/>
            <a:r>
              <a:rPr lang="en-US" sz="2800"/>
              <a:t>Đáp số: 8 </a:t>
            </a:r>
            <a:r>
              <a:rPr lang="en-US" sz="2800" i="1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524001" y="609709"/>
            <a:ext cx="9550400" cy="49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4" rIns="121907" bIns="6095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399">
              <a:latin typeface=".VnTime" pitchFamily="34" charset="0"/>
              <a:cs typeface="Arial" charset="0"/>
            </a:endParaRP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3556001" y="2895621"/>
            <a:ext cx="7010400" cy="12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755" tIns="61377" rIns="122755" bIns="61377"/>
          <a:lstStyle/>
          <a:p>
            <a:pPr marL="3068910" indent="-3068910">
              <a:spcBef>
                <a:spcPct val="20000"/>
              </a:spcBef>
              <a:buFontTx/>
              <a:buChar char="•"/>
              <a:tabLst>
                <a:tab pos="5926173" algn="ctr"/>
              </a:tabLst>
            </a:pPr>
            <a:endParaRPr lang="vi-VN" sz="3732"/>
          </a:p>
        </p:txBody>
      </p:sp>
      <p:pic>
        <p:nvPicPr>
          <p:cNvPr id="211972" name="Picture 4" descr="cap_dipl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2"/>
            <a:ext cx="2133600" cy="137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74"/>
            <a:ext cx="1219201" cy="2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1934693"/>
            <a:ext cx="1212851" cy="35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85" y="4036463"/>
            <a:ext cx="1320800" cy="10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34" y="4036463"/>
            <a:ext cx="1320800" cy="10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84" y="4063978"/>
            <a:ext cx="1320800" cy="10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kitt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84" y="4036463"/>
            <a:ext cx="1320800" cy="10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80" name="WordArt 12"/>
          <p:cNvSpPr>
            <a:spLocks noChangeArrowheads="1" noChangeShapeType="1" noTextEdit="1"/>
          </p:cNvSpPr>
          <p:nvPr/>
        </p:nvSpPr>
        <p:spPr bwMode="auto">
          <a:xfrm>
            <a:off x="406401" y="1828863"/>
            <a:ext cx="10058400" cy="1892227"/>
          </a:xfrm>
          <a:prstGeom prst="rect">
            <a:avLst/>
          </a:prstGeom>
        </p:spPr>
        <p:txBody>
          <a:bodyPr wrap="none" lIns="121907" tIns="60954" rIns="121907" bIns="60954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98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thầy, cô dồi dào sức khỏe</a:t>
            </a:r>
          </a:p>
          <a:p>
            <a:pPr algn="ctr"/>
            <a:r>
              <a:rPr lang="en-US" sz="4798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Chúc các em học giỏi.</a:t>
            </a:r>
          </a:p>
        </p:txBody>
      </p:sp>
      <p:pic>
        <p:nvPicPr>
          <p:cNvPr id="21516" name="Picture 17" descr="blumen-pflanzen11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7285" y="4796315"/>
            <a:ext cx="2438400" cy="183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7" descr="blumen-pflanzen11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73685" y="4889443"/>
            <a:ext cx="2438400" cy="172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58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211971" grpId="0"/>
      <p:bldP spid="21198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118</Words>
  <Application>Microsoft Office PowerPoint</Application>
  <PresentationFormat>Widescreen</PresentationFormat>
  <Paragraphs>28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.VnTime</vt:lpstr>
      <vt:lpstr>Arial</vt:lpstr>
      <vt:lpstr>Calibri</vt:lpstr>
      <vt:lpstr>HP001 4 hàng</vt:lpstr>
      <vt:lpstr>ITC Avant Garde Std Bk</vt:lpstr>
      <vt:lpstr>Times New Roman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8</cp:revision>
  <dcterms:created xsi:type="dcterms:W3CDTF">2021-05-13T04:51:00Z</dcterms:created>
  <dcterms:modified xsi:type="dcterms:W3CDTF">2024-11-06T12:28:04Z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