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3" r:id="rId3"/>
    <p:sldMasterId id="2147483686" r:id="rId4"/>
    <p:sldMasterId id="2147483698" r:id="rId5"/>
  </p:sldMasterIdLst>
  <p:notesMasterIdLst>
    <p:notesMasterId r:id="rId33"/>
  </p:notesMasterIdLst>
  <p:sldIdLst>
    <p:sldId id="256" r:id="rId6"/>
    <p:sldId id="257" r:id="rId7"/>
    <p:sldId id="476" r:id="rId8"/>
    <p:sldId id="260" r:id="rId9"/>
    <p:sldId id="261" r:id="rId10"/>
    <p:sldId id="263" r:id="rId11"/>
    <p:sldId id="264" r:id="rId12"/>
    <p:sldId id="265" r:id="rId13"/>
    <p:sldId id="266" r:id="rId14"/>
    <p:sldId id="477" r:id="rId15"/>
    <p:sldId id="478" r:id="rId16"/>
    <p:sldId id="479" r:id="rId17"/>
    <p:sldId id="480" r:id="rId18"/>
    <p:sldId id="267" r:id="rId19"/>
    <p:sldId id="268" r:id="rId20"/>
    <p:sldId id="269" r:id="rId21"/>
    <p:sldId id="272" r:id="rId22"/>
    <p:sldId id="273" r:id="rId23"/>
    <p:sldId id="461" r:id="rId24"/>
    <p:sldId id="463" r:id="rId25"/>
    <p:sldId id="465" r:id="rId26"/>
    <p:sldId id="467" r:id="rId27"/>
    <p:sldId id="469" r:id="rId28"/>
    <p:sldId id="471" r:id="rId29"/>
    <p:sldId id="473" r:id="rId30"/>
    <p:sldId id="475" r:id="rId31"/>
    <p:sldId id="282" r:id="rId32"/>
  </p:sldIdLst>
  <p:sldSz cx="12192000" cy="6858000"/>
  <p:notesSz cx="6858000" cy="9144000"/>
  <p:embeddedFontLst>
    <p:embeddedFont>
      <p:font typeface=".VnCooper" panose="020B7200000000000000" pitchFamily="34" charset="0"/>
      <p:regular r:id="rId34"/>
    </p:embeddedFont>
    <p:embeddedFont>
      <p:font typeface="Bilbo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Corben"/>
      <p:bold r:id="rId40"/>
    </p:embeddedFont>
    <p:embeddedFont>
      <p:font typeface="Fira Sans Extra Condensed Medium"/>
      <p:regular r:id="rId41"/>
      <p:bold r:id="rId42"/>
      <p:italic r:id="rId43"/>
      <p:boldItalic r:id="rId44"/>
    </p:embeddedFont>
    <p:embeddedFont>
      <p:font typeface="Fredoka One" panose="02000000000000000000" pitchFamily="2" charset="0"/>
      <p:regular r:id="rId45"/>
    </p:embeddedFont>
    <p:embeddedFont>
      <p:font typeface="Hind" panose="02000000000000000000" pitchFamily="2" charset="0"/>
      <p:regular r:id="rId46"/>
      <p:bold r:id="rId47"/>
    </p:embeddedFont>
    <p:embeddedFont>
      <p:font typeface="Oi"/>
      <p:regular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Poppins SemiBold" panose="00000700000000000000" pitchFamily="2" charset="0"/>
      <p:regular r:id="rId53"/>
      <p:bold r:id="rId54"/>
      <p:italic r:id="rId55"/>
      <p:boldItalic r:id="rId56"/>
    </p:embeddedFont>
    <p:embeddedFont>
      <p:font typeface="PT Sans" panose="020B0503020203020204" pitchFamily="34" charset="0"/>
      <p:regular r:id="rId57"/>
      <p:bold r:id="rId58"/>
      <p:italic r:id="rId59"/>
      <p:boldItalic r:id="rId60"/>
    </p:embeddedFont>
    <p:embeddedFont>
      <p:font typeface="Schoolbell"/>
      <p:regular r:id="rId61"/>
    </p:embeddedFont>
    <p:embeddedFont>
      <p:font typeface="Snap ITC" panose="04040A07060A02020202" pitchFamily="82" charset="0"/>
      <p:regular r:id="rId62"/>
    </p:embeddedFont>
    <p:embeddedFont>
      <p:font typeface="Tahoma" panose="020B0604030504040204" pitchFamily="34" charset="0"/>
      <p:regular r:id="rId63"/>
      <p:bold r:id="rId64"/>
    </p:embeddedFont>
    <p:embeddedFont>
      <p:font typeface="Verdana" panose="020B060403050404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0" roundtripDataSignature="AMtx7mg+GOz7FIwAmAW5v8ZehvjKQgOU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font" Target="fonts/font35.fntdata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font" Target="fonts/font28.fntdata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8" Type="http://schemas.openxmlformats.org/officeDocument/2006/relationships/slide" Target="slides/slide3.xml"/><Relationship Id="rId51" Type="http://schemas.openxmlformats.org/officeDocument/2006/relationships/font" Target="fonts/font18.fntdata"/><Relationship Id="rId80" Type="http://customschemas.google.com/relationships/presentationmetadata" Target="meta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font" Target="fonts/font34.fntdata"/><Relationship Id="rId20" Type="http://schemas.openxmlformats.org/officeDocument/2006/relationships/slide" Target="slides/slide15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5920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5" name="Google Shape;13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1" name="Google Shape;133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about the activity. Pupils should read the communicative context in silence,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pay attention to the sentences and complete the table by ticking the correct boxes.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Give the class time to do the task. Circulate round the classroom during the activity and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offer help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Check the answers as a class. Get pupils to swap and correct their answers in pairs.</a:t>
            </a:r>
            <a:endParaRPr/>
          </a:p>
        </p:txBody>
      </p:sp>
      <p:sp>
        <p:nvSpPr>
          <p:cNvPr id="1332" name="Google Shape;133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1" name="Google Shape;13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7" name="Google Shape;134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Explain to the class the goal of this activity. Show them how to complete the task. They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should read each gapped sentence, guess the missing information and complete the sentence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with their own personal information. Check comprehension and give feedback.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Give pupils time to write their answers. Circulate round the classroom during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activity and offer help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Ask pupils to swap and correct their answers in pairs. Check the answers as a class.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Extension: </a:t>
            </a: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If time allows, invite a pupil to stand up and read his / her completed sentences.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The rest of the class listen, and cheer or clap their hands if the performers do a good job.</a:t>
            </a:r>
            <a:endParaRPr/>
          </a:p>
        </p:txBody>
      </p:sp>
      <p:sp>
        <p:nvSpPr>
          <p:cNvPr id="1348" name="Google Shape;134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9" name="Google Shape;124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5" name="Google Shape;1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review words of hobbies by showing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pupil of each team come to the board and face to the others (they can’t see the pictures and questions on ppt at the beginning).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When T says GO, 2 pupils will turn back, look at the screen, and say out loud the answers (A-B-C-D-E-F) as quickly as they can.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The first one to say the letter and the word is the winner.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9" name="Google Shape;126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Game: Matching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take turn to open the boxes to match the questions and answers to their pictures (open: click the numbers - close: click the red signs).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their matching is correct.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painting, cooking, running, walking, singing, swimming.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5" name="Google Shape;133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1" name="Google Shape;134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Game: Spelling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listen to the recording spelling of hobbies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they choose correct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</a:t>
            </a:r>
            <a:r>
              <a:rPr lang="en-US" i="1"/>
              <a:t>painting, cooking, running, walking, singing, swimming.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342" name="Google Shape;134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BC6B0-9553-41F1-98B5-7C9679EDFB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7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1" name="Google Shape;11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6" name="Google Shape;145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1457" name="Google Shape;145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712161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0" name="Google Shape;11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Greet the class. Divide the class into two groups to take turns to sing the song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My hobby </a:t>
            </a:r>
            <a:r>
              <a:rPr lang="en-US" sz="12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on page 37. One group sings the first verse. The other sings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second verse.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T asks pupils to write 1 hobby on their board and when they hear the word of their hobby in the song, they will stand up and raise their board.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0" name="Google Shape;120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Greet the class. Divide the class into two groups to take turns to sing the song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My hobby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on page 37. One group sings the first verse. The other sings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second verse.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T asks pupils to write 1 hobby on their board and when they hear the word of their hobby in the song, they will stand up and raise their board.</a:t>
            </a:r>
            <a:endParaRPr sz="1800"/>
          </a:p>
        </p:txBody>
      </p:sp>
      <p:sp>
        <p:nvSpPr>
          <p:cNvPr id="1201" name="Google Shape;120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1" name="Google Shape;122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7" name="Google Shape;122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letter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,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 word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painting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sentence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painting.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and encourage pupils to point to the letter / word / sentence while listening.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repeat. Do this several times until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pupils feel confident. Correct their pronunciation where necessary and praise them if their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pronunciation is good.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Repeat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Steps 1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2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for the letter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</p:txBody>
      </p:sp>
      <p:sp>
        <p:nvSpPr>
          <p:cNvPr id="1228" name="Google Shape;122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4" name="Google Shape;12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0" name="Google Shape;124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exchanges and the answer options. Tell pupils about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activity. Play the recording for pupils to listen. Play the recording again for them to do the task.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 third time for them to check the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to swap books with a partner then check the answers as a class. Write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correct answers on the board for pupils to correct their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check their answers again.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Extension: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one or two pupils to stand up, listen to and repeat the exchanges.</a:t>
            </a:r>
            <a:endParaRPr/>
          </a:p>
        </p:txBody>
      </p:sp>
      <p:sp>
        <p:nvSpPr>
          <p:cNvPr id="1241" name="Google Shape;124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Bản chiếu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oogle Shape;664;p28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665" name="Google Shape;665;p28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8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7" name="Google Shape;667;p28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28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28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28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28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28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28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28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28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28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28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8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28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28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28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28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28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28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28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28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28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28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28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8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8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2" name="Google Shape;692;p28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693" name="Google Shape;693;p28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6367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3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7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110" name="Google Shape;110;p12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127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3" name="Google Shape;113;p127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27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27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27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27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27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27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27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27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27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27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27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27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27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27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27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27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32" name="Google Shape;132;p12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2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2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2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2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2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2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2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2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2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2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2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2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2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2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2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2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2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2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2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2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30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157" name="Google Shape;157;p13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130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30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30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30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30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30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30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30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30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30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30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30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30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30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30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30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30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30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30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78" name="Google Shape;178;p130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30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30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81" name="Google Shape;181;p130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2" name="Google Shape;182;p130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3" name="Google Shape;183;p130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84" name="Google Shape;184;p130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85" name="Google Shape;185;p130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6" name="Google Shape;186;p130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7" name="Google Shape;187;p130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131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90" name="Google Shape;190;p13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3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131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1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31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31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31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31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31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31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31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31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31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31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31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31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31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31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31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31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31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31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31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31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31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5" name="Google Shape;215;p131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6" name="Google Shape;216;p131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7" name="Google Shape;217;p131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8" name="Google Shape;218;p131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9" name="Google Shape;219;p131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3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222" name="Google Shape;222;p1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13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3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3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3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3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3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3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3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3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3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3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3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3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3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3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3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3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3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3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3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9" name="Google Shape;249;p13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250" name="Google Shape;250;p13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133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53" name="Google Shape;253;p13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3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p133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33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33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33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33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33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33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3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33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33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3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33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33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33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33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33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33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33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33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33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33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133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4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34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34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34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34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34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34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34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34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34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34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34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34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34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34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34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34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34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6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36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36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36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36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36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36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36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36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36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36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36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36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36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36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36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36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36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36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36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36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36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36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6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37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37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0" name="Google Shape;360;p137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1" name="Google Shape;361;p137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2" name="Google Shape;362;p137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137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137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137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6" name="Google Shape;366;p137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7" name="Google Shape;367;p137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137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9" name="Google Shape;369;p137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70" name="Google Shape;370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35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402" name="Google Shape;402;p3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35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5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5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5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5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5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5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5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5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5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5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5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5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5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5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5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5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5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5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5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5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5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5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5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5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5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30" name="Google Shape;430;p35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117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33" name="Google Shape;433;p11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5" name="Google Shape;435;p117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36" name="Google Shape;436;p117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17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17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17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17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17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17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7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17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17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17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17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17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17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7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7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17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1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455" name="Google Shape;455;p11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56" name="Google Shape;456;p11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1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1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1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1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1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1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1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1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1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1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1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1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1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1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1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1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1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1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1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1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120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480" name="Google Shape;480;p1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120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120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20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20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20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20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20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20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120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20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20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20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120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20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120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120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20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99" name="Google Shape;499;p120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0" name="Google Shape;500;p120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1" name="Google Shape;501;p120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2" name="Google Shape;502;p120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3" name="Google Shape;503;p120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4" name="Google Shape;504;p120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5" name="Google Shape;505;p120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6" name="Google Shape;506;p120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7" name="Google Shape;507;p120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8" name="Google Shape;508;p120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9" name="Google Shape;509;p120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10" name="Google Shape;510;p120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121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513" name="Google Shape;513;p1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121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21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21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21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21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21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21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21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21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21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21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21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21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21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21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21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21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21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21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21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21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21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21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38" name="Google Shape;538;p121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39" name="Google Shape;539;p121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40" name="Google Shape;540;p121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41" name="Google Shape;541;p121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42" name="Google Shape;542;p121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122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545" name="Google Shape;545;p12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2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7" name="Google Shape;547;p122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22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22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22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22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22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22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22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22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22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22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22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122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122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22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22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22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22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22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22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22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122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1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1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124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590" name="Google Shape;590;p12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2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p124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24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24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24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24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24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24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24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24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24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24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24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24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24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24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24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24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24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24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24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24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24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25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25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25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25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25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25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25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25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25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25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25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25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25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25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25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25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25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25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25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25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25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125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25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25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26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41" name="Google Shape;641;p126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42" name="Google Shape;642;p126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26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126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26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26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26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26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26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126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126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26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126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26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126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26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26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126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26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3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9" name="Google Shape;669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5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5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5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3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53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81" name="Google Shape;681;p5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5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5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5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7" name="Google Shape;687;p5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8" name="Google Shape;688;p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5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5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4" name="Google Shape;694;p5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5" name="Google Shape;695;p5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6" name="Google Shape;696;p5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7" name="Google Shape;697;p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5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2" name="Google Shape;712;p5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3" name="Google Shape;713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5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19" name="Google Shape;719;p5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20" name="Google Shape;720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6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6" name="Google Shape;726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1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61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0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4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4" name="Google Shape;744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1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1" name="Google Shape;801;p1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16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116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7" name="Google Shape;807;p1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1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74" name="Google Shape;374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2" name="Google Shape;66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3" name="Google Shape;66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4" name="Google Shape;66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5" name="Google Shape;66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7" name="Google Shape;737;p3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8" name="Google Shape;738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9" name="Google Shape;739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0" name="Google Shape;740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8" r:id="rId2"/>
    <p:sldLayoutId id="2147483709" r:id="rId3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46.xml"/><Relationship Id="rId7" Type="http://schemas.openxmlformats.org/officeDocument/2006/relationships/oleObject" Target="../embeddings/oleObject2.bin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7" name="Google Shape;132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6"/>
          <p:cNvSpPr txBox="1"/>
          <p:nvPr/>
        </p:nvSpPr>
        <p:spPr>
          <a:xfrm>
            <a:off x="762000" y="971204"/>
            <a:ext cx="909974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3600"/>
            </a:pP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  <a:t>4. Read and tick.</a:t>
            </a:r>
            <a:endParaRPr lang="en-US" sz="6600" b="1">
              <a:solidFill>
                <a:schemeClr val="accent3"/>
              </a:solidFill>
              <a:latin typeface=".VnCooper" pitchFamily="34" charset="0"/>
              <a:ea typeface="Bilbo"/>
              <a:cs typeface="Bilbo"/>
              <a:sym typeface="Bilb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endParaRPr sz="66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  <p:extLst>
      <p:ext uri="{BB962C8B-B14F-4D97-AF65-F5344CB8AC3E}">
        <p14:creationId xmlns:p14="http://schemas.microsoft.com/office/powerpoint/2010/main" val="210087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25413"/>
            <a:ext cx="11280775" cy="66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7"/>
          <p:cNvSpPr txBox="1"/>
          <p:nvPr/>
        </p:nvSpPr>
        <p:spPr>
          <a:xfrm>
            <a:off x="4162336" y="4492082"/>
            <a:ext cx="1057237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✔</a:t>
            </a:r>
            <a:endParaRPr sz="4400" b="1" i="0" u="none" strike="noStrike" cap="non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36" name="Google Shape;1336;p7"/>
          <p:cNvSpPr txBox="1"/>
          <p:nvPr/>
        </p:nvSpPr>
        <p:spPr>
          <a:xfrm>
            <a:off x="5924626" y="5002037"/>
            <a:ext cx="751203" cy="415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✔</a:t>
            </a:r>
            <a:endParaRPr sz="4400" b="1" i="0" u="none" strike="noStrike" cap="non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37" name="Google Shape;1337;p7"/>
          <p:cNvSpPr txBox="1"/>
          <p:nvPr/>
        </p:nvSpPr>
        <p:spPr>
          <a:xfrm>
            <a:off x="7651164" y="5528178"/>
            <a:ext cx="751203" cy="415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✔</a:t>
            </a:r>
            <a:endParaRPr sz="4400" b="1" i="0" u="none" strike="noStrike" cap="non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38" name="Google Shape;1338;p7"/>
          <p:cNvSpPr txBox="1"/>
          <p:nvPr/>
        </p:nvSpPr>
        <p:spPr>
          <a:xfrm>
            <a:off x="9230286" y="5943732"/>
            <a:ext cx="751203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✔</a:t>
            </a:r>
            <a:endParaRPr sz="4400" b="1" i="0" u="none" strike="noStrike" cap="non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3969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3" name="Google Shape;134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p8"/>
          <p:cNvSpPr txBox="1"/>
          <p:nvPr/>
        </p:nvSpPr>
        <p:spPr>
          <a:xfrm>
            <a:off x="1363781" y="1215882"/>
            <a:ext cx="9269260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3600"/>
            </a:pP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5. Let’s write.</a:t>
            </a:r>
            <a:endParaRPr lang="en-US" sz="6600" b="1">
              <a:solidFill>
                <a:schemeClr val="accent3"/>
              </a:solidFill>
              <a:latin typeface=".VnCooper" pitchFamily="34" charset="0"/>
              <a:ea typeface="Schoolbell"/>
              <a:cs typeface="Schoolbell"/>
              <a:sym typeface="Schoolbell"/>
            </a:endParaRPr>
          </a:p>
        </p:txBody>
      </p:sp>
    </p:spTree>
    <p:extLst>
      <p:ext uri="{BB962C8B-B14F-4D97-AF65-F5344CB8AC3E}">
        <p14:creationId xmlns:p14="http://schemas.microsoft.com/office/powerpoint/2010/main" val="2265524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0" name="Google Shape;1350;p9"/>
          <p:cNvGraphicFramePr/>
          <p:nvPr/>
        </p:nvGraphicFramePr>
        <p:xfrm>
          <a:off x="1262063" y="1355725"/>
          <a:ext cx="9667875" cy="414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667875" imgH="4143375" progId="PBrush">
                  <p:embed/>
                </p:oleObj>
              </mc:Choice>
              <mc:Fallback>
                <p:oleObj r:id="rId3" imgW="9667875" imgH="4143375" progId="PBrush">
                  <p:embed/>
                  <p:pic>
                    <p:nvPicPr>
                      <p:cNvPr id="0" name="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1262063" y="1355725"/>
                        <a:ext cx="9667875" cy="414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1581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2"/>
          <p:cNvSpPr txBox="1"/>
          <p:nvPr/>
        </p:nvSpPr>
        <p:spPr>
          <a:xfrm>
            <a:off x="2465548" y="973742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4C4B4B"/>
              </a:buClr>
              <a:buSzPts val="3600"/>
            </a:pPr>
            <a:r>
              <a:rPr lang="en-US" sz="6600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Game time</a:t>
            </a:r>
            <a:endParaRPr lang="en-US" sz="5000" b="1">
              <a:solidFill>
                <a:srgbClr val="FFD18D"/>
              </a:solidFill>
              <a:latin typeface=".VnCooper" pitchFamily="34" charset="0"/>
              <a:ea typeface="Bilbo"/>
              <a:cs typeface="Bilbo"/>
              <a:sym typeface="Bilb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endParaRPr sz="5000" b="1" i="0" u="none" strike="noStrike" cap="none">
              <a:solidFill>
                <a:srgbClr val="FFD18D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8" name="Google Shape;125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4073" y="5660056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3"/>
          <p:cNvSpPr txBox="1"/>
          <p:nvPr/>
        </p:nvSpPr>
        <p:spPr>
          <a:xfrm>
            <a:off x="2244725" y="0"/>
            <a:ext cx="8139352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</p:txBody>
      </p:sp>
      <p:pic>
        <p:nvPicPr>
          <p:cNvPr id="1260" name="Google Shape;126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413" y="2229182"/>
            <a:ext cx="1955152" cy="18363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1" name="Google Shape;126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8413" y="548897"/>
            <a:ext cx="2229193" cy="12576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2" name="Google Shape;126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4077" y="4473526"/>
            <a:ext cx="2335634" cy="13503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3" name="Google Shape;1263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5284" y="2229182"/>
            <a:ext cx="2949276" cy="16242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4" name="Google Shape;1264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47052" y="4347841"/>
            <a:ext cx="2626796" cy="17054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5" name="Google Shape;1265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4306" y="572283"/>
            <a:ext cx="2379542" cy="16568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6" name="Google Shape;1266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68455" y="4310723"/>
            <a:ext cx="2899150" cy="188933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4"/>
          <p:cNvSpPr/>
          <p:nvPr/>
        </p:nvSpPr>
        <p:spPr>
          <a:xfrm>
            <a:off x="1541822" y="96796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14"/>
          <p:cNvSpPr/>
          <p:nvPr/>
        </p:nvSpPr>
        <p:spPr>
          <a:xfrm>
            <a:off x="4610010" y="10390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14"/>
          <p:cNvSpPr/>
          <p:nvPr/>
        </p:nvSpPr>
        <p:spPr>
          <a:xfrm>
            <a:off x="7645310" y="96796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14"/>
          <p:cNvSpPr/>
          <p:nvPr/>
        </p:nvSpPr>
        <p:spPr>
          <a:xfrm>
            <a:off x="1541822" y="181165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p14"/>
          <p:cNvSpPr/>
          <p:nvPr/>
        </p:nvSpPr>
        <p:spPr>
          <a:xfrm>
            <a:off x="4581001" y="181165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p14"/>
          <p:cNvSpPr/>
          <p:nvPr/>
        </p:nvSpPr>
        <p:spPr>
          <a:xfrm>
            <a:off x="7658010" y="181165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4"/>
          <p:cNvSpPr/>
          <p:nvPr/>
        </p:nvSpPr>
        <p:spPr>
          <a:xfrm>
            <a:off x="1541822" y="354639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14"/>
          <p:cNvSpPr/>
          <p:nvPr/>
        </p:nvSpPr>
        <p:spPr>
          <a:xfrm>
            <a:off x="4589194" y="356199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14"/>
          <p:cNvSpPr/>
          <p:nvPr/>
        </p:nvSpPr>
        <p:spPr>
          <a:xfrm>
            <a:off x="7658010" y="354562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1" name="Google Shape;1281;p14"/>
          <p:cNvSpPr/>
          <p:nvPr/>
        </p:nvSpPr>
        <p:spPr>
          <a:xfrm>
            <a:off x="1555569" y="526075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14"/>
          <p:cNvSpPr/>
          <p:nvPr/>
        </p:nvSpPr>
        <p:spPr>
          <a:xfrm>
            <a:off x="4571821" y="527732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14"/>
          <p:cNvSpPr/>
          <p:nvPr/>
        </p:nvSpPr>
        <p:spPr>
          <a:xfrm>
            <a:off x="7645310" y="526075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4" name="Google Shape;1284;p14" descr="Ảnh có chứa đồ chơ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1363" y="291472"/>
            <a:ext cx="1005818" cy="1158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2768" y="3546779"/>
            <a:ext cx="2566768" cy="154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14" descr="Ảnh có chứa đồ chơi, đồ họa véc-tơ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7800" y="5349886"/>
            <a:ext cx="1389080" cy="138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14" descr="Ảnh có chứa đồ chơi, búp bê, nữ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26776" y="1932856"/>
            <a:ext cx="745728" cy="130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4" descr="Ảnh có chứa tối&#10;&#10;Mô tả được tạo tự độ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34928" y="1811156"/>
            <a:ext cx="1908425" cy="134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4" descr="Ảnh có chứa văn bản, đồ họa véc-tơ, búp bê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4428" y="3537268"/>
            <a:ext cx="1223144" cy="1549959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4"/>
          <p:cNvSpPr txBox="1"/>
          <p:nvPr/>
        </p:nvSpPr>
        <p:spPr>
          <a:xfrm>
            <a:off x="1549758" y="278865"/>
            <a:ext cx="300364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running.</a:t>
            </a:r>
            <a:endParaRPr/>
          </a:p>
        </p:txBody>
      </p:sp>
      <p:sp>
        <p:nvSpPr>
          <p:cNvPr id="1291" name="Google Shape;1291;p14"/>
          <p:cNvSpPr txBox="1"/>
          <p:nvPr/>
        </p:nvSpPr>
        <p:spPr>
          <a:xfrm>
            <a:off x="7714763" y="278865"/>
            <a:ext cx="317208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singing.</a:t>
            </a:r>
            <a:endParaRPr/>
          </a:p>
        </p:txBody>
      </p:sp>
      <p:sp>
        <p:nvSpPr>
          <p:cNvPr id="1292" name="Google Shape;1292;p14"/>
          <p:cNvSpPr txBox="1"/>
          <p:nvPr/>
        </p:nvSpPr>
        <p:spPr>
          <a:xfrm>
            <a:off x="4589194" y="5467996"/>
            <a:ext cx="2812452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cooking.</a:t>
            </a:r>
            <a:endParaRPr/>
          </a:p>
        </p:txBody>
      </p:sp>
      <p:sp>
        <p:nvSpPr>
          <p:cNvPr id="1293" name="Google Shape;1293;p14"/>
          <p:cNvSpPr txBox="1"/>
          <p:nvPr/>
        </p:nvSpPr>
        <p:spPr>
          <a:xfrm>
            <a:off x="1611702" y="5349887"/>
            <a:ext cx="299830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painting.</a:t>
            </a:r>
            <a:endParaRPr/>
          </a:p>
        </p:txBody>
      </p:sp>
      <p:sp>
        <p:nvSpPr>
          <p:cNvPr id="1294" name="Google Shape;1294;p14"/>
          <p:cNvSpPr txBox="1"/>
          <p:nvPr/>
        </p:nvSpPr>
        <p:spPr>
          <a:xfrm>
            <a:off x="7677263" y="3685735"/>
            <a:ext cx="316696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walking.</a:t>
            </a:r>
            <a:endParaRPr/>
          </a:p>
        </p:txBody>
      </p:sp>
      <p:sp>
        <p:nvSpPr>
          <p:cNvPr id="1295" name="Google Shape;1295;p14"/>
          <p:cNvSpPr txBox="1"/>
          <p:nvPr/>
        </p:nvSpPr>
        <p:spPr>
          <a:xfrm>
            <a:off x="4557450" y="2067034"/>
            <a:ext cx="303917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swimming.</a:t>
            </a:r>
            <a:endParaRPr/>
          </a:p>
        </p:txBody>
      </p:sp>
      <p:sp>
        <p:nvSpPr>
          <p:cNvPr id="1296" name="Google Shape;1296;p14"/>
          <p:cNvSpPr/>
          <p:nvPr/>
        </p:nvSpPr>
        <p:spPr>
          <a:xfrm>
            <a:off x="1549757" y="79605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</a:t>
            </a:r>
            <a:endParaRPr/>
          </a:p>
        </p:txBody>
      </p:sp>
      <p:sp>
        <p:nvSpPr>
          <p:cNvPr id="1297" name="Google Shape;1297;p14"/>
          <p:cNvSpPr/>
          <p:nvPr/>
        </p:nvSpPr>
        <p:spPr>
          <a:xfrm>
            <a:off x="3709209" y="990601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p14"/>
          <p:cNvSpPr/>
          <p:nvPr/>
        </p:nvSpPr>
        <p:spPr>
          <a:xfrm>
            <a:off x="4589491" y="57904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</a:t>
            </a:r>
            <a:endParaRPr/>
          </a:p>
        </p:txBody>
      </p:sp>
      <p:sp>
        <p:nvSpPr>
          <p:cNvPr id="1299" name="Google Shape;1299;p14"/>
          <p:cNvSpPr/>
          <p:nvPr/>
        </p:nvSpPr>
        <p:spPr>
          <a:xfrm>
            <a:off x="6750859" y="994053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p14"/>
          <p:cNvSpPr/>
          <p:nvPr/>
        </p:nvSpPr>
        <p:spPr>
          <a:xfrm>
            <a:off x="7617865" y="93426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</a:t>
            </a:r>
            <a:endParaRPr/>
          </a:p>
        </p:txBody>
      </p:sp>
      <p:sp>
        <p:nvSpPr>
          <p:cNvPr id="1301" name="Google Shape;1301;p14"/>
          <p:cNvSpPr/>
          <p:nvPr/>
        </p:nvSpPr>
        <p:spPr>
          <a:xfrm>
            <a:off x="9786159" y="983893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14"/>
          <p:cNvSpPr/>
          <p:nvPr/>
        </p:nvSpPr>
        <p:spPr>
          <a:xfrm>
            <a:off x="1543230" y="1805592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4</a:t>
            </a:r>
            <a:endParaRPr/>
          </a:p>
        </p:txBody>
      </p:sp>
      <p:sp>
        <p:nvSpPr>
          <p:cNvPr id="1303" name="Google Shape;1303;p14"/>
          <p:cNvSpPr/>
          <p:nvPr/>
        </p:nvSpPr>
        <p:spPr>
          <a:xfrm>
            <a:off x="3702680" y="2695299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p14"/>
          <p:cNvSpPr/>
          <p:nvPr/>
        </p:nvSpPr>
        <p:spPr>
          <a:xfrm>
            <a:off x="4581001" y="1796165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</a:t>
            </a:r>
            <a:endParaRPr/>
          </a:p>
        </p:txBody>
      </p:sp>
      <p:sp>
        <p:nvSpPr>
          <p:cNvPr id="1305" name="Google Shape;1305;p14"/>
          <p:cNvSpPr/>
          <p:nvPr/>
        </p:nvSpPr>
        <p:spPr>
          <a:xfrm>
            <a:off x="6744330" y="2698751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p14"/>
          <p:cNvSpPr/>
          <p:nvPr/>
        </p:nvSpPr>
        <p:spPr>
          <a:xfrm>
            <a:off x="7620180" y="1755498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6</a:t>
            </a:r>
            <a:endParaRPr/>
          </a:p>
        </p:txBody>
      </p:sp>
      <p:sp>
        <p:nvSpPr>
          <p:cNvPr id="1307" name="Google Shape;1307;p14"/>
          <p:cNvSpPr/>
          <p:nvPr/>
        </p:nvSpPr>
        <p:spPr>
          <a:xfrm>
            <a:off x="9779630" y="2688591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14"/>
          <p:cNvSpPr/>
          <p:nvPr/>
        </p:nvSpPr>
        <p:spPr>
          <a:xfrm>
            <a:off x="1556545" y="3461985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7</a:t>
            </a:r>
            <a:endParaRPr/>
          </a:p>
        </p:txBody>
      </p:sp>
      <p:sp>
        <p:nvSpPr>
          <p:cNvPr id="1309" name="Google Shape;1309;p14"/>
          <p:cNvSpPr/>
          <p:nvPr/>
        </p:nvSpPr>
        <p:spPr>
          <a:xfrm>
            <a:off x="3715380" y="4394201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14"/>
          <p:cNvSpPr/>
          <p:nvPr/>
        </p:nvSpPr>
        <p:spPr>
          <a:xfrm>
            <a:off x="4569918" y="3467403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8</a:t>
            </a:r>
            <a:endParaRPr/>
          </a:p>
        </p:txBody>
      </p:sp>
      <p:sp>
        <p:nvSpPr>
          <p:cNvPr id="1311" name="Google Shape;1311;p14"/>
          <p:cNvSpPr/>
          <p:nvPr/>
        </p:nvSpPr>
        <p:spPr>
          <a:xfrm>
            <a:off x="6757030" y="4397653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14"/>
          <p:cNvSpPr/>
          <p:nvPr/>
        </p:nvSpPr>
        <p:spPr>
          <a:xfrm>
            <a:off x="7645310" y="3510717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9</a:t>
            </a:r>
            <a:endParaRPr/>
          </a:p>
        </p:txBody>
      </p:sp>
      <p:sp>
        <p:nvSpPr>
          <p:cNvPr id="1313" name="Google Shape;1313;p14"/>
          <p:cNvSpPr/>
          <p:nvPr/>
        </p:nvSpPr>
        <p:spPr>
          <a:xfrm>
            <a:off x="9792330" y="4387493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14"/>
          <p:cNvSpPr/>
          <p:nvPr/>
        </p:nvSpPr>
        <p:spPr>
          <a:xfrm>
            <a:off x="1541822" y="5209459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10</a:t>
            </a:r>
            <a:endParaRPr/>
          </a:p>
        </p:txBody>
      </p:sp>
      <p:sp>
        <p:nvSpPr>
          <p:cNvPr id="1315" name="Google Shape;1315;p14"/>
          <p:cNvSpPr/>
          <p:nvPr/>
        </p:nvSpPr>
        <p:spPr>
          <a:xfrm>
            <a:off x="3702680" y="6111599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14"/>
          <p:cNvSpPr/>
          <p:nvPr/>
        </p:nvSpPr>
        <p:spPr>
          <a:xfrm>
            <a:off x="4556259" y="5231325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11</a:t>
            </a:r>
            <a:endParaRPr/>
          </a:p>
        </p:txBody>
      </p:sp>
      <p:sp>
        <p:nvSpPr>
          <p:cNvPr id="1317" name="Google Shape;1317;p14"/>
          <p:cNvSpPr/>
          <p:nvPr/>
        </p:nvSpPr>
        <p:spPr>
          <a:xfrm>
            <a:off x="6744330" y="6115051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14"/>
          <p:cNvSpPr/>
          <p:nvPr/>
        </p:nvSpPr>
        <p:spPr>
          <a:xfrm>
            <a:off x="7617865" y="5209736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12</a:t>
            </a:r>
            <a:endParaRPr/>
          </a:p>
        </p:txBody>
      </p:sp>
      <p:sp>
        <p:nvSpPr>
          <p:cNvPr id="1319" name="Google Shape;1319;p14"/>
          <p:cNvSpPr/>
          <p:nvPr/>
        </p:nvSpPr>
        <p:spPr>
          <a:xfrm>
            <a:off x="9779630" y="6104891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" name="Google Shape;133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17"/>
          <p:cNvSpPr txBox="1"/>
          <p:nvPr/>
        </p:nvSpPr>
        <p:spPr>
          <a:xfrm>
            <a:off x="706582" y="208858"/>
            <a:ext cx="10529454" cy="3490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4C4B4B"/>
              </a:buClr>
              <a:buSzPts val="3600"/>
            </a:pP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Fun corner and </a:t>
            </a:r>
            <a:br>
              <a:rPr lang="en-US" sz="6600" b="1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</a:b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Wrap-up</a:t>
            </a:r>
            <a:endParaRPr lang="en-US" sz="7200" b="1">
              <a:solidFill>
                <a:srgbClr val="FFD18D"/>
              </a:solidFill>
              <a:latin typeface=".VnCooper" pitchFamily="34" charset="0"/>
              <a:ea typeface="Schoolbell"/>
              <a:cs typeface="Schoolbell"/>
              <a:sym typeface="Schoolbel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endParaRPr sz="5000" b="1" i="0" u="none" strike="noStrike" cap="none">
              <a:solidFill>
                <a:srgbClr val="FFD18D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oogle Shape;13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4185"/>
            <a:ext cx="9149585" cy="6853815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8"/>
          <p:cNvSpPr/>
          <p:nvPr/>
        </p:nvSpPr>
        <p:spPr>
          <a:xfrm>
            <a:off x="2639616" y="1052736"/>
            <a:ext cx="6840760" cy="4608512"/>
          </a:xfrm>
          <a:prstGeom prst="ellipse">
            <a:avLst/>
          </a:prstGeom>
          <a:solidFill>
            <a:srgbClr val="8CB3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p18"/>
          <p:cNvSpPr txBox="1"/>
          <p:nvPr/>
        </p:nvSpPr>
        <p:spPr>
          <a:xfrm>
            <a:off x="3559947" y="2132856"/>
            <a:ext cx="570834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600"/>
              <a:buFont typeface="Corben"/>
              <a:buNone/>
            </a:pPr>
            <a:r>
              <a:rPr lang="en-US" sz="6600" b="1" i="0" u="none" strike="noStrike" cap="none" dirty="0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SPELLING </a:t>
            </a:r>
            <a:r>
              <a:rPr lang="en-US" sz="6600" b="1" i="0" u="none" strike="noStrike" cap="none" dirty="0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HOBBIES</a:t>
            </a:r>
            <a:endParaRPr sz="6600" b="1" i="0" u="none" strike="noStrike" cap="none" dirty="0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347" name="Google Shape;134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0217" y="5769349"/>
            <a:ext cx="2334575" cy="10728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48" name="Google Shape;1348;p18"/>
          <p:cNvPicPr preferRelativeResize="0"/>
          <p:nvPr/>
        </p:nvPicPr>
        <p:blipFill rotWithShape="1">
          <a:blip r:embed="rId5">
            <a:alphaModFix/>
          </a:blip>
          <a:srcRect l="-669" t="-404" r="669" b="53192"/>
          <a:stretch/>
        </p:blipFill>
        <p:spPr>
          <a:xfrm flipH="1">
            <a:off x="-99493" y="2466109"/>
            <a:ext cx="5600627" cy="4376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358149" y="1588953"/>
            <a:ext cx="686752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 defTabSz="914400" eaLnBrk="1" fontAlgn="auto" latinLnBrk="0" hangingPunct="1">
              <a:buClr>
                <a:srgbClr val="FF0000"/>
              </a:buClr>
              <a:buSzPts val="6000"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r u n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n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05164" y="2955412"/>
            <a:ext cx="60136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785062" y="4321872"/>
            <a:ext cx="60136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4" name="15 CuadroTexto">
            <a:extLst>
              <a:ext uri="{FF2B5EF4-FFF2-40B4-BE49-F238E27FC236}">
                <a16:creationId xmlns:a16="http://schemas.microsoft.com/office/drawing/2014/main" id="{870280F6-D5AD-45ED-9789-FE97A81ABE58}"/>
              </a:ext>
            </a:extLst>
          </p:cNvPr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Walking">
            <a:hlinkClick r:id="" action="ppaction://media"/>
            <a:extLst>
              <a:ext uri="{FF2B5EF4-FFF2-40B4-BE49-F238E27FC236}">
                <a16:creationId xmlns:a16="http://schemas.microsoft.com/office/drawing/2014/main" id="{EE95A516-DBC8-4639-9C8F-90286188D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18954" y="1497702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88" y="2920753"/>
            <a:ext cx="1474190" cy="25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409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1143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2"/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46" name="Google Shape;1146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2"/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1149" name="Google Shape;114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1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2"/>
          <p:cNvSpPr txBox="1"/>
          <p:nvPr/>
        </p:nvSpPr>
        <p:spPr>
          <a:xfrm>
            <a:off x="4817263" y="4675638"/>
            <a:ext cx="3086457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3733" b="1" dirty="0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3733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52" name="Google Shape;1152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76400" y="1450762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3" name="Google Shape;1153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38143" y="1454963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4" name="Google Shape;1154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13607" y="4178781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5" name="Google Shape;115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74055" y="3818563"/>
            <a:ext cx="1533322" cy="1903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646910" y="1182507"/>
            <a:ext cx="65055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>
              <a:buClr>
                <a:srgbClr val="FF0000"/>
              </a:buClr>
              <a:buSzPts val="6000"/>
              <a:buFont typeface="Arial"/>
              <a:buNone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82197" y="3731280"/>
            <a:ext cx="65055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>
              <a:buClr>
                <a:srgbClr val="FF0000"/>
              </a:buClr>
              <a:buSzPts val="6000"/>
              <a:buFont typeface="Arial"/>
              <a:buNone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968904" y="2466936"/>
            <a:ext cx="697009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 defTabSz="914400" eaLnBrk="1" fontAlgn="auto" latinLnBrk="0" hangingPunct="1">
              <a:buClr>
                <a:srgbClr val="FF0000"/>
              </a:buClr>
              <a:buSzPts val="6000"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w i m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m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Cooking">
            <a:hlinkClick r:id="" action="ppaction://media"/>
            <a:extLst>
              <a:ext uri="{FF2B5EF4-FFF2-40B4-BE49-F238E27FC236}">
                <a16:creationId xmlns:a16="http://schemas.microsoft.com/office/drawing/2014/main" id="{3CF4249A-EAE6-454E-8D8D-27F865C5D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545978"/>
            <a:ext cx="487363" cy="487363"/>
          </a:xfrm>
          <a:prstGeom prst="rect">
            <a:avLst/>
          </a:prstGeom>
        </p:spPr>
      </p:pic>
      <p:pic>
        <p:nvPicPr>
          <p:cNvPr id="11" name="Google Shape;137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40831" y="2846242"/>
            <a:ext cx="3266532" cy="1900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9793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152470" y="1700809"/>
            <a:ext cx="684903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566297" y="4360780"/>
            <a:ext cx="567918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r a w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953000" y="2989402"/>
            <a:ext cx="65341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Painting">
            <a:hlinkClick r:id="" action="ppaction://media"/>
            <a:extLst>
              <a:ext uri="{FF2B5EF4-FFF2-40B4-BE49-F238E27FC236}">
                <a16:creationId xmlns:a16="http://schemas.microsoft.com/office/drawing/2014/main" id="{1685278D-97A3-4446-B1E7-180BAA2D8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570636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DCD89C-7EEB-41A9-B098-6E43B4992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3273" y="3023261"/>
            <a:ext cx="3189732" cy="2823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58619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9" grpId="0"/>
      <p:bldP spid="20" grpId="0"/>
      <p:bldP spid="20" grpId="1"/>
      <p:bldP spid="13" grpId="0"/>
      <p:bldP spid="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807965" y="1796975"/>
            <a:ext cx="574699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628441" y="3049071"/>
            <a:ext cx="64232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r u n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n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469828" y="4397333"/>
            <a:ext cx="642327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Running">
            <a:hlinkClick r:id="" action="ppaction://media"/>
            <a:extLst>
              <a:ext uri="{FF2B5EF4-FFF2-40B4-BE49-F238E27FC236}">
                <a16:creationId xmlns:a16="http://schemas.microsoft.com/office/drawing/2014/main" id="{AFF77B6E-95B4-4FC1-82A0-230509DBF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4821" y="1553294"/>
            <a:ext cx="487363" cy="487363"/>
          </a:xfrm>
          <a:prstGeom prst="rect">
            <a:avLst/>
          </a:prstGeom>
        </p:spPr>
      </p:pic>
      <p:pic>
        <p:nvPicPr>
          <p:cNvPr id="11" name="Google Shape;1401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61032" y="2817454"/>
            <a:ext cx="3318862" cy="293618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74651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Clr>
                <a:srgbClr val="FFFEFE"/>
              </a:buClr>
              <a:buSzPts val="4400"/>
              <a:buFont typeface="Arial"/>
              <a:buNone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337451" y="1237402"/>
            <a:ext cx="608811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267498" y="4321580"/>
            <a:ext cx="595025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195009" y="2779491"/>
            <a:ext cx="58864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Singing">
            <a:hlinkClick r:id="" action="ppaction://media"/>
            <a:extLst>
              <a:ext uri="{FF2B5EF4-FFF2-40B4-BE49-F238E27FC236}">
                <a16:creationId xmlns:a16="http://schemas.microsoft.com/office/drawing/2014/main" id="{740E6F10-28B1-4EF2-AF3B-9D3702E1D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494075"/>
            <a:ext cx="487363" cy="487363"/>
          </a:xfrm>
          <a:prstGeom prst="rect">
            <a:avLst/>
          </a:prstGeom>
        </p:spPr>
      </p:pic>
      <p:graphicFrame>
        <p:nvGraphicFramePr>
          <p:cNvPr id="11" name="Google Shape;1414;p23"/>
          <p:cNvGraphicFramePr/>
          <p:nvPr/>
        </p:nvGraphicFramePr>
        <p:xfrm>
          <a:off x="1586936" y="2875306"/>
          <a:ext cx="3816857" cy="248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816857" imgH="2488619" progId="PBrush">
                  <p:embed/>
                </p:oleObj>
              </mc:Choice>
              <mc:Fallback>
                <p:oleObj r:id="rId7" imgW="3816857" imgH="2488619" progId="PBrush">
                  <p:embed/>
                  <p:pic>
                    <p:nvPicPr>
                      <p:cNvPr id="1414" name="Google Shape;1414;p23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/>
                      <a:stretch/>
                    </p:blipFill>
                    <p:spPr>
                      <a:xfrm>
                        <a:off x="1586936" y="2875306"/>
                        <a:ext cx="3816857" cy="248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07803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buClr>
                <a:srgbClr val="FFFEFE"/>
              </a:buClr>
              <a:buSzPts val="4400"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129771" y="1746102"/>
            <a:ext cx="62872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495278" y="2989402"/>
            <a:ext cx="574422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r a w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397252" y="4285546"/>
            <a:ext cx="61089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Drawing">
            <a:hlinkClick r:id="" action="ppaction://media"/>
            <a:extLst>
              <a:ext uri="{FF2B5EF4-FFF2-40B4-BE49-F238E27FC236}">
                <a16:creationId xmlns:a16="http://schemas.microsoft.com/office/drawing/2014/main" id="{2BF11ED5-51A4-4395-96DA-1161240BE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457126"/>
            <a:ext cx="487363" cy="487363"/>
          </a:xfrm>
          <a:prstGeom prst="rect">
            <a:avLst/>
          </a:prstGeom>
        </p:spPr>
      </p:pic>
      <p:pic>
        <p:nvPicPr>
          <p:cNvPr id="11" name="Google Shape;1427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11002" y="2872873"/>
            <a:ext cx="3952950" cy="282534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070122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1933311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072481" y="1079781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Clr>
                <a:srgbClr val="FFFEFE"/>
              </a:buClr>
              <a:buSzPts val="4400"/>
              <a:buFont typeface="Arial"/>
              <a:buNone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471572" y="1548165"/>
            <a:ext cx="70294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810859" y="4285006"/>
            <a:ext cx="69884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w i m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m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191120" y="2916855"/>
            <a:ext cx="548541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Swimming">
            <a:hlinkClick r:id="" action="ppaction://media"/>
            <a:extLst>
              <a:ext uri="{FF2B5EF4-FFF2-40B4-BE49-F238E27FC236}">
                <a16:creationId xmlns:a16="http://schemas.microsoft.com/office/drawing/2014/main" id="{3DA02A74-B3EE-49F2-A53E-8EC4177BC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2893" y="1568633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4193E3-CEEF-4D44-9278-B00B7D113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292" y="2916316"/>
            <a:ext cx="3828567" cy="25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39078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22528"/>
              <a:gd name="adj2" fmla="val 759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buClr>
                <a:srgbClr val="FFFEFE"/>
              </a:buClr>
              <a:buSzPts val="4400"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095783" y="1700809"/>
            <a:ext cx="665806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35959" y="2989402"/>
            <a:ext cx="572261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735959" y="4285546"/>
            <a:ext cx="58738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Dancing">
            <a:hlinkClick r:id="" action="ppaction://media"/>
            <a:extLst>
              <a:ext uri="{FF2B5EF4-FFF2-40B4-BE49-F238E27FC236}">
                <a16:creationId xmlns:a16="http://schemas.microsoft.com/office/drawing/2014/main" id="{86CBFA62-BCA4-4230-ACF1-32663243C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1157" y="1494075"/>
            <a:ext cx="487363" cy="487363"/>
          </a:xfrm>
          <a:prstGeom prst="rect">
            <a:avLst/>
          </a:prstGeom>
        </p:spPr>
      </p:pic>
      <p:pic>
        <p:nvPicPr>
          <p:cNvPr id="14" name="Google Shape;1461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53046" y="2758488"/>
            <a:ext cx="3590948" cy="3094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7682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" name="Google Shape;145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2497" y="3786661"/>
            <a:ext cx="3208158" cy="261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2498" y="295959"/>
            <a:ext cx="3332848" cy="304825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1" name="Google Shape;146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1050" y="295960"/>
            <a:ext cx="3590948" cy="3094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2" name="Google Shape;146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7200" y="3786662"/>
            <a:ext cx="3727467" cy="261285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97883B-2E73-814F-8645-02D14C0916CE}"/>
              </a:ext>
            </a:extLst>
          </p:cNvPr>
          <p:cNvSpPr/>
          <p:nvPr/>
        </p:nvSpPr>
        <p:spPr>
          <a:xfrm>
            <a:off x="1066719" y="1165794"/>
            <a:ext cx="955481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i="1">
                <a:ln w="1143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.VnCooper" pitchFamily="34" charset="0"/>
              </a:rPr>
              <a:t>Game</a:t>
            </a:r>
          </a:p>
          <a:p>
            <a:pPr algn="ctr">
              <a:defRPr/>
            </a:pPr>
            <a:r>
              <a:rPr lang="en-US" sz="6600" b="1" kern="0">
                <a:solidFill>
                  <a:srgbClr val="FF0000"/>
                </a:solidFill>
                <a:latin typeface=".VnCooper" pitchFamily="34" charset="0"/>
              </a:rPr>
              <a:t>Warm-up</a:t>
            </a:r>
            <a:endParaRPr lang="en-US" sz="6600" b="1" kern="0">
              <a:solidFill>
                <a:schemeClr val="accent3"/>
              </a:solidFill>
              <a:latin typeface=".VnCooper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600" b="1" i="1" dirty="0">
              <a:ln w="11430" cmpd="sng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nap ITC" panose="04040A07060A02020202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7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-4.81481E-6 L -4.16667E-7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4" name="Google Shape;1184;p5"/>
          <p:cNvSpPr/>
          <p:nvPr/>
        </p:nvSpPr>
        <p:spPr>
          <a:xfrm>
            <a:off x="890338" y="4409267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5" name="Google Shape;1185;p5" descr="Whiteboard.fi - Free online whiteboard for teachers and classroom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11" y="0"/>
            <a:ext cx="11942505" cy="6754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5"/>
          <p:cNvSpPr txBox="1"/>
          <p:nvPr/>
        </p:nvSpPr>
        <p:spPr>
          <a:xfrm>
            <a:off x="2043113" y="731836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7" name="Google Shape;1187;p5"/>
          <p:cNvSpPr txBox="1"/>
          <p:nvPr/>
        </p:nvSpPr>
        <p:spPr>
          <a:xfrm>
            <a:off x="6027784" y="2423160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8" name="Google Shape;1188;p5"/>
          <p:cNvSpPr txBox="1"/>
          <p:nvPr/>
        </p:nvSpPr>
        <p:spPr>
          <a:xfrm>
            <a:off x="10012455" y="4114484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9" name="Google Shape;1189;p5"/>
          <p:cNvSpPr txBox="1"/>
          <p:nvPr/>
        </p:nvSpPr>
        <p:spPr>
          <a:xfrm>
            <a:off x="1942957" y="5572166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90" name="Google Shape;1190;p5"/>
          <p:cNvSpPr txBox="1"/>
          <p:nvPr/>
        </p:nvSpPr>
        <p:spPr>
          <a:xfrm>
            <a:off x="1942957" y="2430445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  <p:sp>
        <p:nvSpPr>
          <p:cNvPr id="1191" name="Google Shape;1191;p5"/>
          <p:cNvSpPr txBox="1"/>
          <p:nvPr/>
        </p:nvSpPr>
        <p:spPr>
          <a:xfrm>
            <a:off x="5857732" y="734224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2" name="Google Shape;1192;p5"/>
          <p:cNvSpPr txBox="1"/>
          <p:nvPr/>
        </p:nvSpPr>
        <p:spPr>
          <a:xfrm>
            <a:off x="6094476" y="4114484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3" name="Google Shape;1193;p5"/>
          <p:cNvSpPr txBox="1"/>
          <p:nvPr/>
        </p:nvSpPr>
        <p:spPr>
          <a:xfrm>
            <a:off x="2176497" y="396422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4" name="Google Shape;1194;p5"/>
          <p:cNvSpPr txBox="1"/>
          <p:nvPr/>
        </p:nvSpPr>
        <p:spPr>
          <a:xfrm>
            <a:off x="9842403" y="72912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195" name="Google Shape;1195;p5"/>
          <p:cNvSpPr txBox="1"/>
          <p:nvPr/>
        </p:nvSpPr>
        <p:spPr>
          <a:xfrm>
            <a:off x="10012455" y="2303345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196" name="Google Shape;1196;p5"/>
          <p:cNvSpPr txBox="1"/>
          <p:nvPr/>
        </p:nvSpPr>
        <p:spPr>
          <a:xfrm>
            <a:off x="5840379" y="566391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  <p:sp>
        <p:nvSpPr>
          <p:cNvPr id="1197" name="Google Shape;1197;p5"/>
          <p:cNvSpPr txBox="1"/>
          <p:nvPr/>
        </p:nvSpPr>
        <p:spPr>
          <a:xfrm>
            <a:off x="9763406" y="566391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" y="518662"/>
            <a:ext cx="10027920" cy="5791782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6"/>
          <p:cNvSpPr/>
          <p:nvPr/>
        </p:nvSpPr>
        <p:spPr>
          <a:xfrm>
            <a:off x="5758037" y="1783944"/>
            <a:ext cx="928078" cy="321946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6" name="Google Shape;1206;p6"/>
          <p:cNvSpPr/>
          <p:nvPr/>
        </p:nvSpPr>
        <p:spPr>
          <a:xfrm>
            <a:off x="4572728" y="2206806"/>
            <a:ext cx="1235273" cy="38350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p6"/>
          <p:cNvSpPr/>
          <p:nvPr/>
        </p:nvSpPr>
        <p:spPr>
          <a:xfrm>
            <a:off x="5808001" y="2590310"/>
            <a:ext cx="825642" cy="385123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p6"/>
          <p:cNvSpPr/>
          <p:nvPr/>
        </p:nvSpPr>
        <p:spPr>
          <a:xfrm>
            <a:off x="4615265" y="3013170"/>
            <a:ext cx="1605557" cy="401383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9" name="Google Shape;1209;p6"/>
          <p:cNvSpPr/>
          <p:nvPr/>
        </p:nvSpPr>
        <p:spPr>
          <a:xfrm>
            <a:off x="5541422" y="4087091"/>
            <a:ext cx="1144694" cy="315650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6"/>
          <p:cNvSpPr/>
          <p:nvPr/>
        </p:nvSpPr>
        <p:spPr>
          <a:xfrm>
            <a:off x="5541422" y="4956633"/>
            <a:ext cx="1144693" cy="310397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1" name="Google Shape;1211;p6"/>
          <p:cNvSpPr/>
          <p:nvPr/>
        </p:nvSpPr>
        <p:spPr>
          <a:xfrm>
            <a:off x="6819761" y="5372607"/>
            <a:ext cx="1644149" cy="38350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6"/>
          <p:cNvSpPr/>
          <p:nvPr/>
        </p:nvSpPr>
        <p:spPr>
          <a:xfrm>
            <a:off x="7327230" y="5825173"/>
            <a:ext cx="1235274" cy="42185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728" y="516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8"/>
          <p:cNvSpPr txBox="1"/>
          <p:nvPr/>
        </p:nvSpPr>
        <p:spPr>
          <a:xfrm>
            <a:off x="387926" y="1043247"/>
            <a:ext cx="11457709" cy="153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rgbClr val="4C4B4B"/>
              </a:buClr>
              <a:buSzPts val="3600"/>
            </a:pP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1. Listen and repeat.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4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endParaRPr sz="6400" b="1" i="0" u="none" strike="noStrike" cap="none">
              <a:solidFill>
                <a:srgbClr val="FF0000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" name="Google Shape;1230;p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969962" y="1463040"/>
            <a:ext cx="10602226" cy="3347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9608" y="18369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" name="Google Shape;12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10"/>
          <p:cNvSpPr txBox="1"/>
          <p:nvPr/>
        </p:nvSpPr>
        <p:spPr>
          <a:xfrm>
            <a:off x="498764" y="775189"/>
            <a:ext cx="10529453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4C4B4B"/>
              </a:buClr>
              <a:buSzPts val="3600"/>
            </a:pP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2. Listen and circle.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endParaRPr sz="5800" b="1" i="0" u="none" strike="noStrike" cap="none">
              <a:solidFill>
                <a:srgbClr val="FF0000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3" name="Google Shape;124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566" y="742949"/>
            <a:ext cx="10599542" cy="518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11"/>
          <p:cNvSpPr/>
          <p:nvPr/>
        </p:nvSpPr>
        <p:spPr>
          <a:xfrm>
            <a:off x="7604241" y="3104802"/>
            <a:ext cx="417542" cy="46308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11"/>
          <p:cNvSpPr/>
          <p:nvPr/>
        </p:nvSpPr>
        <p:spPr>
          <a:xfrm>
            <a:off x="5413749" y="5126182"/>
            <a:ext cx="446724" cy="55348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Trac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7530" y="10557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1232</Words>
  <Application>Microsoft Office PowerPoint</Application>
  <PresentationFormat>Widescreen</PresentationFormat>
  <Paragraphs>170</Paragraphs>
  <Slides>27</Slides>
  <Notes>20</Notes>
  <HiddenSlides>0</HiddenSlides>
  <MMClips>11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Oi</vt:lpstr>
      <vt:lpstr>Schoolbell</vt:lpstr>
      <vt:lpstr>Tahoma</vt:lpstr>
      <vt:lpstr>PT Sans</vt:lpstr>
      <vt:lpstr>Open Sans</vt:lpstr>
      <vt:lpstr>Bilbo</vt:lpstr>
      <vt:lpstr>Fira Sans Extra Condensed Medium</vt:lpstr>
      <vt:lpstr>Calibri</vt:lpstr>
      <vt:lpstr>Fredoka One</vt:lpstr>
      <vt:lpstr>Comic Sans MS</vt:lpstr>
      <vt:lpstr>.VnCooper</vt:lpstr>
      <vt:lpstr>Arial</vt:lpstr>
      <vt:lpstr>Corben</vt:lpstr>
      <vt:lpstr>Hind</vt:lpstr>
      <vt:lpstr>Snap ITC</vt:lpstr>
      <vt:lpstr>Poppins SemiBold</vt:lpstr>
      <vt:lpstr>Verdana</vt:lpstr>
      <vt:lpstr>Chủ đề Office</vt:lpstr>
      <vt:lpstr>1_Theme1</vt:lpstr>
      <vt:lpstr>1_Theme4</vt:lpstr>
      <vt:lpstr>1_Office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Administrator</cp:lastModifiedBy>
  <cp:revision>24</cp:revision>
  <dcterms:created xsi:type="dcterms:W3CDTF">2022-01-16T17:19:59Z</dcterms:created>
  <dcterms:modified xsi:type="dcterms:W3CDTF">2024-11-06T00:15:40Z</dcterms:modified>
</cp:coreProperties>
</file>