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557757" y="4343401"/>
            <a:ext cx="11447961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TỪ CHỈ ĐẶC ĐIỂM. CÂU KHIẾN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? hay dấu ~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bao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trời mưa bão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dấu x hay 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….anh …..ao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xanh xao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ch hay tr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….ằn ….ọc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trằn trọc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Điền l hay 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3333FF"/>
                </a:solidFill>
              </a:rPr>
              <a:t>….óng ….ánh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3333FF"/>
                </a:solidFill>
              </a:rPr>
              <a:t>lóng lánh</a:t>
            </a: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Có một giờ Văn như thế</a:t>
            </a: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Lớp em im phắc lặng nghe</a:t>
            </a: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Mẹ vắng nhà ngày bão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Cô giảng miệt mài say mê.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Giải thích từ (đảm 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- Vụng về : vụng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(nghĩa trong bài: không thạo, không quen làm ....).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185319" y="1249680"/>
            <a:ext cx="1104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TỪ CHỈ ĐẶC ĐIỂM. CÂU KHIẾN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Dịu dàng, đảm đang, tần tảo</a:t>
            </a: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Ai cũng thương thương bố mình</a:t>
            </a: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Vụng về chăm con ngày bão.</a:t>
            </a:r>
          </a:p>
          <a:p>
            <a:pPr algn="just"/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                          (Nguyễn 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latin typeface="Times New Roman"/>
                <a:ea typeface="Times New Roman"/>
              </a:rPr>
              <a:t>Ghép mỗi câu sau với kiểu câu thích hợp</a:t>
            </a:r>
            <a:endParaRPr lang="vi-VN" sz="3600" b="1" dirty="0"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642519" y="1258669"/>
            <a:ext cx="10499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TỪ CHỈ ĐẶC ĐIỂM. CÂU KHIẾN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Chị xóa dòng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đi chị!</a:t>
            </a:r>
            <a:b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latin typeface="Times New Roman"/>
                <a:ea typeface="Times New Roman"/>
              </a:rPr>
              <a:t>Nêu dấu hiệu nhận biết câu khiến</a:t>
            </a:r>
            <a:r>
              <a:rPr lang="vi-VN" sz="3800" b="1" dirty="0"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 dirty="0">
                <a:latin typeface="Times New Roman" pitchFamily="18" charset="0"/>
                <a:cs typeface="Times New Roman" pitchFamily="18" charset="0"/>
              </a:rPr>
              <a:t>hân tích câu khiến: Chị xóa dòng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 dirty="0">
                <a:latin typeface="Times New Roman" pitchFamily="18" charset="0"/>
                <a:cs typeface="Times New Roman" pitchFamily="18" charset="0"/>
              </a:rPr>
              <a:t>Nấu ăn không ngon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 dirty="0">
                <a:latin typeface="Times New Roman" pitchFamily="18" charset="0"/>
                <a:cs typeface="Times New Roman" pitchFamily="18" charset="0"/>
              </a:rPr>
              <a:t>, đi chị!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 muốn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109119" y="1066800"/>
            <a:ext cx="1120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TỪ CHỈ ĐẶC ĐIỂM. CÂU KHIẾN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1981200"/>
            <a:ext cx="14575884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latin typeface="Times New Roman"/>
                <a:ea typeface="Times New Roman"/>
              </a:rPr>
              <a:t>hãy, đừng, chớ, đi, thôi, nào, nhé </a:t>
            </a:r>
            <a:r>
              <a:rPr lang="nl-NL" sz="3600" b="1" dirty="0">
                <a:latin typeface="Times New Roman"/>
                <a:ea typeface="Times New Roman"/>
              </a:rPr>
              <a:t> để đặt câu khiến trong mỗi tình huống dưới đây: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97001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các em nhỏ trật tự để xem phim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mẹ cho về thăm quê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Muốn bố mua cho cuốn truyện mình thích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nào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95">
            <a:extLst>
              <a:ext uri="{FF2B5EF4-FFF2-40B4-BE49-F238E27FC236}">
                <a16:creationId xmlns:a16="http://schemas.microsoft.com/office/drawing/2014/main" id="{CBA6CA73-694B-B14A-5E1F-2CE78FD35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119" y="1066800"/>
            <a:ext cx="1120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LUYỆN TẬP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TỪ CHỈ ĐẶC ĐIỂM. CÂU KHIẾN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9658</TotalTime>
  <Words>495</Words>
  <Application>Microsoft Office PowerPoint</Application>
  <PresentationFormat>Custom</PresentationFormat>
  <Paragraphs>56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1078</cp:revision>
  <dcterms:created xsi:type="dcterms:W3CDTF">2008-09-09T22:52:10Z</dcterms:created>
  <dcterms:modified xsi:type="dcterms:W3CDTF">2024-11-13T23:00:50Z</dcterms:modified>
</cp:coreProperties>
</file>