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</p:sldMasterIdLst>
  <p:notesMasterIdLst>
    <p:notesMasterId r:id="rId22"/>
  </p:notesMasterIdLst>
  <p:sldIdLst>
    <p:sldId id="403" r:id="rId4"/>
    <p:sldId id="405" r:id="rId5"/>
    <p:sldId id="264" r:id="rId6"/>
    <p:sldId id="373" r:id="rId7"/>
    <p:sldId id="374" r:id="rId8"/>
    <p:sldId id="375" r:id="rId9"/>
    <p:sldId id="376" r:id="rId10"/>
    <p:sldId id="379" r:id="rId11"/>
    <p:sldId id="400" r:id="rId12"/>
    <p:sldId id="402" r:id="rId13"/>
    <p:sldId id="401" r:id="rId14"/>
    <p:sldId id="377" r:id="rId15"/>
    <p:sldId id="378" r:id="rId16"/>
    <p:sldId id="390" r:id="rId17"/>
    <p:sldId id="386" r:id="rId18"/>
    <p:sldId id="394" r:id="rId19"/>
    <p:sldId id="407" r:id="rId20"/>
    <p:sldId id="4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B1886-7CE1-4215-B181-5ADB573A478F}" v="14" dt="2022-01-27T07:06:3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6081" autoAdjust="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E2BB1886-7CE1-4215-B181-5ADB573A478F}"/>
    <pc:docChg chg="undo custSel modSld">
      <pc:chgData name="tran ngan" userId="53bcb93868f6791d" providerId="LiveId" clId="{E2BB1886-7CE1-4215-B181-5ADB573A478F}" dt="2022-01-27T07:06:38.716" v="1331" actId="1076"/>
      <pc:docMkLst>
        <pc:docMk/>
      </pc:docMkLst>
      <pc:sldChg chg="modNotesTx">
        <pc:chgData name="tran ngan" userId="53bcb93868f6791d" providerId="LiveId" clId="{E2BB1886-7CE1-4215-B181-5ADB573A478F}" dt="2022-01-24T23:31:32.388" v="330" actId="20577"/>
        <pc:sldMkLst>
          <pc:docMk/>
          <pc:sldMk cId="69892510" sldId="265"/>
        </pc:sldMkLst>
      </pc:sldChg>
      <pc:sldChg chg="modNotesTx">
        <pc:chgData name="tran ngan" userId="53bcb93868f6791d" providerId="LiveId" clId="{E2BB1886-7CE1-4215-B181-5ADB573A478F}" dt="2022-01-24T23:32:21.836" v="339" actId="20577"/>
        <pc:sldMkLst>
          <pc:docMk/>
          <pc:sldMk cId="3329323190" sldId="266"/>
        </pc:sldMkLst>
      </pc:sldChg>
      <pc:sldChg chg="modNotesTx">
        <pc:chgData name="tran ngan" userId="53bcb93868f6791d" providerId="LiveId" clId="{E2BB1886-7CE1-4215-B181-5ADB573A478F}" dt="2022-01-24T23:32:41.701" v="348" actId="20577"/>
        <pc:sldMkLst>
          <pc:docMk/>
          <pc:sldMk cId="784099221" sldId="267"/>
        </pc:sldMkLst>
      </pc:sldChg>
      <pc:sldChg chg="modNotesTx">
        <pc:chgData name="tran ngan" userId="53bcb93868f6791d" providerId="LiveId" clId="{E2BB1886-7CE1-4215-B181-5ADB573A478F}" dt="2022-01-24T23:32:55.816" v="357" actId="20577"/>
        <pc:sldMkLst>
          <pc:docMk/>
          <pc:sldMk cId="2242928619" sldId="268"/>
        </pc:sldMkLst>
      </pc:sldChg>
      <pc:sldChg chg="modNotesTx">
        <pc:chgData name="tran ngan" userId="53bcb93868f6791d" providerId="LiveId" clId="{E2BB1886-7CE1-4215-B181-5ADB573A478F}" dt="2022-01-24T23:28:54.932" v="303" actId="20577"/>
        <pc:sldMkLst>
          <pc:docMk/>
          <pc:sldMk cId="3733158983" sldId="371"/>
        </pc:sldMkLst>
      </pc:sldChg>
      <pc:sldChg chg="modNotesTx">
        <pc:chgData name="tran ngan" userId="53bcb93868f6791d" providerId="LiveId" clId="{E2BB1886-7CE1-4215-B181-5ADB573A478F}" dt="2022-01-24T23:33:03.917" v="361" actId="20577"/>
        <pc:sldMkLst>
          <pc:docMk/>
          <pc:sldMk cId="53033535" sldId="372"/>
        </pc:sldMkLst>
      </pc:sldChg>
      <pc:sldChg chg="modNotesTx">
        <pc:chgData name="tran ngan" userId="53bcb93868f6791d" providerId="LiveId" clId="{E2BB1886-7CE1-4215-B181-5ADB573A478F}" dt="2022-01-24T23:45:57.634" v="362"/>
        <pc:sldMkLst>
          <pc:docMk/>
          <pc:sldMk cId="3521768211" sldId="373"/>
        </pc:sldMkLst>
      </pc:sldChg>
      <pc:sldChg chg="addSp delSp modSp mod delAnim modAnim modNotesTx">
        <pc:chgData name="tran ngan" userId="53bcb93868f6791d" providerId="LiveId" clId="{E2BB1886-7CE1-4215-B181-5ADB573A478F}" dt="2022-01-27T07:06:08.541" v="1329" actId="1076"/>
        <pc:sldMkLst>
          <pc:docMk/>
          <pc:sldMk cId="2643617082" sldId="374"/>
        </pc:sldMkLst>
        <pc:picChg chg="add del mod">
          <ac:chgData name="tran ngan" userId="53bcb93868f6791d" providerId="LiveId" clId="{E2BB1886-7CE1-4215-B181-5ADB573A478F}" dt="2022-01-27T06:57:18.416" v="1316" actId="478"/>
          <ac:picMkLst>
            <pc:docMk/>
            <pc:sldMk cId="2643617082" sldId="374"/>
            <ac:picMk id="2" creationId="{A3ABD375-7FED-4CAA-82FD-0B09880D8490}"/>
          </ac:picMkLst>
        </pc:picChg>
        <pc:picChg chg="add del mod">
          <ac:chgData name="tran ngan" userId="53bcb93868f6791d" providerId="LiveId" clId="{E2BB1886-7CE1-4215-B181-5ADB573A478F}" dt="2022-01-27T06:57:36.942" v="1318" actId="478"/>
          <ac:picMkLst>
            <pc:docMk/>
            <pc:sldMk cId="2643617082" sldId="374"/>
            <ac:picMk id="3" creationId="{8A2F4733-ACC2-4AFD-A77E-FF7278FBED9A}"/>
          </ac:picMkLst>
        </pc:picChg>
        <pc:picChg chg="add del mod">
          <ac:chgData name="tran ngan" userId="53bcb93868f6791d" providerId="LiveId" clId="{E2BB1886-7CE1-4215-B181-5ADB573A478F}" dt="2022-01-27T06:58:00.170" v="1320" actId="478"/>
          <ac:picMkLst>
            <pc:docMk/>
            <pc:sldMk cId="2643617082" sldId="374"/>
            <ac:picMk id="4" creationId="{AB0D739A-8B0A-4018-B58B-731AAA26387B}"/>
          </ac:picMkLst>
        </pc:picChg>
        <pc:picChg chg="add del mod">
          <ac:chgData name="tran ngan" userId="53bcb93868f6791d" providerId="LiveId" clId="{E2BB1886-7CE1-4215-B181-5ADB573A478F}" dt="2022-01-27T06:58:42.777" v="1323" actId="478"/>
          <ac:picMkLst>
            <pc:docMk/>
            <pc:sldMk cId="2643617082" sldId="374"/>
            <ac:picMk id="5" creationId="{3844975F-A532-4F5D-B5BB-2E7D69DC174A}"/>
          </ac:picMkLst>
        </pc:picChg>
        <pc:picChg chg="add del mod">
          <ac:chgData name="tran ngan" userId="53bcb93868f6791d" providerId="LiveId" clId="{E2BB1886-7CE1-4215-B181-5ADB573A478F}" dt="2022-01-27T06:59:13.219" v="1325" actId="478"/>
          <ac:picMkLst>
            <pc:docMk/>
            <pc:sldMk cId="2643617082" sldId="374"/>
            <ac:picMk id="6" creationId="{60C85FC8-363D-4AC8-8A4C-DBBE8D456A19}"/>
          </ac:picMkLst>
        </pc:picChg>
        <pc:picChg chg="add del mod">
          <ac:chgData name="tran ngan" userId="53bcb93868f6791d" providerId="LiveId" clId="{E2BB1886-7CE1-4215-B181-5ADB573A478F}" dt="2022-01-27T06:59:49.243" v="1327" actId="478"/>
          <ac:picMkLst>
            <pc:docMk/>
            <pc:sldMk cId="2643617082" sldId="374"/>
            <ac:picMk id="7" creationId="{1ED7FD48-3CAA-45C2-8C43-8C4A538EF5A9}"/>
          </ac:picMkLst>
        </pc:picChg>
        <pc:picChg chg="add mod">
          <ac:chgData name="tran ngan" userId="53bcb93868f6791d" providerId="LiveId" clId="{E2BB1886-7CE1-4215-B181-5ADB573A478F}" dt="2022-01-27T07:06:08.541" v="1329" actId="1076"/>
          <ac:picMkLst>
            <pc:docMk/>
            <pc:sldMk cId="2643617082" sldId="374"/>
            <ac:picMk id="9" creationId="{16CA0214-D87C-4457-A4EE-D4298E8DC221}"/>
          </ac:picMkLst>
        </pc:picChg>
      </pc:sldChg>
      <pc:sldChg chg="modNotesTx">
        <pc:chgData name="tran ngan" userId="53bcb93868f6791d" providerId="LiveId" clId="{E2BB1886-7CE1-4215-B181-5ADB573A478F}" dt="2022-01-24T23:46:32.925" v="365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E2BB1886-7CE1-4215-B181-5ADB573A478F}" dt="2022-01-27T07:06:38.716" v="1331" actId="1076"/>
        <pc:sldMkLst>
          <pc:docMk/>
          <pc:sldMk cId="2302112232" sldId="376"/>
        </pc:sldMkLst>
        <pc:picChg chg="add mod">
          <ac:chgData name="tran ngan" userId="53bcb93868f6791d" providerId="LiveId" clId="{E2BB1886-7CE1-4215-B181-5ADB573A478F}" dt="2022-01-27T07:06:38.716" v="1331" actId="1076"/>
          <ac:picMkLst>
            <pc:docMk/>
            <pc:sldMk cId="2302112232" sldId="376"/>
            <ac:picMk id="3" creationId="{54B73B9C-90AA-4EF4-9CC7-532764693B5F}"/>
          </ac:picMkLst>
        </pc:picChg>
      </pc:sldChg>
      <pc:sldChg chg="modNotesTx">
        <pc:chgData name="tran ngan" userId="53bcb93868f6791d" providerId="LiveId" clId="{E2BB1886-7CE1-4215-B181-5ADB573A478F}" dt="2022-01-25T00:05:26.510" v="884"/>
        <pc:sldMkLst>
          <pc:docMk/>
          <pc:sldMk cId="3912769829" sldId="377"/>
        </pc:sldMkLst>
      </pc:sldChg>
      <pc:sldChg chg="modNotesTx">
        <pc:chgData name="tran ngan" userId="53bcb93868f6791d" providerId="LiveId" clId="{E2BB1886-7CE1-4215-B181-5ADB573A478F}" dt="2022-01-25T00:05:32.787" v="885"/>
        <pc:sldMkLst>
          <pc:docMk/>
          <pc:sldMk cId="948395269" sldId="378"/>
        </pc:sldMkLst>
      </pc:sldChg>
      <pc:sldChg chg="modNotesTx">
        <pc:chgData name="tran ngan" userId="53bcb93868f6791d" providerId="LiveId" clId="{E2BB1886-7CE1-4215-B181-5ADB573A478F}" dt="2022-01-24T23:55:00.951" v="878" actId="20577"/>
        <pc:sldMkLst>
          <pc:docMk/>
          <pc:sldMk cId="416011957" sldId="379"/>
        </pc:sldMkLst>
      </pc:sldChg>
      <pc:sldChg chg="addSp delSp modSp modNotesTx">
        <pc:chgData name="tran ngan" userId="53bcb93868f6791d" providerId="LiveId" clId="{E2BB1886-7CE1-4215-B181-5ADB573A478F}" dt="2022-01-27T06:31:07.667" v="1238" actId="20577"/>
        <pc:sldMkLst>
          <pc:docMk/>
          <pc:sldMk cId="1024186479" sldId="386"/>
        </pc:sldMkLst>
        <pc:picChg chg="add mod">
          <ac:chgData name="tran ngan" userId="53bcb93868f6791d" providerId="LiveId" clId="{E2BB1886-7CE1-4215-B181-5ADB573A478F}" dt="2022-01-24T08:58:42.294" v="6"/>
          <ac:picMkLst>
            <pc:docMk/>
            <pc:sldMk cId="1024186479" sldId="386"/>
            <ac:picMk id="4" creationId="{7BA4ACAD-6C12-4A31-8327-C0C80CAD8393}"/>
          </ac:picMkLst>
        </pc:picChg>
        <pc:picChg chg="del">
          <ac:chgData name="tran ngan" userId="53bcb93868f6791d" providerId="LiveId" clId="{E2BB1886-7CE1-4215-B181-5ADB573A478F}" dt="2022-01-24T08:58:29.635" v="5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modNotesTx">
        <pc:chgData name="tran ngan" userId="53bcb93868f6791d" providerId="LiveId" clId="{E2BB1886-7CE1-4215-B181-5ADB573A478F}" dt="2022-01-25T00:05:50.877" v="891" actId="20577"/>
        <pc:sldMkLst>
          <pc:docMk/>
          <pc:sldMk cId="3900946221" sldId="390"/>
        </pc:sldMkLst>
      </pc:sldChg>
      <pc:sldChg chg="addSp delSp modSp mod addAnim delAnim modAnim">
        <pc:chgData name="tran ngan" userId="53bcb93868f6791d" providerId="LiveId" clId="{E2BB1886-7CE1-4215-B181-5ADB573A478F}" dt="2022-01-24T08:56:18.722" v="4"/>
        <pc:sldMkLst>
          <pc:docMk/>
          <pc:sldMk cId="3119577111" sldId="392"/>
        </pc:sldMkLst>
        <pc:spChg chg="add del mod">
          <ac:chgData name="tran ngan" userId="53bcb93868f6791d" providerId="LiveId" clId="{E2BB1886-7CE1-4215-B181-5ADB573A478F}" dt="2022-01-24T08:56:15.477" v="3" actId="478"/>
          <ac:spMkLst>
            <pc:docMk/>
            <pc:sldMk cId="3119577111" sldId="392"/>
            <ac:spMk id="11" creationId="{89D19B81-759D-41CC-8102-E9277C9DA3D1}"/>
          </ac:spMkLst>
        </pc:spChg>
        <pc:spChg chg="add mod">
          <ac:chgData name="tran ngan" userId="53bcb93868f6791d" providerId="LiveId" clId="{E2BB1886-7CE1-4215-B181-5ADB573A478F}" dt="2022-01-24T08:54:27.988" v="1" actId="1076"/>
          <ac:spMkLst>
            <pc:docMk/>
            <pc:sldMk cId="3119577111" sldId="392"/>
            <ac:spMk id="12" creationId="{79F3C3F9-606F-478E-AB3F-8B667DE0D90F}"/>
          </ac:spMkLst>
        </pc:spChg>
        <pc:picChg chg="add mod">
          <ac:chgData name="tran ngan" userId="53bcb93868f6791d" providerId="LiveId" clId="{E2BB1886-7CE1-4215-B181-5ADB573A478F}" dt="2022-01-24T08:54:27.988" v="1" actId="1076"/>
          <ac:picMkLst>
            <pc:docMk/>
            <pc:sldMk cId="3119577111" sldId="392"/>
            <ac:picMk id="10" creationId="{E83B29A9-2BDA-4D8D-B01F-7AF9D6636057}"/>
          </ac:picMkLst>
        </pc:picChg>
      </pc:sldChg>
      <pc:sldChg chg="modNotesTx">
        <pc:chgData name="tran ngan" userId="53bcb93868f6791d" providerId="LiveId" clId="{E2BB1886-7CE1-4215-B181-5ADB573A478F}" dt="2022-01-27T06:31:01.173" v="1232" actId="20577"/>
        <pc:sldMkLst>
          <pc:docMk/>
          <pc:sldMk cId="2408434178" sldId="394"/>
        </pc:sldMkLst>
      </pc:sldChg>
      <pc:sldChg chg="modNotesTx">
        <pc:chgData name="tran ngan" userId="53bcb93868f6791d" providerId="LiveId" clId="{E2BB1886-7CE1-4215-B181-5ADB573A478F}" dt="2022-01-27T06:30:56.148" v="1226" actId="20577"/>
        <pc:sldMkLst>
          <pc:docMk/>
          <pc:sldMk cId="1791984506" sldId="395"/>
        </pc:sldMkLst>
      </pc:sldChg>
      <pc:sldChg chg="addSp delSp modSp mod modNotesTx">
        <pc:chgData name="tran ngan" userId="53bcb93868f6791d" providerId="LiveId" clId="{E2BB1886-7CE1-4215-B181-5ADB573A478F}" dt="2022-01-24T23:31:23.279" v="321" actId="1076"/>
        <pc:sldMkLst>
          <pc:docMk/>
          <pc:sldMk cId="693983564" sldId="396"/>
        </pc:sldMkLst>
        <pc:picChg chg="add mod">
          <ac:chgData name="tran ngan" userId="53bcb93868f6791d" providerId="LiveId" clId="{E2BB1886-7CE1-4215-B181-5ADB573A478F}" dt="2022-01-24T23:31:23.279" v="321" actId="1076"/>
          <ac:picMkLst>
            <pc:docMk/>
            <pc:sldMk cId="693983564" sldId="396"/>
            <ac:picMk id="3" creationId="{80EE6DB4-6260-4D76-8FF3-33FC9ED7BBF3}"/>
          </ac:picMkLst>
        </pc:picChg>
        <pc:picChg chg="del mod">
          <ac:chgData name="tran ngan" userId="53bcb93868f6791d" providerId="LiveId" clId="{E2BB1886-7CE1-4215-B181-5ADB573A478F}" dt="2022-01-24T23:30:43.259" v="307" actId="478"/>
          <ac:picMkLst>
            <pc:docMk/>
            <pc:sldMk cId="693983564" sldId="396"/>
            <ac:picMk id="24" creationId="{B538DA31-DB48-4093-B498-8CFFD7A402BB}"/>
          </ac:picMkLst>
        </pc:picChg>
        <pc:picChg chg="mod">
          <ac:chgData name="tran ngan" userId="53bcb93868f6791d" providerId="LiveId" clId="{E2BB1886-7CE1-4215-B181-5ADB573A478F}" dt="2022-01-24T23:29:52.296" v="305" actId="1076"/>
          <ac:picMkLst>
            <pc:docMk/>
            <pc:sldMk cId="693983564" sldId="396"/>
            <ac:picMk id="2058" creationId="{9A66F0DF-2436-4388-97C4-A98D10AC2484}"/>
          </ac:picMkLst>
        </pc:picChg>
      </pc:sldChg>
      <pc:sldChg chg="modNotesTx">
        <pc:chgData name="tran ngan" userId="53bcb93868f6791d" providerId="LiveId" clId="{E2BB1886-7CE1-4215-B181-5ADB573A478F}" dt="2022-01-27T06:31:38.869" v="1314" actId="20577"/>
        <pc:sldMkLst>
          <pc:docMk/>
          <pc:sldMk cId="1302643846" sldId="397"/>
        </pc:sldMkLst>
      </pc:sldChg>
      <pc:sldChg chg="modNotesTx">
        <pc:chgData name="tran ngan" userId="53bcb93868f6791d" providerId="LiveId" clId="{E2BB1886-7CE1-4215-B181-5ADB573A478F}" dt="2022-01-24T23:55:10.848" v="879"/>
        <pc:sldMkLst>
          <pc:docMk/>
          <pc:sldMk cId="2377765876" sldId="400"/>
        </pc:sldMkLst>
      </pc:sldChg>
      <pc:sldChg chg="modNotesTx">
        <pc:chgData name="tran ngan" userId="53bcb93868f6791d" providerId="LiveId" clId="{E2BB1886-7CE1-4215-B181-5ADB573A478F}" dt="2022-01-24T23:55:21.669" v="883"/>
        <pc:sldMkLst>
          <pc:docMk/>
          <pc:sldMk cId="3181657959" sldId="401"/>
        </pc:sldMkLst>
      </pc:sldChg>
      <pc:sldChg chg="addSp delSp mod modNotesTx">
        <pc:chgData name="tran ngan" userId="53bcb93868f6791d" providerId="LiveId" clId="{E2BB1886-7CE1-4215-B181-5ADB573A478F}" dt="2022-01-24T23:55:19.086" v="882"/>
        <pc:sldMkLst>
          <pc:docMk/>
          <pc:sldMk cId="3556469036" sldId="402"/>
        </pc:sldMkLst>
        <pc:spChg chg="add del">
          <ac:chgData name="tran ngan" userId="53bcb93868f6791d" providerId="LiveId" clId="{E2BB1886-7CE1-4215-B181-5ADB573A478F}" dt="2022-01-24T23:55:15.252" v="881" actId="22"/>
          <ac:spMkLst>
            <pc:docMk/>
            <pc:sldMk cId="3556469036" sldId="402"/>
            <ac:spMk id="24" creationId="{57B7DE09-DF1B-473E-8C6A-C4BC071432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45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32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99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asks pupils to </a:t>
            </a:r>
            <a:r>
              <a:rPr lang="en-US" dirty="0" err="1"/>
              <a:t>practise</a:t>
            </a:r>
            <a:r>
              <a:rPr lang="en-US" dirty="0"/>
              <a:t> in pairs asking and answering.</a:t>
            </a:r>
          </a:p>
          <a:p>
            <a:r>
              <a:rPr lang="en-US" dirty="0"/>
              <a:t>-T asks some pairs to present in front of the class.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8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2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4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to practice using the model structure</a:t>
            </a:r>
            <a:r>
              <a:rPr lang="en-US" baseline="0" dirty="0"/>
              <a:t>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19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Whisper </a:t>
            </a:r>
          </a:p>
          <a:p>
            <a:r>
              <a:rPr lang="en-US" dirty="0"/>
              <a:t>- Teacher divides the class into groups of 4.</a:t>
            </a:r>
          </a:p>
          <a:p>
            <a:r>
              <a:rPr lang="en-US" dirty="0"/>
              <a:t>- Teachers asks 2 groups to get in 2 lines and stand back to the board.</a:t>
            </a:r>
          </a:p>
          <a:p>
            <a:r>
              <a:rPr lang="en-US" dirty="0"/>
              <a:t>- Teacher asks the</a:t>
            </a:r>
            <a:r>
              <a:rPr lang="en-US" baseline="0" dirty="0"/>
              <a:t> first</a:t>
            </a:r>
            <a:r>
              <a:rPr lang="en-US" dirty="0"/>
              <a:t> pupil of each line to look at one picture and whisper to the next pupil.</a:t>
            </a:r>
          </a:p>
          <a:p>
            <a:r>
              <a:rPr lang="en-US" dirty="0"/>
              <a:t>- The last one of each line comes to the board and choose the picture and stick it on the board.</a:t>
            </a:r>
          </a:p>
          <a:p>
            <a:r>
              <a:rPr lang="en-US" dirty="0"/>
              <a:t>- Change the position of the</a:t>
            </a:r>
            <a:r>
              <a:rPr lang="en-US" baseline="0" dirty="0"/>
              <a:t> first</a:t>
            </a:r>
            <a:r>
              <a:rPr lang="en-US" dirty="0"/>
              <a:t> pupil and repeat the activities.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7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6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89012D-B963-4BA6-A3DC-5954847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D31238-DB95-4CD7-BAD2-277C132C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33EA9B-9E4A-47BC-94B3-B684117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EC6FCE-4D85-4D98-95BE-ED303C79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685A2A-97FC-4F1E-8FF9-44962AC1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DFA0326-EF25-438B-A7D0-9042B953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41338DC-1328-4B87-9274-EC2155B4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0F8514-A586-43E1-87E7-4DB80A88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6C9AB9-89CB-4082-AF31-7E4A99F9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8EB8DC-99E0-4A8C-B690-6AA2046E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9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1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4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89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1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38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F329AD-5A18-4034-B227-205A99CB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06EBCB-B9FC-4A7E-990E-564F0BDE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FDE1C2-D01C-447A-9F52-E02D893F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DC1B5A-91AC-46D3-AFEA-8A296817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C14881-4755-4D7A-A247-075ACED8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87D43C-F15F-4937-ADB9-AA824F6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B9ACAD1-9DA2-4290-9FC8-3C78CF063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8A0EF5-2CF7-4018-9746-3C32FD26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93CD42-4742-433F-811A-BC94EB5B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B5FBA3-7086-4E08-B0B2-847F7582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45F37D-D33B-4BD7-8EAB-586F158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1F25DB-CD9D-46EE-AC1C-BF9CAD1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9D2C0E7-6CED-4361-8F2F-E1EBA228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1276970-A9C1-478A-8BF6-C0D63664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DB32F9A-BF42-4C6E-963A-7CB8881A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1238A6E-7E21-4666-A02A-42E44DC2D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5F43A87-33F5-44C8-82C3-7D3C2735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44F7BEB-0316-4266-A967-D5F9A62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EDDA0C7-8CCE-4688-A3F1-5FD8A8F2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23A2B6F-A964-4CAE-B69E-A756AEB0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85A6056-A28B-4AA1-9C8E-C561BD5C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5259644-AF65-4F11-9F97-D553825C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F41B96-42C3-47F3-92B3-CB932BB1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B91903-E934-48F7-8E88-76BA7912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99F707-0D21-4AA4-90D6-74C3D42D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5533B5B-014D-4406-B685-F21E9002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028817-A48B-41A5-A0B3-B9364B94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56B05B-A3BD-46B0-8F64-A0BADF43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BEF08C-50EE-4B5E-BF24-B306BB12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4629E4-0F8B-4123-9E10-F3F261411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49B903-D41A-4A27-9FBB-FDCF04D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C13A33-6754-4FAA-AE4D-27D095B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B0AB642-B6F1-4DD6-A331-CCB05E07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B14F1E9-9278-46A1-BB5F-F6DF7E6F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62E2CC3-9466-45E8-A842-FC86820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25B515F-2740-45B7-8950-7B80F626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60455C-A496-4621-B171-4A5132E2A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16E0A6-4CB0-41CE-9498-3DD92DD46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0512F5-3ADF-42A8-84EF-21C68C07E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if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2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png"/><Relationship Id="rId3" Type="http://schemas.openxmlformats.org/officeDocument/2006/relationships/image" Target="../media/image40.jpeg"/><Relationship Id="rId7" Type="http://schemas.openxmlformats.org/officeDocument/2006/relationships/image" Target="../media/image5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openxmlformats.org/officeDocument/2006/relationships/image" Target="../media/image41.png"/><Relationship Id="rId4" Type="http://schemas.openxmlformats.org/officeDocument/2006/relationships/image" Target="../media/image52.png"/><Relationship Id="rId9" Type="http://schemas.openxmlformats.org/officeDocument/2006/relationships/image" Target="../media/image48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4" y="2780168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392928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1" y="4042299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60" y="1523463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08111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03" y="155797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1501355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477320" y="3097664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428677" y="3047556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288499" y="2952973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665424" y="2018272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716601" y="2280981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720639" y="2191358"/>
            <a:ext cx="671907" cy="341011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7" y="4042299"/>
            <a:ext cx="3152618" cy="2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14" y="2356179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85" y="1872267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27" y="1382371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14" y="1468718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16" y="1066404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26" y="1919684"/>
            <a:ext cx="671907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9" y="1176868"/>
            <a:ext cx="3219450" cy="3219450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9BB3AEA-10DF-4440-94AA-573362F1A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2318521"/>
            <a:ext cx="3702462" cy="3409119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60" y="4105282"/>
            <a:ext cx="2847975" cy="2847975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1AC057E-3A19-4B2D-BF2A-2B2D7DA5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3867150"/>
            <a:ext cx="3138445" cy="313844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8" y="4087439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35" y="1557978"/>
            <a:ext cx="2989449" cy="2989449"/>
          </a:xfrm>
          <a:prstGeom prst="rect">
            <a:avLst/>
          </a:prstGeom>
        </p:spPr>
      </p:pic>
      <p:pic>
        <p:nvPicPr>
          <p:cNvPr id="27" name="Hình ảnh 2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0A9F79E-39C5-4367-BBFC-DF48ACBC4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61" y="1557978"/>
            <a:ext cx="2762250" cy="276225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65285DF-D6B3-41FA-96F1-5CE4C6BC9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6" y="1500540"/>
            <a:ext cx="2900313" cy="29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1867" y="1680732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pic>
        <p:nvPicPr>
          <p:cNvPr id="6" name="Hình ảnh 5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BAD66DD3-26F6-4DD9-91FB-9AA9A35E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2" y="333375"/>
            <a:ext cx="9548813" cy="66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53885FAD-5A72-4E20-9781-2D3D148234B2}"/>
              </a:ext>
            </a:extLst>
          </p:cNvPr>
          <p:cNvSpPr/>
          <p:nvPr/>
        </p:nvSpPr>
        <p:spPr>
          <a:xfrm>
            <a:off x="3263899" y="842649"/>
            <a:ext cx="6299201" cy="1471926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……….. at break time</a:t>
            </a:r>
          </a:p>
        </p:txBody>
      </p:sp>
      <p:pic>
        <p:nvPicPr>
          <p:cNvPr id="4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19D9D0-AA8E-4DCA-837C-398C9D5C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13" y="3138487"/>
            <a:ext cx="60769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1733" y="2140027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BA4ACAD-6C12-4A31-8327-C0C80CAD8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3" y="25505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19F27E-6220-435C-AFC8-9022453CEB95}"/>
              </a:ext>
            </a:extLst>
          </p:cNvPr>
          <p:cNvSpPr/>
          <p:nvPr/>
        </p:nvSpPr>
        <p:spPr>
          <a:xfrm>
            <a:off x="435292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DCE1950-B32D-4240-9BC7-88A98381416B}"/>
              </a:ext>
            </a:extLst>
          </p:cNvPr>
          <p:cNvSpPr/>
          <p:nvPr/>
        </p:nvSpPr>
        <p:spPr>
          <a:xfrm>
            <a:off x="502920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BB7126C-5553-4A1A-9EA9-506DC2708304}"/>
              </a:ext>
            </a:extLst>
          </p:cNvPr>
          <p:cNvSpPr/>
          <p:nvPr/>
        </p:nvSpPr>
        <p:spPr>
          <a:xfrm>
            <a:off x="570547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08AE0D3-895A-42AA-9D97-B73EDD34DC23}"/>
              </a:ext>
            </a:extLst>
          </p:cNvPr>
          <p:cNvSpPr/>
          <p:nvPr/>
        </p:nvSpPr>
        <p:spPr>
          <a:xfrm>
            <a:off x="638175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430152" y="242300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5111188" y="2422054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36443" y="242902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6503988" y="242902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948" y="1635369"/>
            <a:ext cx="4108419" cy="410841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502E2B7-22A3-42EC-A013-E2CB6A98B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96" y="2653274"/>
            <a:ext cx="2569357" cy="2569357"/>
          </a:xfrm>
          <a:prstGeom prst="rect">
            <a:avLst/>
          </a:prstGeom>
        </p:spPr>
      </p:pic>
      <p:pic>
        <p:nvPicPr>
          <p:cNvPr id="16" name="Hình ảnh 1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0E63C49-2020-476D-8DD0-450B28ADE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14" y="3105497"/>
            <a:ext cx="1924846" cy="1924846"/>
          </a:xfrm>
          <a:prstGeom prst="rect">
            <a:avLst/>
          </a:prstGeom>
        </p:spPr>
      </p:pic>
      <p:pic>
        <p:nvPicPr>
          <p:cNvPr id="18" name="Hình ảnh 17" descr="Ảnh có chứa búp bê&#10;&#10;Mô tả được tạo tự động">
            <a:extLst>
              <a:ext uri="{FF2B5EF4-FFF2-40B4-BE49-F238E27FC236}">
                <a16:creationId xmlns:a16="http://schemas.microsoft.com/office/drawing/2014/main" id="{68FFA81C-8C99-4A9C-9867-F3119A199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7" y="2541151"/>
            <a:ext cx="2489192" cy="24891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D94DB3-2768-431C-A684-77577AE99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59" y="2767954"/>
            <a:ext cx="1038717" cy="20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32" y="1649832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943146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4896189" y="2644818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917334" y="1591376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2275134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1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94701" y="566505"/>
            <a:ext cx="217398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596218" y="970003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1" y="95689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54588" y="1714972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68742" y="448831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12538" y="5074271"/>
            <a:ext cx="2370433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874" y="4763229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3244" y="5441375"/>
            <a:ext cx="2793077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33024" y="4100165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0097" y="998188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DF11EF9-5BB3-4DC3-9420-0E2FEF03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97">
            <a:hlinkClick r:id="" action="ppaction://media"/>
            <a:extLst>
              <a:ext uri="{FF2B5EF4-FFF2-40B4-BE49-F238E27FC236}">
                <a16:creationId xmlns:a16="http://schemas.microsoft.com/office/drawing/2014/main" id="{16CA0214-D87C-4457-A4EE-D4298E8D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141" y="169650"/>
            <a:ext cx="1093258" cy="109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6400" y="2916865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98">
            <a:hlinkClick r:id="" action="ppaction://media"/>
            <a:extLst>
              <a:ext uri="{FF2B5EF4-FFF2-40B4-BE49-F238E27FC236}">
                <a16:creationId xmlns:a16="http://schemas.microsoft.com/office/drawing/2014/main" id="{54B73B9C-90AA-4EF4-9CC7-532764693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1" y="33868"/>
            <a:ext cx="999066" cy="99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2934"/>
            <a:ext cx="40640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C67CC35-B399-44BD-82E2-4C3D1F13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5" y="3800474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5" y="359466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0" y="3839821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1301038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64" y="1299249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9" y="129542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78" y="1588054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2864023"/>
            <a:ext cx="3702462" cy="3409119"/>
          </a:xfrm>
          <a:prstGeom prst="rect">
            <a:avLst/>
          </a:prstGeom>
        </p:spPr>
      </p:pic>
      <p:pic>
        <p:nvPicPr>
          <p:cNvPr id="24" name="Hình ảnh 2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83B4746-77C6-41EA-8902-CD6AFC966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724807" y="2968543"/>
            <a:ext cx="692013" cy="35121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878C74B-6AD2-41CD-92B9-E2CA68D0B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689249" y="2878787"/>
            <a:ext cx="692013" cy="351215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10E65F3-F5A1-4C0B-ABAC-CFB8EE7E30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1707627" y="2801213"/>
            <a:ext cx="671907" cy="341011"/>
          </a:xfrm>
          <a:prstGeom prst="rect">
            <a:avLst/>
          </a:prstGeom>
        </p:spPr>
      </p:pic>
      <p:pic>
        <p:nvPicPr>
          <p:cNvPr id="28" name="Hình ảnh 27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733338E9-F273-4BDD-B008-CA54A2B4A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805524" y="2108975"/>
            <a:ext cx="692013" cy="351215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601D7F-103B-4C86-AE02-87E1FDE799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835888" y="1875103"/>
            <a:ext cx="671907" cy="341011"/>
          </a:xfrm>
          <a:prstGeom prst="rect">
            <a:avLst/>
          </a:prstGeom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A201FE-2873-451D-AF31-3C577D2CB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642687" y="2889541"/>
            <a:ext cx="727371" cy="369161"/>
          </a:xfrm>
          <a:prstGeom prst="rect">
            <a:avLst/>
          </a:prstGeom>
        </p:spPr>
      </p:pic>
      <p:pic>
        <p:nvPicPr>
          <p:cNvPr id="39" name="Hình ảnh 3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EB2DB91-C74E-4FA9-96D5-971D3F448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767514" y="2006803"/>
            <a:ext cx="727371" cy="369161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5949539C-FBB8-4202-9F86-7E5BC204BB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819762" y="1993236"/>
            <a:ext cx="692013" cy="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587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392</Words>
  <Application>Microsoft Office PowerPoint</Application>
  <PresentationFormat>Widescreen</PresentationFormat>
  <Paragraphs>74</Paragraphs>
  <Slides>18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Franklin Gothic Book</vt:lpstr>
      <vt:lpstr>Franklin Gothic Medium</vt:lpstr>
      <vt:lpstr>Kristen ITC</vt:lpstr>
      <vt:lpstr>Quire Sans</vt:lpstr>
      <vt:lpstr>Sport Day</vt:lpstr>
      <vt:lpstr>Times New Roman</vt:lpstr>
      <vt:lpstr>Wingdings</vt:lpstr>
      <vt:lpstr>Chủ đề Office</vt:lpstr>
      <vt:lpstr>Secondary</vt:lpstr>
      <vt:lpstr>Angles</vt:lpstr>
      <vt:lpstr>PowerPoint Presentation</vt:lpstr>
      <vt:lpstr>PowerPoint Presentation</vt:lpstr>
      <vt:lpstr>Contents</vt:lpstr>
      <vt:lpstr>   Look, listen and repeat.</vt:lpstr>
      <vt:lpstr>PowerPoint Presentation</vt:lpstr>
      <vt:lpstr>   Listen, point and say.</vt:lpstr>
      <vt:lpstr>PowerPoint Presentation</vt:lpstr>
      <vt:lpstr>  Game time</vt:lpstr>
      <vt:lpstr>PowerPoint Presentation</vt:lpstr>
      <vt:lpstr>PowerPoint Presentation</vt:lpstr>
      <vt:lpstr>PowerPoint Presentation</vt:lpstr>
      <vt:lpstr>   Let’s talk.</vt:lpstr>
      <vt:lpstr>PowerPoint Presentation</vt:lpstr>
      <vt:lpstr>PowerPoint Presentation</vt:lpstr>
      <vt:lpstr>   Fun corner and 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Administrator</cp:lastModifiedBy>
  <cp:revision>21</cp:revision>
  <dcterms:created xsi:type="dcterms:W3CDTF">2022-01-22T16:51:00Z</dcterms:created>
  <dcterms:modified xsi:type="dcterms:W3CDTF">2024-12-25T03:13:20Z</dcterms:modified>
</cp:coreProperties>
</file>