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313" r:id="rId2"/>
    <p:sldId id="314" r:id="rId3"/>
    <p:sldId id="316" r:id="rId4"/>
    <p:sldId id="317" r:id="rId5"/>
    <p:sldId id="318" r:id="rId6"/>
    <p:sldId id="319" r:id="rId7"/>
    <p:sldId id="328" r:id="rId8"/>
    <p:sldId id="320" r:id="rId9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C04E"/>
    <a:srgbClr val="64C34E"/>
    <a:srgbClr val="64C84E"/>
    <a:srgbClr val="64C24E"/>
    <a:srgbClr val="64BE4E"/>
    <a:srgbClr val="00BE00"/>
    <a:srgbClr val="00C300"/>
    <a:srgbClr val="64C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1"/>
    <p:restoredTop sz="93739"/>
  </p:normalViewPr>
  <p:slideViewPr>
    <p:cSldViewPr showGuides="1">
      <p:cViewPr varScale="1">
        <p:scale>
          <a:sx n="68" d="100"/>
          <a:sy n="68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277236-E20D-4CDE-B2C5-8E541189308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25/10/2024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560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84825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5181600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Hµ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trøng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gµ.</a:t>
            </a:r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82600"/>
            <a:ext cx="7977188" cy="4565650"/>
          </a:xfrm>
          <a:prstGeom prst="rect">
            <a:avLst/>
          </a:prstGeom>
          <a:solidFill>
            <a:srgbClr val="00BE00"/>
          </a:solidFill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1066800" y="2133600"/>
            <a:ext cx="25908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biÕt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3400" y="2133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6600" y="48768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4200" y="1066800"/>
            <a:ext cx="3505200" cy="685800"/>
          </a:xfrm>
          <a:prstGeom prst="roundRect">
            <a:avLst/>
          </a:prstGeom>
          <a:solidFill>
            <a:srgbClr val="64C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113" y="838200"/>
            <a:ext cx="3505200" cy="1066800"/>
          </a:xfrm>
          <a:prstGeom prst="roundRect">
            <a:avLst/>
          </a:prstGeom>
          <a:solidFill>
            <a:srgbClr val="64C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5232400"/>
            <a:ext cx="1143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35713" y="5232400"/>
            <a:ext cx="801687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381000"/>
            <a:ext cx="2133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400" b="1" dirty="0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3810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1524000"/>
            <a:ext cx="641350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2590800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4600" y="2590800"/>
            <a:ext cx="1295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3505200"/>
            <a:ext cx="2667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µ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3505200"/>
            <a:ext cx="2362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gi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590800"/>
            <a:ext cx="1219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2590800"/>
            <a:ext cx="1143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4953000"/>
            <a:ext cx="8077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gô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¸ 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giß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giç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1447800"/>
            <a:ext cx="808038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6775" y="5029200"/>
            <a:ext cx="555625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70600" y="5029200"/>
            <a:ext cx="692150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04100" y="5029200"/>
            <a:ext cx="693738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83113" y="5029200"/>
            <a:ext cx="692150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03600" y="5029200"/>
            <a:ext cx="555625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7400" y="5029200"/>
            <a:ext cx="557213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/>
          <p:nvPr/>
        </p:nvSpPr>
        <p:spPr>
          <a:xfrm>
            <a:off x="3505200" y="4800600"/>
            <a:ext cx="2416175" cy="101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6000" b="1" dirty="0">
                <a:latin typeface=".VnAvant" panose="020B7200000000000000" pitchFamily="34" charset="0"/>
              </a:rPr>
              <a:t>gµ g«</a:t>
            </a: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33400"/>
            <a:ext cx="7146925" cy="426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/>
          <p:nvPr/>
        </p:nvSpPr>
        <p:spPr>
          <a:xfrm>
            <a:off x="3657600" y="5181600"/>
            <a:ext cx="2400300" cy="101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6000" b="1" dirty="0">
                <a:latin typeface=".VnAvant" panose="020B7200000000000000" pitchFamily="34" charset="0"/>
              </a:rPr>
              <a:t>®å gç</a:t>
            </a: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85825"/>
            <a:ext cx="7543800" cy="4219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/>
          <p:nvPr/>
        </p:nvSpPr>
        <p:spPr>
          <a:xfrm>
            <a:off x="3429000" y="5257800"/>
            <a:ext cx="2600325" cy="101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6000" b="1" dirty="0">
                <a:latin typeface=".VnAvant" panose="020B7200000000000000" pitchFamily="34" charset="0"/>
              </a:rPr>
              <a:t>gi¸ ®ç</a:t>
            </a:r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772400" cy="403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/>
          <p:nvPr/>
        </p:nvSpPr>
        <p:spPr>
          <a:xfrm>
            <a:off x="3429000" y="4876800"/>
            <a:ext cx="2554288" cy="101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6000" b="1" dirty="0">
                <a:latin typeface=".VnAvant" panose="020B7200000000000000" pitchFamily="34" charset="0"/>
              </a:rPr>
              <a:t>cô giµ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7456488" cy="396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0"/>
            <a:ext cx="1371600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600" b="1" dirty="0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304800" y="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90600"/>
            <a:ext cx="2514600" cy="1947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990600"/>
            <a:ext cx="2590800" cy="191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733800"/>
            <a:ext cx="24384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733800"/>
            <a:ext cx="2667000" cy="177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TextBox 21"/>
          <p:cNvSpPr txBox="1"/>
          <p:nvPr/>
        </p:nvSpPr>
        <p:spPr>
          <a:xfrm>
            <a:off x="1447800" y="2895600"/>
            <a:ext cx="1960563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latin typeface=".VnAvant" panose="020B7200000000000000" pitchFamily="34" charset="0"/>
              </a:rPr>
              <a:t> gµ g« </a:t>
            </a:r>
            <a:endParaRPr sz="4000" dirty="0">
              <a:latin typeface=".VnAvant" panose="020B7200000000000000" pitchFamily="34" charset="0"/>
            </a:endParaRPr>
          </a:p>
        </p:txBody>
      </p:sp>
      <p:sp>
        <p:nvSpPr>
          <p:cNvPr id="13321" name="Rectangle 22"/>
          <p:cNvSpPr/>
          <p:nvPr/>
        </p:nvSpPr>
        <p:spPr>
          <a:xfrm>
            <a:off x="5638800" y="2971800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.VnAvant" panose="020B7200000000000000" pitchFamily="34" charset="0"/>
              </a:rPr>
              <a:t>®å gç </a:t>
            </a:r>
            <a:endParaRPr sz="4000" dirty="0">
              <a:latin typeface=".VnAvant" panose="020B7200000000000000" pitchFamily="34" charset="0"/>
            </a:endParaRPr>
          </a:p>
        </p:txBody>
      </p:sp>
      <p:sp>
        <p:nvSpPr>
          <p:cNvPr id="13322" name="Rectangle 23"/>
          <p:cNvSpPr/>
          <p:nvPr/>
        </p:nvSpPr>
        <p:spPr>
          <a:xfrm>
            <a:off x="1371600" y="5562600"/>
            <a:ext cx="19399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latin typeface=".VnAvant" panose="020B7200000000000000" pitchFamily="34" charset="0"/>
              </a:rPr>
              <a:t>gi¸ ®ç </a:t>
            </a:r>
            <a:endParaRPr sz="4000" dirty="0">
              <a:latin typeface=".VnAvant" panose="020B7200000000000000" pitchFamily="34" charset="0"/>
            </a:endParaRPr>
          </a:p>
        </p:txBody>
      </p:sp>
      <p:sp>
        <p:nvSpPr>
          <p:cNvPr id="13323" name="Rectangle 24"/>
          <p:cNvSpPr/>
          <p:nvPr/>
        </p:nvSpPr>
        <p:spPr>
          <a:xfrm>
            <a:off x="5410200" y="5638800"/>
            <a:ext cx="176530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latin typeface=".VnAvant" panose="020B7200000000000000" pitchFamily="34" charset="0"/>
              </a:rPr>
              <a:t>cô giµ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61088" y="5638800"/>
            <a:ext cx="646112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26200" y="2973388"/>
            <a:ext cx="5302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87600" y="2894013"/>
            <a:ext cx="530225" cy="704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74800" y="2894013"/>
            <a:ext cx="52863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73188" y="5562600"/>
            <a:ext cx="64770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304800"/>
            <a:ext cx="1371600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600" b="1" dirty="0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457200" y="3048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340" name="TextBox 5"/>
          <p:cNvSpPr txBox="1"/>
          <p:nvPr/>
        </p:nvSpPr>
        <p:spPr>
          <a:xfrm>
            <a:off x="2474913" y="292100"/>
            <a:ext cx="6000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990600"/>
            <a:ext cx="1371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990600"/>
            <a:ext cx="1295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1524000"/>
            <a:ext cx="2667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µ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1524000"/>
            <a:ext cx="23622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gi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990600"/>
            <a:ext cx="1219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990600"/>
            <a:ext cx="1143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5410200"/>
            <a:ext cx="8153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gµ g«   ®å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¸ ®ç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µ</a:t>
            </a:r>
          </a:p>
        </p:txBody>
      </p:sp>
      <p:sp>
        <p:nvSpPr>
          <p:cNvPr id="14348" name="TextBox 15"/>
          <p:cNvSpPr txBox="1"/>
          <p:nvPr/>
        </p:nvSpPr>
        <p:spPr>
          <a:xfrm>
            <a:off x="6934200" y="304800"/>
            <a:ext cx="646113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" y="2209800"/>
            <a:ext cx="8001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¸  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giß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giç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143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657600"/>
            <a:ext cx="17526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683000"/>
            <a:ext cx="20574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694113"/>
            <a:ext cx="1828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3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683000"/>
            <a:ext cx="228600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</TotalTime>
  <Words>100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.VnAvant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Lương Thành Trung</cp:lastModifiedBy>
  <cp:revision>123</cp:revision>
  <dcterms:created xsi:type="dcterms:W3CDTF">2002-08-27T21:28:28Z</dcterms:created>
  <dcterms:modified xsi:type="dcterms:W3CDTF">2024-10-25T15:11:10Z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