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17"/>
  </p:notesMasterIdLst>
  <p:sldIdLst>
    <p:sldId id="257" r:id="rId2"/>
    <p:sldId id="258" r:id="rId3"/>
    <p:sldId id="271" r:id="rId4"/>
    <p:sldId id="272" r:id="rId5"/>
    <p:sldId id="276" r:id="rId6"/>
    <p:sldId id="259" r:id="rId7"/>
    <p:sldId id="275" r:id="rId8"/>
    <p:sldId id="274" r:id="rId9"/>
    <p:sldId id="277" r:id="rId10"/>
    <p:sldId id="268" r:id="rId11"/>
    <p:sldId id="273" r:id="rId12"/>
    <p:sldId id="269" r:id="rId13"/>
    <p:sldId id="278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68" autoAdjust="0"/>
    <p:restoredTop sz="94660"/>
  </p:normalViewPr>
  <p:slideViewPr>
    <p:cSldViewPr showGuides="1">
      <p:cViewPr varScale="1">
        <p:scale>
          <a:sx n="68" d="100"/>
          <a:sy n="68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FB1DB2-88B0-4034-AAF8-19EFC247D1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pPr lvl="0" algn="r" eaLnBrk="1" hangingPunct="1">
                <a:buNone/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pPr lvl="0" algn="r"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10/28/2020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6" y="3200795"/>
            <a:ext cx="4964723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1800" b="1" i="0" u="none" strike="noStrike" kern="1200" cap="none" spc="0" normalizeH="0" baseline="0" noProof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42:  ao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800" b="1" i="0" u="none" strike="noStrike" kern="1200" cap="none" spc="0" normalizeH="0" baseline="0" noProof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eo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048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3" y="2390775"/>
            <a:ext cx="7234237" cy="3248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1509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83820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95300"/>
            <a:ext cx="8686800" cy="5341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/>
          <a:lstStyle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endParaRPr dirty="0"/>
          </a:p>
        </p:txBody>
      </p:sp>
      <p:pic>
        <p:nvPicPr>
          <p:cNvPr id="23556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356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3561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609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60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 bùi    mũi    sủi     cửi    gửi   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 ngửi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81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      ưi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6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 dãy núi         bụi cỏ       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 gửi 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	Lan gửi thư cho Hà kể về quê Lan. Ở đó, có nhà sàn nằm ven đồi. Mùa này, chim ca rộn rã, sim nở rộ tím cả núi đồi. Lan mời Hà lên thăm quê Lan.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pic>
        <p:nvPicPr>
          <p:cNvPr id="1843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ểu Tượng Ngôi Sao Năm Cánh Màu Vàng, 5., Chỉ Ra Rằng, Màu Vàng. PNG và Vec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2133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715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ngôi sao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Nuôi cua đồng ngon trong ao bèo tây, bắt cả tấn, bán 90-110 ngàn/kg - Báo  Gia Lai điện tử - Tin nhanh - Chính xá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4267200"/>
            <a:ext cx="2362199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81800" y="57691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ao bèo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Ảnh quả táo đẹp nhấ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810000"/>
            <a:ext cx="1847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09800" y="5715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táo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https://png.pngtree.com/png-vector/20190121/ourmid/pngtree-sweets-snack-cartoon-candy-png-image_51973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1475" y="4352925"/>
            <a:ext cx="2066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343400" y="5791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cái kẹo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28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ao        eo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24200" y="1112520"/>
          <a:ext cx="320040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eo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ẽo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2819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chào   dao    sáo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895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dẻo     đẽo      kẹo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62" y="282575"/>
            <a:ext cx="1366838" cy="78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66</Words>
  <Application>WPS Presentation</Application>
  <PresentationFormat>On-screen Show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32</cp:revision>
  <dcterms:created xsi:type="dcterms:W3CDTF">2020-08-18T11:40:23Z</dcterms:created>
  <dcterms:modified xsi:type="dcterms:W3CDTF">2020-10-28T14:27:17Z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