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36" r:id="rId3"/>
    <p:sldId id="442" r:id="rId4"/>
    <p:sldId id="438" r:id="rId5"/>
    <p:sldId id="443" r:id="rId6"/>
    <p:sldId id="439" r:id="rId7"/>
    <p:sldId id="444" r:id="rId8"/>
    <p:sldId id="441" r:id="rId9"/>
    <p:sldId id="445" r:id="rId10"/>
    <p:sldId id="440" r:id="rId11"/>
    <p:sldId id="446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33FF"/>
    <a:srgbClr val="FF0066"/>
    <a:srgbClr val="FF7C80"/>
    <a:srgbClr val="0000CC"/>
    <a:srgbClr val="EDF6F7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KIẾN THIẾT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29507" y="4084127"/>
            <a:ext cx="11221897" cy="266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tâp: Từ ngữ chỉ đặc điểm; Câu khiến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03373" y="427911"/>
            <a:ext cx="14575884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latin typeface="Times New Roman"/>
                <a:ea typeface="Times New Roman"/>
              </a:rPr>
              <a:t>Sử dụng các từ </a:t>
            </a:r>
            <a:r>
              <a:rPr lang="nl-NL" sz="3600" b="1" i="1" dirty="0">
                <a:latin typeface="Times New Roman"/>
                <a:ea typeface="Times New Roman"/>
              </a:rPr>
              <a:t>hãy, đứng, chớ, đi, thôi, nào, nhé </a:t>
            </a:r>
            <a:r>
              <a:rPr lang="nl-NL" sz="3600" b="1" dirty="0">
                <a:latin typeface="Times New Roman"/>
                <a:ea typeface="Times New Roman"/>
              </a:rPr>
              <a:t> để </a:t>
            </a:r>
            <a:r>
              <a:rPr lang="nl-NL" sz="3600" b="1" dirty="0" smtClean="0">
                <a:latin typeface="Times New Roman"/>
                <a:ea typeface="Times New Roman"/>
              </a:rPr>
              <a:t>đặt câu </a:t>
            </a:r>
            <a:r>
              <a:rPr lang="nl-NL" sz="3600" b="1" dirty="0">
                <a:latin typeface="Times New Roman"/>
                <a:ea typeface="Times New Roman"/>
              </a:rPr>
              <a:t>khiến trong mỗi tình huống dưới </a:t>
            </a:r>
            <a:r>
              <a:rPr lang="nl-NL" sz="3600" b="1" dirty="0" smtClean="0">
                <a:latin typeface="Times New Roman"/>
                <a:ea typeface="Times New Roman"/>
              </a:rPr>
              <a:t>đây: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834199"/>
              </p:ext>
            </p:extLst>
          </p:nvPr>
        </p:nvGraphicFramePr>
        <p:xfrm>
          <a:off x="901823" y="4594286"/>
          <a:ext cx="147828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847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753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vi-VN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các em nhỏ trật tự để xem phim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bố mẹ cho về thăm quê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vi-VN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bố mua cho cuốn truyện mình thích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172168" y="5472929"/>
            <a:ext cx="73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3863" y="6664087"/>
            <a:ext cx="596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1315" y="7552053"/>
            <a:ext cx="7553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719" y="2429228"/>
            <a:ext cx="14742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Nhờ người thân hướng dẫn làm bưu thiếp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0776" y="3270694"/>
            <a:ext cx="14742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Chị hướng dẫn em làm bưu thiếp đi !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3130" y="3233515"/>
            <a:ext cx="637367" cy="757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23319" y="3160980"/>
            <a:ext cx="2367588" cy="927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 dẫn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3319" y="404045"/>
            <a:ext cx="6934200" cy="7989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b="1" i="1" u="sng">
                <a:solidFill>
                  <a:srgbClr val="FF0000"/>
                </a:solidFill>
                <a:latin typeface="Times New Roman"/>
                <a:ea typeface="Times New Roman"/>
              </a:rPr>
              <a:t>hãy, đứng, chớ, đi, thôi, nào, nhé</a:t>
            </a:r>
            <a:endParaRPr lang="en-US" sz="36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09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9" grpId="0"/>
      <p:bldP spid="7" grpId="0" animBg="1"/>
      <p:bldP spid="2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20804" y="533400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35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320" y="3034992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? hay dấu ~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46520" y="3743116"/>
            <a:ext cx="216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46520" y="3743113"/>
            <a:ext cx="2165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bão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98088" y="6117166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x hay s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1017" y="682528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….anh …..ao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88439" y="6838297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xanh xao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65709" y="611716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ch hay tr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920581" y="67818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….ằn ….ọc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853557" y="67818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trằn trọc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293455" y="279707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l hay n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83650" y="3505201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….óng ….ánh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327836" y="35052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lóng lánh</a:t>
            </a:r>
            <a:endParaRPr lang="en-US" sz="2400" b="1">
              <a:solidFill>
                <a:srgbClr val="3333FF"/>
              </a:solidFill>
            </a:endParaRPr>
          </a:p>
        </p:txBody>
      </p:sp>
      <p:pic>
        <p:nvPicPr>
          <p:cNvPr id="64" name="Picture 4" descr="Truyện Cổ Tích Việt Nam - Sự Tích Chim Quốc - Truyện Hay Cho Bé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ổ tích Việt Nam cho bé mẫu giáo - Sự tích dưa hấu – Nhà xuất bản Kim Đồ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Kể tóm tắt truyện Sọ Dừa | Văn mẫu lớp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Kho Tàng Truyện Cổ Tích Việt Nam - Cây Khế | Tik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5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9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68169" y="762000"/>
            <a:ext cx="13966284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4000" b="1" dirty="0"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9320" y="1953172"/>
            <a:ext cx="74141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 Có một giờ Văn như thế</a:t>
            </a:r>
          </a:p>
          <a:p>
            <a:pPr algn="just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Lớp em im phắc lặng nghe</a:t>
            </a:r>
          </a:p>
          <a:p>
            <a:pPr algn="just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Mẹ vắng nhà ngày bão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Cô giảng miệt mài say mê.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519" y="7167357"/>
            <a:ext cx="14850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Giải thích từ (đảm đang tảo tần là: thường nói về người phụ nữ làm lụng vất vả chăm lo cho gia đình )</a:t>
            </a:r>
          </a:p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Vụng về : vụng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(nghĩa trong bài: không thạo, không quen làm ....).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980" y="5628636"/>
            <a:ext cx="8915400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19700" y="1895275"/>
            <a:ext cx="754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Dịu dàng, đảm đang, tần tảo</a:t>
            </a:r>
          </a:p>
          <a:p>
            <a:pPr algn="just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Ai cũng thương thương bố mình</a:t>
            </a:r>
          </a:p>
          <a:p>
            <a:pPr algn="just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Vụng về chăm con ngày bão.</a:t>
            </a:r>
          </a:p>
          <a:p>
            <a:pPr algn="just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                           (Nguyễn Thị Mai)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72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64457" y="914400"/>
            <a:ext cx="13966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4000" b="1" dirty="0">
                <a:latin typeface="Times New Roman"/>
                <a:ea typeface="Times New Roman"/>
              </a:rPr>
              <a:t>Ghép mỗi câu sau với kiểu câu thích </a:t>
            </a:r>
            <a:r>
              <a:rPr lang="nl-NL" sz="4000" b="1" dirty="0" smtClean="0">
                <a:latin typeface="Times New Roman"/>
                <a:ea typeface="Times New Roman"/>
              </a:rPr>
              <a:t>hợp</a:t>
            </a:r>
            <a:endParaRPr lang="vi-VN" sz="4000" b="1" dirty="0" smtClean="0">
              <a:latin typeface="Times New Roman"/>
              <a:ea typeface="Times New Roman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430028" y="1905000"/>
            <a:ext cx="13835142" cy="1937028"/>
          </a:xfrm>
        </p:spPr>
        <p:txBody>
          <a:bodyPr/>
          <a:lstStyle/>
          <a:p>
            <a:pPr algn="l"/>
            <a: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Chị xóa dòng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Nấu ăn không ngon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đi chị!</a:t>
            </a:r>
            <a:b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1379538" y="5105400"/>
            <a:ext cx="13835142" cy="685800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kể: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cắm cúi viết thêm vào tấm thiệp </a:t>
            </a:r>
          </a:p>
          <a:p>
            <a:pPr algn="l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ubtitle 32"/>
          <p:cNvSpPr txBox="1">
            <a:spLocks/>
          </p:cNvSpPr>
          <p:nvPr/>
        </p:nvSpPr>
        <p:spPr bwMode="auto">
          <a:xfrm>
            <a:off x="1533272" y="5791200"/>
            <a:ext cx="1383514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844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400">
                <a:solidFill>
                  <a:schemeClr val="tx1"/>
                </a:solidFill>
                <a:latin typeface="+mn-lt"/>
              </a:defRPr>
            </a:lvl2pPr>
            <a:lvl3pPr marL="143688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800">
                <a:solidFill>
                  <a:schemeClr val="tx1"/>
                </a:solidFill>
                <a:latin typeface="+mn-lt"/>
              </a:defRPr>
            </a:lvl3pPr>
            <a:lvl4pPr marL="215533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4pPr>
            <a:lvl5pPr marL="287377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5pPr>
            <a:lvl6pPr marL="359222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6pPr>
            <a:lvl7pPr marL="4310664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7pPr>
            <a:lvl8pPr marL="5029109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8pPr>
            <a:lvl9pPr marL="574755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vi-VN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cảm: A, bố rất đẹp trai nữa ạ!</a:t>
            </a:r>
          </a:p>
        </p:txBody>
      </p:sp>
      <p:sp>
        <p:nvSpPr>
          <p:cNvPr id="21" name="Subtitle 32"/>
          <p:cNvSpPr txBox="1">
            <a:spLocks/>
          </p:cNvSpPr>
          <p:nvPr/>
        </p:nvSpPr>
        <p:spPr bwMode="auto">
          <a:xfrm>
            <a:off x="1524053" y="6477000"/>
            <a:ext cx="1383514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844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400">
                <a:solidFill>
                  <a:schemeClr val="tx1"/>
                </a:solidFill>
                <a:latin typeface="+mn-lt"/>
              </a:defRPr>
            </a:lvl2pPr>
            <a:lvl3pPr marL="143688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800">
                <a:solidFill>
                  <a:schemeClr val="tx1"/>
                </a:solidFill>
                <a:latin typeface="+mn-lt"/>
              </a:defRPr>
            </a:lvl3pPr>
            <a:lvl4pPr marL="215533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4pPr>
            <a:lvl5pPr marL="287377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5pPr>
            <a:lvl6pPr marL="359222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6pPr>
            <a:lvl7pPr marL="4310664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7pPr>
            <a:lvl8pPr marL="5029109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8pPr>
            <a:lvl9pPr marL="574755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vi-VN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khiến: Chị xóa dòng “ Nấu ăn không ngon” đi chị!</a:t>
            </a: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3" grpId="0" build="p"/>
      <p:bldP spid="19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1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31377" y="1644172"/>
            <a:ext cx="13966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4000" b="1" dirty="0">
                <a:latin typeface="Times New Roman"/>
                <a:ea typeface="Times New Roman"/>
              </a:rPr>
              <a:t>Nêu dấu hiệu nhận biết câu </a:t>
            </a:r>
            <a:r>
              <a:rPr lang="nl-NL" sz="4000" b="1" dirty="0" smtClean="0">
                <a:latin typeface="Times New Roman"/>
                <a:ea typeface="Times New Roman"/>
              </a:rPr>
              <a:t>khiến</a:t>
            </a:r>
            <a:r>
              <a:rPr lang="vi-VN" sz="4000" b="1" dirty="0" smtClean="0"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9319" y="2922657"/>
            <a:ext cx="1463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hân tích câu khiến: Chị xóa dòng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Nấu ăn không ngon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, đi chị!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235" y="490902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nhận biết: Trong câu có từ đi, cuối câu có dấu chấm tham ( ! ), câu dùng để nêu yêu cầu, đề nghị, 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muốn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9519" y="2933700"/>
            <a:ext cx="609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51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7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9679</TotalTime>
  <Words>498</Words>
  <Application>Microsoft Office PowerPoint</Application>
  <PresentationFormat>Custom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Chị xóa dòng “Nấu ăn không ngon” đi chị! - A, bố rất đẹp trai nữa ạ! - Chị cắm cúi viết thêm vào tấm thiệp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1077</cp:revision>
  <dcterms:created xsi:type="dcterms:W3CDTF">2008-09-09T22:52:10Z</dcterms:created>
  <dcterms:modified xsi:type="dcterms:W3CDTF">2024-05-11T07:00:54Z</dcterms:modified>
</cp:coreProperties>
</file>