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6"/>
  </p:notesMasterIdLst>
  <p:sldIdLst>
    <p:sldId id="320" r:id="rId11"/>
    <p:sldId id="337" r:id="rId12"/>
    <p:sldId id="293" r:id="rId13"/>
    <p:sldId id="334" r:id="rId14"/>
    <p:sldId id="335" r:id="rId15"/>
    <p:sldId id="340" r:id="rId16"/>
    <p:sldId id="298" r:id="rId17"/>
    <p:sldId id="311" r:id="rId18"/>
    <p:sldId id="310" r:id="rId19"/>
    <p:sldId id="313" r:id="rId20"/>
    <p:sldId id="314" r:id="rId21"/>
    <p:sldId id="326" r:id="rId22"/>
    <p:sldId id="329" r:id="rId23"/>
    <p:sldId id="331" r:id="rId24"/>
    <p:sldId id="3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74" d="100"/>
          <a:sy n="74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file:///D:\lop%204\Tuan%203\Toan4_LuyenTapTr16_KTUTS\Tieng-tinh-tinh-www_nhacchuongvui_com.mp3" TargetMode="Externa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2.wmf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file:///D:\lop%204\Tuan%203\Toan4_LuyenTapTr16_KTUTS\Tieng-tinh-tinh-www_nhacchuongvui_com.mp3" TargetMode="Externa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22.wmf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KIẾN THIẾT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15886" y="3257551"/>
            <a:ext cx="8695871" cy="143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12900" y="5400675"/>
            <a:ext cx="4868709" cy="9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Đoàn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Xuân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  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3B1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2446" y="249891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38188"/>
            <a:ext cx="1104295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3180"/>
            <a:ext cx="1060752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910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5 831 		5 381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8 905 		8 955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18460" y="111473"/>
            <a:ext cx="5925020" cy="992290"/>
            <a:chOff x="4539228" y="172432"/>
            <a:chExt cx="5825047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ngày18 tháng1 năm2024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828801" y="1041400"/>
            <a:ext cx="9569302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ba bạn, Bạn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ra khỏi mê cung qua cửa ghi số 1 240; Bạn Nam ra cửa ghi số 2 401; Bạn Mai ra cửa ghi số 1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8460" y="111473"/>
            <a:ext cx="5925020" cy="992290"/>
            <a:chOff x="4539228" y="172432"/>
            <a:chExt cx="5825047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ngày18 tháng1 năm2024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806117" y="1041400"/>
            <a:ext cx="959198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="" xmlns:a16="http://schemas.microsoft.com/office/drawing/2014/main" id="{57E01677-C4C1-6C87-22B9-40D11BC3A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829" y="249314"/>
            <a:ext cx="6637441" cy="1077218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121917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Tieng-tinh-tinh-www_nhacchuongvui_com.mp3">
            <a:hlinkClick r:id="" action="ppaction://media"/>
            <a:extLst>
              <a:ext uri="{FF2B5EF4-FFF2-40B4-BE49-F238E27FC236}">
                <a16:creationId xmlns="" xmlns:a16="http://schemas.microsoft.com/office/drawing/2014/main" id="{45956D31-DFD3-8CE5-1FD7-12C08AE79D3A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eng-tinh-tinh-www_nhacchuongvui_com.mp3">
            <a:hlinkClick r:id="" action="ppaction://media"/>
            <a:extLst>
              <a:ext uri="{FF2B5EF4-FFF2-40B4-BE49-F238E27FC236}">
                <a16:creationId xmlns="" xmlns:a16="http://schemas.microsoft.com/office/drawing/2014/main" id="{426C999B-0AEB-41EE-601D-C4DF423E606B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3660F4C-7FDF-C7D2-420E-BA5B208E09B5}"/>
              </a:ext>
            </a:extLst>
          </p:cNvPr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8" descr="j0234131">
            <a:extLst>
              <a:ext uri="{FF2B5EF4-FFF2-40B4-BE49-F238E27FC236}">
                <a16:creationId xmlns="" xmlns:a16="http://schemas.microsoft.com/office/drawing/2014/main" id="{9F0F0627-B03C-B1DA-D49F-DD6B851D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19">
            <a:extLst>
              <a:ext uri="{FF2B5EF4-FFF2-40B4-BE49-F238E27FC236}">
                <a16:creationId xmlns="" xmlns:a16="http://schemas.microsoft.com/office/drawing/2014/main" id="{7208C593-F3A4-C97E-012B-846DEA434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2" name="WordArt 20">
            <a:extLst>
              <a:ext uri="{FF2B5EF4-FFF2-40B4-BE49-F238E27FC236}">
                <a16:creationId xmlns="" xmlns:a16="http://schemas.microsoft.com/office/drawing/2014/main" id="{400EFD2A-A5BC-6A67-D87C-808E4AAC29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3" name="WordArt 21">
            <a:extLst>
              <a:ext uri="{FF2B5EF4-FFF2-40B4-BE49-F238E27FC236}">
                <a16:creationId xmlns="" xmlns:a16="http://schemas.microsoft.com/office/drawing/2014/main" id="{B725AC1A-98C8-4845-6F13-2AC038B8C5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4" name="WordArt 22">
            <a:extLst>
              <a:ext uri="{FF2B5EF4-FFF2-40B4-BE49-F238E27FC236}">
                <a16:creationId xmlns="" xmlns:a16="http://schemas.microsoft.com/office/drawing/2014/main" id="{C203804B-838E-67A3-35B5-FD99003730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" name="WordArt 23">
            <a:extLst>
              <a:ext uri="{FF2B5EF4-FFF2-40B4-BE49-F238E27FC236}">
                <a16:creationId xmlns="" xmlns:a16="http://schemas.microsoft.com/office/drawing/2014/main" id="{36B3EC61-3154-1781-4CBD-96B00C5A8E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6" name="WordArt 24">
            <a:extLst>
              <a:ext uri="{FF2B5EF4-FFF2-40B4-BE49-F238E27FC236}">
                <a16:creationId xmlns="" xmlns:a16="http://schemas.microsoft.com/office/drawing/2014/main" id="{A56D8F89-CC72-2928-F970-A37306D46C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5777" y="840943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AutoShape 5">
            <a:extLst>
              <a:ext uri="{FF2B5EF4-FFF2-40B4-BE49-F238E27FC236}">
                <a16:creationId xmlns="" xmlns:a16="http://schemas.microsoft.com/office/drawing/2014/main" id="{08A575BB-52BF-8410-9C06-810F3A88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3716112"/>
            <a:ext cx="10280072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1240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6">
            <a:extLst>
              <a:ext uri="{FF2B5EF4-FFF2-40B4-BE49-F238E27FC236}">
                <a16:creationId xmlns="" xmlns:a16="http://schemas.microsoft.com/office/drawing/2014/main" id="{40315C71-4DD2-2121-5074-B15B65F2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5668511"/>
            <a:ext cx="8160326" cy="7715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: 2401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6">
            <a:extLst>
              <a:ext uri="{FF2B5EF4-FFF2-40B4-BE49-F238E27FC236}">
                <a16:creationId xmlns="" xmlns:a16="http://schemas.microsoft.com/office/drawing/2014/main" id="{0618E876-1A7E-F3E0-E91B-7E5B01409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4696659"/>
            <a:ext cx="10501744" cy="80738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Mai : 1420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82">
            <a:extLst>
              <a:ext uri="{FF2B5EF4-FFF2-40B4-BE49-F238E27FC236}">
                <a16:creationId xmlns="" xmlns:a16="http://schemas.microsoft.com/office/drawing/2014/main" id="{9883BA9F-3522-A88B-4035-52E9AD7EFA4D}"/>
              </a:ext>
            </a:extLst>
          </p:cNvPr>
          <p:cNvSpPr/>
          <p:nvPr/>
        </p:nvSpPr>
        <p:spPr>
          <a:xfrm>
            <a:off x="9915837" y="6724276"/>
            <a:ext cx="2047981" cy="151504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FD5C481-6772-4387-5ABE-1E0162898AB2}"/>
              </a:ext>
            </a:extLst>
          </p:cNvPr>
          <p:cNvSpPr/>
          <p:nvPr/>
        </p:nvSpPr>
        <p:spPr>
          <a:xfrm>
            <a:off x="10019270" y="3850095"/>
            <a:ext cx="177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TÊN PHẦN QUÀ/</a:t>
            </a:r>
          </a:p>
        </p:txBody>
      </p:sp>
    </p:spTree>
    <p:extLst>
      <p:ext uri="{BB962C8B-B14F-4D97-AF65-F5344CB8AC3E}">
        <p14:creationId xmlns:p14="http://schemas.microsoft.com/office/powerpoint/2010/main" val="36855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27" grpId="0"/>
      <p:bldP spid="27" grpId="1"/>
      <p:bldP spid="29" grpId="0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="" xmlns:a16="http://schemas.microsoft.com/office/drawing/2014/main" id="{6C45F295-014B-A9C3-57BB-B577D528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457" y="283124"/>
            <a:ext cx="6403380" cy="1077218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121917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ieng-tinh-tinh-www_nhacchuongvui_com.mp3">
            <a:hlinkClick r:id="" action="ppaction://media"/>
            <a:extLst>
              <a:ext uri="{FF2B5EF4-FFF2-40B4-BE49-F238E27FC236}">
                <a16:creationId xmlns="" xmlns:a16="http://schemas.microsoft.com/office/drawing/2014/main" id="{79D1A1DA-D246-E85C-DB7D-DFFE259F3F6A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eng-tinh-tinh-www_nhacchuongvui_com.mp3">
            <a:hlinkClick r:id="" action="ppaction://media"/>
            <a:extLst>
              <a:ext uri="{FF2B5EF4-FFF2-40B4-BE49-F238E27FC236}">
                <a16:creationId xmlns="" xmlns:a16="http://schemas.microsoft.com/office/drawing/2014/main" id="{82F83436-F984-8680-27AC-9E6A3FD355B6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82CCE0F-F789-8AA3-5BE5-7ACE8B1593C8}"/>
              </a:ext>
            </a:extLst>
          </p:cNvPr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8" descr="j0234131">
            <a:extLst>
              <a:ext uri="{FF2B5EF4-FFF2-40B4-BE49-F238E27FC236}">
                <a16:creationId xmlns="" xmlns:a16="http://schemas.microsoft.com/office/drawing/2014/main" id="{C832FF84-C602-96AC-8EBD-6B2DB53C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9">
            <a:extLst>
              <a:ext uri="{FF2B5EF4-FFF2-40B4-BE49-F238E27FC236}">
                <a16:creationId xmlns="" xmlns:a16="http://schemas.microsoft.com/office/drawing/2014/main" id="{CDADEC5D-E6FF-6D5F-5065-9DDD166E31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0" name="WordArt 20">
            <a:extLst>
              <a:ext uri="{FF2B5EF4-FFF2-40B4-BE49-F238E27FC236}">
                <a16:creationId xmlns="" xmlns:a16="http://schemas.microsoft.com/office/drawing/2014/main" id="{AB71AFC6-588C-FD01-F5B4-38D659FCF1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1" name="WordArt 21">
            <a:extLst>
              <a:ext uri="{FF2B5EF4-FFF2-40B4-BE49-F238E27FC236}">
                <a16:creationId xmlns="" xmlns:a16="http://schemas.microsoft.com/office/drawing/2014/main" id="{47CCD266-58A0-B49E-05BB-1B6D02F4AD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2" name="WordArt 22">
            <a:extLst>
              <a:ext uri="{FF2B5EF4-FFF2-40B4-BE49-F238E27FC236}">
                <a16:creationId xmlns="" xmlns:a16="http://schemas.microsoft.com/office/drawing/2014/main" id="{35528A12-3EF8-4797-3EF3-43B208011C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WordArt 23">
            <a:extLst>
              <a:ext uri="{FF2B5EF4-FFF2-40B4-BE49-F238E27FC236}">
                <a16:creationId xmlns="" xmlns:a16="http://schemas.microsoft.com/office/drawing/2014/main" id="{B7FE559B-3817-EF04-DCEE-BA274E3FEF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WordArt 24">
            <a:extLst>
              <a:ext uri="{FF2B5EF4-FFF2-40B4-BE49-F238E27FC236}">
                <a16:creationId xmlns="" xmlns:a16="http://schemas.microsoft.com/office/drawing/2014/main" id="{60DCFCA9-74A1-6612-97A2-7BE6EC0440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AutoShape 5">
            <a:extLst>
              <a:ext uri="{FF2B5EF4-FFF2-40B4-BE49-F238E27FC236}">
                <a16:creationId xmlns="" xmlns:a16="http://schemas.microsoft.com/office/drawing/2014/main" id="{AA319A59-016D-C1B4-ED28-6E80050E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567" y="4481303"/>
            <a:ext cx="7414335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: 2401</a:t>
            </a:r>
            <a:r>
              <a:rPr lang="vi-VN" sz="32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="" xmlns:a16="http://schemas.microsoft.com/office/drawing/2014/main" id="{E77E57D9-958B-DA2E-A0D6-EDB117FB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804" y="3318563"/>
            <a:ext cx="10866014" cy="84125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1240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="" xmlns:a16="http://schemas.microsoft.com/office/drawing/2014/main" id="{D7993871-8DFA-D8EF-1EBF-04A6C297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804" y="5510521"/>
            <a:ext cx="7937014" cy="80738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3200" b="1" dirty="0" err="1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Mai : 1420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82">
            <a:extLst>
              <a:ext uri="{FF2B5EF4-FFF2-40B4-BE49-F238E27FC236}">
                <a16:creationId xmlns="" xmlns:a16="http://schemas.microsoft.com/office/drawing/2014/main" id="{ADB74290-6E4F-932B-0D11-95C08CA0DE5D}"/>
              </a:ext>
            </a:extLst>
          </p:cNvPr>
          <p:cNvSpPr/>
          <p:nvPr/>
        </p:nvSpPr>
        <p:spPr>
          <a:xfrm>
            <a:off x="9915837" y="6724276"/>
            <a:ext cx="2047981" cy="151504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6058FE3-94AF-ADF3-4C57-73B61621B0A4}"/>
              </a:ext>
            </a:extLst>
          </p:cNvPr>
          <p:cNvSpPr/>
          <p:nvPr/>
        </p:nvSpPr>
        <p:spPr>
          <a:xfrm>
            <a:off x="10019270" y="3850095"/>
            <a:ext cx="1777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TÊN PHẦN QUÀ/</a:t>
            </a:r>
          </a:p>
        </p:txBody>
      </p:sp>
    </p:spTree>
    <p:extLst>
      <p:ext uri="{BB962C8B-B14F-4D97-AF65-F5344CB8AC3E}">
        <p14:creationId xmlns:p14="http://schemas.microsoft.com/office/powerpoint/2010/main" val="3066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5" grpId="0"/>
      <p:bldP spid="15" grpId="1"/>
      <p:bldP spid="17" grpId="0"/>
      <p:bldP spid="18" grpId="0"/>
      <p:bldP spid="18" grpId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72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18460" y="111473"/>
            <a:ext cx="5925020" cy="992290"/>
            <a:chOff x="4539228" y="172432"/>
            <a:chExt cx="5825047" cy="99229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ngày18 tháng1 năm2024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279561" y="1041400"/>
            <a:ext cx="9118541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824607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4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4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4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4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4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4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4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4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4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4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44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senho arvore png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42" y="1385964"/>
            <a:ext cx="5367448" cy="50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43755" y="4322085"/>
            <a:ext cx="1024551" cy="898703"/>
            <a:chOff x="9829800" y="5883698"/>
            <a:chExt cx="905078" cy="936353"/>
          </a:xfrm>
        </p:grpSpPr>
        <p:pic>
          <p:nvPicPr>
            <p:cNvPr id="6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800" y="5883698"/>
              <a:ext cx="905078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59958" y="6112238"/>
              <a:ext cx="491151" cy="707813"/>
            </a:xfrm>
            <a:prstGeom prst="rect">
              <a:avLst/>
            </a:prstGeom>
            <a:noFill/>
          </p:spPr>
          <p:txBody>
            <a:bodyPr wrap="square" lIns="68493" tIns="34247" rIns="68493" bIns="34247">
              <a:spAutoFit/>
            </a:bodyPr>
            <a:lstStyle/>
            <a:p>
              <a:pPr algn="ctr" defTabSz="1087940"/>
              <a:r>
                <a:rPr lang="en-US" sz="2996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rgbClr val="9BBB59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alibri"/>
                </a:rPr>
                <a:t>1</a:t>
              </a:r>
            </a:p>
          </p:txBody>
        </p:sp>
      </p:grpSp>
      <p:sp>
        <p:nvSpPr>
          <p:cNvPr id="28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15" y="2057543"/>
            <a:ext cx="7357778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7940">
              <a:spcBef>
                <a:spcPct val="50000"/>
              </a:spcBef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999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1087940">
              <a:spcBef>
                <a:spcPct val="50000"/>
              </a:spcBef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9 000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44073" y="2961128"/>
            <a:ext cx="980429" cy="929711"/>
            <a:chOff x="12670214" y="4632701"/>
            <a:chExt cx="866101" cy="968663"/>
          </a:xfrm>
        </p:grpSpPr>
        <p:pic>
          <p:nvPicPr>
            <p:cNvPr id="15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214" y="4632701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923730" y="4955185"/>
              <a:ext cx="410880" cy="646179"/>
            </a:xfrm>
            <a:prstGeom prst="rect">
              <a:avLst/>
            </a:prstGeom>
            <a:noFill/>
          </p:spPr>
          <p:txBody>
            <a:bodyPr wrap="none" lIns="68493" tIns="34247" rIns="68493" bIns="34247">
              <a:spAutoFit/>
            </a:bodyPr>
            <a:lstStyle/>
            <a:p>
              <a:pPr algn="ctr" defTabSz="1087940"/>
              <a:r>
                <a:rPr lang="en-US" sz="2696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rgbClr val="9BBB59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alibri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84590" y="4710368"/>
            <a:ext cx="980429" cy="871205"/>
            <a:chOff x="12201365" y="6105590"/>
            <a:chExt cx="866101" cy="907704"/>
          </a:xfrm>
        </p:grpSpPr>
        <p:pic>
          <p:nvPicPr>
            <p:cNvPr id="21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365" y="610559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2490167" y="6337549"/>
              <a:ext cx="410880" cy="646179"/>
            </a:xfrm>
            <a:prstGeom prst="rect">
              <a:avLst/>
            </a:prstGeom>
            <a:noFill/>
          </p:spPr>
          <p:txBody>
            <a:bodyPr wrap="none" lIns="68493" tIns="34247" rIns="68493" bIns="34247">
              <a:spAutoFit/>
            </a:bodyPr>
            <a:lstStyle/>
            <a:p>
              <a:pPr algn="ctr" defTabSz="1087940"/>
              <a:r>
                <a:rPr lang="en-US" sz="2696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rgbClr val="9BBB59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alibri"/>
                </a:rPr>
                <a:t>3</a:t>
              </a:r>
            </a:p>
          </p:txBody>
        </p:sp>
      </p:grpSp>
      <p:sp>
        <p:nvSpPr>
          <p:cNvPr id="30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33" y="3404404"/>
            <a:ext cx="663052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7940">
              <a:spcBef>
                <a:spcPct val="50000"/>
              </a:spcBef>
              <a:buNone/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567; 548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=""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83" y="5016907"/>
            <a:ext cx="650272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7940">
              <a:spcBef>
                <a:spcPct val="50000"/>
              </a:spcBef>
              <a:buNone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99; 401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0660" y="502171"/>
            <a:ext cx="718690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5925020" cy="992290"/>
            <a:chOff x="4539228" y="172432"/>
            <a:chExt cx="5825047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ngày18 tháng1 năm2024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15921" y="1041400"/>
            <a:ext cx="9582181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uolotrip.com/wp-content/uploads/2023/09/Fansipan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373486"/>
            <a:ext cx="9981126" cy="4520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45465" y="5344732"/>
            <a:ext cx="9118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Fansipan</a:t>
            </a:r>
            <a:r>
              <a:rPr lang="en-US" dirty="0"/>
              <a:t> 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Nam,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Hoàng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Sơn</a:t>
            </a:r>
            <a:r>
              <a:rPr lang="en-US" dirty="0"/>
              <a:t> ở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Tây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 </a:t>
            </a:r>
            <a:r>
              <a:rPr lang="en-US" dirty="0" err="1"/>
              <a:t>Fansipan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mệnh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"</a:t>
            </a:r>
            <a:r>
              <a:rPr lang="en-US" dirty="0" err="1"/>
              <a:t>Nóc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".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du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Sa Pa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lào</a:t>
            </a:r>
            <a:r>
              <a:rPr lang="en-US" dirty="0"/>
              <a:t> </a:t>
            </a:r>
            <a:r>
              <a:rPr lang="en-US" dirty="0" err="1"/>
              <a:t>Cai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81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ành trình chinh phục và review Tây Côn Lĩnh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5" y="362062"/>
            <a:ext cx="9878096" cy="5059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60242" y="5622512"/>
            <a:ext cx="798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Tây</a:t>
            </a:r>
            <a:r>
              <a:rPr lang="en-US" sz="2000" dirty="0"/>
              <a:t> </a:t>
            </a:r>
            <a:r>
              <a:rPr lang="en-US" sz="2000" dirty="0" err="1"/>
              <a:t>Côn</a:t>
            </a:r>
            <a:r>
              <a:rPr lang="en-US" sz="2000" dirty="0"/>
              <a:t> </a:t>
            </a:r>
            <a:r>
              <a:rPr lang="en-US" sz="2000" dirty="0" err="1"/>
              <a:t>Lĩnh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 smtClean="0"/>
              <a:t>núi</a:t>
            </a:r>
            <a:r>
              <a:rPr lang="en-US" sz="2000" dirty="0" smtClean="0"/>
              <a:t> </a:t>
            </a:r>
            <a:r>
              <a:rPr lang="en-US" sz="2000" dirty="0" err="1" smtClean="0"/>
              <a:t>phía</a:t>
            </a:r>
            <a:r>
              <a:rPr lang="en-US" sz="2000" dirty="0" smtClean="0"/>
              <a:t> </a:t>
            </a:r>
            <a:r>
              <a:rPr lang="en-US" sz="2000" dirty="0" err="1"/>
              <a:t>Tây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tỉnh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núi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vùng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Bắc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sương</a:t>
            </a:r>
            <a:r>
              <a:rPr lang="en-US" sz="2000" dirty="0"/>
              <a:t> </a:t>
            </a:r>
            <a:r>
              <a:rPr lang="en-US" sz="2000" dirty="0" err="1"/>
              <a:t>giăng</a:t>
            </a:r>
            <a:r>
              <a:rPr lang="en-US" sz="2000" dirty="0"/>
              <a:t> </a:t>
            </a:r>
            <a:r>
              <a:rPr lang="en-US" sz="2000" dirty="0" err="1"/>
              <a:t>kín</a:t>
            </a:r>
            <a:r>
              <a:rPr lang="en-US" sz="2000" dirty="0"/>
              <a:t> </a:t>
            </a:r>
            <a:r>
              <a:rPr lang="en-US" sz="2000" dirty="0" err="1"/>
              <a:t>lối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coi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nóc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vùng</a:t>
            </a:r>
            <a:r>
              <a:rPr lang="en-US" sz="2000" dirty="0"/>
              <a:t> </a:t>
            </a:r>
            <a:r>
              <a:rPr lang="en-US" sz="2000" dirty="0" err="1"/>
              <a:t>núi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Bắc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Nam.  </a:t>
            </a:r>
          </a:p>
        </p:txBody>
      </p:sp>
    </p:spTree>
    <p:extLst>
      <p:ext uri="{BB962C8B-B14F-4D97-AF65-F5344CB8AC3E}">
        <p14:creationId xmlns:p14="http://schemas.microsoft.com/office/powerpoint/2010/main" val="3045306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5925020" cy="992290"/>
            <a:chOff x="4539228" y="172432"/>
            <a:chExt cx="5825047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ngày18 tháng1 năm2024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815921" y="1041400"/>
            <a:ext cx="9582181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880710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5925020" cy="992290"/>
            <a:chOff x="4539228" y="172432"/>
            <a:chExt cx="5825047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ngày18 tháng1 năm2024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10942" y="1041400"/>
            <a:ext cx="928716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8460" y="111473"/>
            <a:ext cx="5925020" cy="992290"/>
            <a:chOff x="4539228" y="172432"/>
            <a:chExt cx="5825047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ngày18 tháng1 năm2024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10942" y="1041400"/>
            <a:ext cx="928716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hai số, số nào có ít chữ số hơn thì </a:t>
            </a:r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đó bé hơn và ngược lại.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8460" y="385793"/>
            <a:ext cx="5925020" cy="992290"/>
            <a:chOff x="4539228" y="172432"/>
            <a:chExt cx="5825047" cy="992290"/>
          </a:xfrm>
        </p:grpSpPr>
        <p:grpSp>
          <p:nvGrpSpPr>
            <p:cNvPr id="4" name="Group 3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ngày18 tháng1 năm2024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047741" y="1315720"/>
            <a:ext cx="9350361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5530</TotalTime>
  <Words>884</Words>
  <Application>Microsoft Office PowerPoint</Application>
  <PresentationFormat>Custom</PresentationFormat>
  <Paragraphs>128</Paragraphs>
  <Slides>15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111</cp:revision>
  <dcterms:created xsi:type="dcterms:W3CDTF">2021-07-11T03:43:43Z</dcterms:created>
  <dcterms:modified xsi:type="dcterms:W3CDTF">2024-05-12T04:54:28Z</dcterms:modified>
</cp:coreProperties>
</file>