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media/media1.WAV" ContentType="audio/x-wav"/>
  <Override PartName="/ppt/media/audio2.wav" ContentType="audio/x-wav"/>
  <Override PartName="/ppt/media/audio3.wav" ContentType="audio/x-wav"/>
  <Override PartName="/ppt/notesSlides/notesSlide1.xml" ContentType="application/vnd.openxmlformats-officedocument.presentationml.notesSlide+xml"/>
  <Override PartName="/ppt/media/audio4.wav" ContentType="audio/x-wav"/>
  <Override PartName="/ppt/media/audio5.wav" ContentType="audio/x-wav"/>
  <Override PartName="/ppt/media/audio6.wav" ContentType="audio/x-wav"/>
  <Override PartName="/ppt/media/audio7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5"/>
  </p:notesMasterIdLst>
  <p:sldIdLst>
    <p:sldId id="334" r:id="rId11"/>
    <p:sldId id="335" r:id="rId12"/>
    <p:sldId id="313" r:id="rId13"/>
    <p:sldId id="314" r:id="rId14"/>
    <p:sldId id="327" r:id="rId15"/>
    <p:sldId id="324" r:id="rId16"/>
    <p:sldId id="328" r:id="rId17"/>
    <p:sldId id="336" r:id="rId18"/>
    <p:sldId id="330" r:id="rId19"/>
    <p:sldId id="331" r:id="rId20"/>
    <p:sldId id="332" r:id="rId21"/>
    <p:sldId id="333" r:id="rId22"/>
    <p:sldId id="326" r:id="rId23"/>
    <p:sldId id="31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86111" autoAdjust="0"/>
  </p:normalViewPr>
  <p:slideViewPr>
    <p:cSldViewPr snapToGrid="0">
      <p:cViewPr varScale="1">
        <p:scale>
          <a:sx n="75" d="100"/>
          <a:sy n="75" d="100"/>
        </p:scale>
        <p:origin x="118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F74FD-49DF-4B3E-BE54-EB21B92C45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27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2024/1/17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6.wav"/><Relationship Id="rId12" Type="http://schemas.openxmlformats.org/officeDocument/2006/relationships/image" Target="../media/image24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5.wav"/><Relationship Id="rId11" Type="http://schemas.openxmlformats.org/officeDocument/2006/relationships/image" Target="../media/image23.gif"/><Relationship Id="rId5" Type="http://schemas.openxmlformats.org/officeDocument/2006/relationships/audio" Target="../media/audio4.wav"/><Relationship Id="rId10" Type="http://schemas.openxmlformats.org/officeDocument/2006/relationships/image" Target="../media/image20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6.wav"/><Relationship Id="rId12" Type="http://schemas.openxmlformats.org/officeDocument/2006/relationships/image" Target="../media/image24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5.wav"/><Relationship Id="rId11" Type="http://schemas.openxmlformats.org/officeDocument/2006/relationships/image" Target="../media/image23.gif"/><Relationship Id="rId5" Type="http://schemas.openxmlformats.org/officeDocument/2006/relationships/audio" Target="../media/audio7.wav"/><Relationship Id="rId10" Type="http://schemas.openxmlformats.org/officeDocument/2006/relationships/image" Target="../media/image26.gif"/><Relationship Id="rId4" Type="http://schemas.openxmlformats.org/officeDocument/2006/relationships/audio" Target="../media/audio4.wav"/><Relationship Id="rId9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7.wav"/><Relationship Id="rId12" Type="http://schemas.openxmlformats.org/officeDocument/2006/relationships/image" Target="../media/image24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6.wav"/><Relationship Id="rId11" Type="http://schemas.openxmlformats.org/officeDocument/2006/relationships/image" Target="../media/image23.gif"/><Relationship Id="rId5" Type="http://schemas.openxmlformats.org/officeDocument/2006/relationships/audio" Target="../media/audio5.wav"/><Relationship Id="rId10" Type="http://schemas.openxmlformats.org/officeDocument/2006/relationships/image" Target="../media/image26.gif"/><Relationship Id="rId4" Type="http://schemas.openxmlformats.org/officeDocument/2006/relationships/audio" Target="../media/audio4.wav"/><Relationship Id="rId9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4.gif"/><Relationship Id="rId18" Type="http://schemas.openxmlformats.org/officeDocument/2006/relationships/image" Target="../media/image19.gif"/><Relationship Id="rId3" Type="http://schemas.openxmlformats.org/officeDocument/2006/relationships/audio" Target="../media/media1.WAV"/><Relationship Id="rId21" Type="http://schemas.openxmlformats.org/officeDocument/2006/relationships/image" Target="../media/image22.png"/><Relationship Id="rId7" Type="http://schemas.openxmlformats.org/officeDocument/2006/relationships/slide" Target="slide2.xml"/><Relationship Id="rId12" Type="http://schemas.openxmlformats.org/officeDocument/2006/relationships/image" Target="../media/image13.gif"/><Relationship Id="rId17" Type="http://schemas.openxmlformats.org/officeDocument/2006/relationships/image" Target="../media/image18.gif"/><Relationship Id="rId2" Type="http://schemas.microsoft.com/office/2007/relationships/media" Target="../media/media1.WAV"/><Relationship Id="rId16" Type="http://schemas.openxmlformats.org/officeDocument/2006/relationships/image" Target="../media/image17.gif"/><Relationship Id="rId20" Type="http://schemas.openxmlformats.org/officeDocument/2006/relationships/image" Target="../media/image21.gif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2.gif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6.gif"/><Relationship Id="rId10" Type="http://schemas.openxmlformats.org/officeDocument/2006/relationships/image" Target="../media/image11.gif"/><Relationship Id="rId19" Type="http://schemas.openxmlformats.org/officeDocument/2006/relationships/image" Target="../media/image20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399550" y="550241"/>
            <a:ext cx="7508867" cy="51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494" tIns="53747" rIns="107494" bIns="537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19" b="1" dirty="0">
                <a:solidFill>
                  <a:srgbClr val="FF0066"/>
                </a:solidFill>
                <a:latin typeface="Times New Roman" pitchFamily="18" charset="0"/>
              </a:rPr>
              <a:t>TRƯỜNG TIỂU HỌC KIẾN THIẾT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3188736" y="4170069"/>
            <a:ext cx="8175679" cy="114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494" tIns="53747" rIns="107494" bIns="537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898"/>
              </a:spcAft>
              <a:defRPr/>
            </a:pPr>
            <a:r>
              <a:rPr lang="en-US" sz="2992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92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992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898"/>
              </a:spcAft>
              <a:defRPr/>
            </a:pPr>
            <a:r>
              <a:rPr lang="en-US" sz="2992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99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2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9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2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99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92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99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2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99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2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Nhàn</a:t>
            </a:r>
            <a:endParaRPr lang="en-US" sz="4039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763609" y="2060876"/>
            <a:ext cx="8581562" cy="148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494" tIns="53747" rIns="107494" bIns="537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88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88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 3C2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4053289" y="1091788"/>
            <a:ext cx="4478019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443" y="4797125"/>
            <a:ext cx="2223202" cy="19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9233" y="47205"/>
            <a:ext cx="1034408" cy="110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6896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4343400" y="3962400"/>
            <a:ext cx="19812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33449" y="319088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14" y="132591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WordArt 5"/>
          <p:cNvSpPr>
            <a:spLocks noChangeArrowheads="1" noChangeShapeType="1" noTextEdit="1"/>
          </p:cNvSpPr>
          <p:nvPr/>
        </p:nvSpPr>
        <p:spPr bwMode="auto">
          <a:xfrm>
            <a:off x="4343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5251450" y="1644998"/>
            <a:ext cx="1727200" cy="36299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5365750" y="1554511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 dirty="0" err="1" smtClean="0">
                <a:latin typeface=".VnBlack" pitchFamily="34" charset="0"/>
              </a:rPr>
              <a:t>Câu</a:t>
            </a:r>
            <a:r>
              <a:rPr lang="en-US" altLang="vi-VN" sz="1800" dirty="0" smtClean="0">
                <a:latin typeface=".VnBlack" pitchFamily="34" charset="0"/>
              </a:rPr>
              <a:t> </a:t>
            </a:r>
            <a:r>
              <a:rPr lang="en-US" altLang="vi-VN" sz="1800" dirty="0" err="1" smtClean="0">
                <a:latin typeface=".VnBlack" pitchFamily="34" charset="0"/>
              </a:rPr>
              <a:t>hỏi</a:t>
            </a:r>
            <a:r>
              <a:rPr lang="en-US" altLang="vi-VN" sz="1800" dirty="0" smtClean="0">
                <a:latin typeface=".VnBlack" pitchFamily="34" charset="0"/>
              </a:rPr>
              <a:t> 1</a:t>
            </a:r>
            <a:endParaRPr lang="en-US" altLang="vi-VN" sz="1800" dirty="0">
              <a:latin typeface=".VnBlack" pitchFamily="34" charset="0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897914" y="2166045"/>
            <a:ext cx="838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 smtClean="0">
                <a:solidFill>
                  <a:srgbClr val="FF0000"/>
                </a:solidFill>
              </a:rPr>
              <a:t>Số</a:t>
            </a:r>
            <a:r>
              <a:rPr lang="en-US" altLang="vi-VN" b="1" dirty="0" smtClean="0">
                <a:solidFill>
                  <a:srgbClr val="FF0000"/>
                </a:solidFill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</a:rPr>
              <a:t>gồm</a:t>
            </a:r>
            <a:r>
              <a:rPr lang="en-US" altLang="vi-VN" b="1" dirty="0" smtClean="0">
                <a:solidFill>
                  <a:srgbClr val="FF0000"/>
                </a:solidFill>
              </a:rPr>
              <a:t>: Hai </a:t>
            </a:r>
            <a:r>
              <a:rPr lang="en-US" altLang="vi-VN" b="1" dirty="0" err="1" smtClean="0">
                <a:solidFill>
                  <a:srgbClr val="FF0000"/>
                </a:solidFill>
              </a:rPr>
              <a:t>nghìn</a:t>
            </a:r>
            <a:r>
              <a:rPr lang="en-US" altLang="vi-VN" b="1" dirty="0" smtClean="0">
                <a:solidFill>
                  <a:srgbClr val="FF0000"/>
                </a:solidFill>
              </a:rPr>
              <a:t>, </a:t>
            </a:r>
            <a:r>
              <a:rPr lang="en-US" altLang="vi-VN" b="1" dirty="0" err="1" smtClean="0">
                <a:solidFill>
                  <a:srgbClr val="FF0000"/>
                </a:solidFill>
              </a:rPr>
              <a:t>bảy</a:t>
            </a:r>
            <a:r>
              <a:rPr lang="en-US" altLang="vi-VN" b="1" dirty="0" smtClean="0">
                <a:solidFill>
                  <a:srgbClr val="FF0000"/>
                </a:solidFill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</a:rPr>
              <a:t>trăm</a:t>
            </a:r>
            <a:r>
              <a:rPr lang="en-US" altLang="vi-VN" b="1" dirty="0" smtClean="0">
                <a:solidFill>
                  <a:srgbClr val="FF0000"/>
                </a:solidFill>
              </a:rPr>
              <a:t>, </a:t>
            </a:r>
            <a:r>
              <a:rPr lang="en-US" altLang="vi-VN" b="1" dirty="0" err="1" smtClean="0">
                <a:solidFill>
                  <a:srgbClr val="FF0000"/>
                </a:solidFill>
              </a:rPr>
              <a:t>năm</a:t>
            </a:r>
            <a:r>
              <a:rPr lang="en-US" altLang="vi-VN" b="1" dirty="0" smtClean="0">
                <a:solidFill>
                  <a:srgbClr val="FF0000"/>
                </a:solidFill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</a:rPr>
              <a:t>đơn</a:t>
            </a:r>
            <a:r>
              <a:rPr lang="en-US" altLang="vi-VN" b="1" dirty="0" smtClean="0">
                <a:solidFill>
                  <a:srgbClr val="FF0000"/>
                </a:solidFill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</a:rPr>
              <a:t>vị</a:t>
            </a:r>
            <a:r>
              <a:rPr lang="en-US" altLang="vi-VN" b="1" dirty="0" smtClean="0">
                <a:solidFill>
                  <a:srgbClr val="FF0000"/>
                </a:solidFill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</a:rPr>
              <a:t>được</a:t>
            </a:r>
            <a:r>
              <a:rPr lang="en-US" altLang="vi-VN" b="1" dirty="0" smtClean="0">
                <a:solidFill>
                  <a:srgbClr val="FF0000"/>
                </a:solidFill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</a:rPr>
              <a:t>viết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</a:rPr>
              <a:t>là</a:t>
            </a:r>
            <a:r>
              <a:rPr lang="en-US" altLang="vi-VN" b="1" dirty="0" smtClean="0">
                <a:solidFill>
                  <a:srgbClr val="FF0000"/>
                </a:solidFill>
              </a:rPr>
              <a:t>:</a:t>
            </a:r>
            <a:endParaRPr lang="en-US" altLang="vi-VN" b="1" dirty="0">
              <a:solidFill>
                <a:srgbClr val="FF0000"/>
              </a:solidFill>
            </a:endParaRPr>
          </a:p>
        </p:txBody>
      </p:sp>
      <p:sp>
        <p:nvSpPr>
          <p:cNvPr id="4114" name="Text Box 18">
            <a:extLst>
              <a:ext uri="{FF2B5EF4-FFF2-40B4-BE49-F238E27FC236}">
                <a16:creationId xmlns:a16="http://schemas.microsoft.com/office/drawing/2014/main" id="{67F311A8-687E-4932-ADEF-31DBBC258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6" y="6130925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Đáp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án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.VnArial" pitchFamily="34" charset="0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3600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3600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3600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3600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3600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3600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3600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3600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3600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9220200" y="5027613"/>
            <a:ext cx="1371600" cy="1295400"/>
            <a:chOff x="4574" y="3342"/>
            <a:chExt cx="960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2000" dirty="0" err="1" smtClean="0">
                  <a:solidFill>
                    <a:schemeClr val="bg1"/>
                  </a:solidFill>
                  <a:latin typeface=".VnTime" pitchFamily="34" charset="0"/>
                </a:rPr>
                <a:t>Hết</a:t>
              </a:r>
              <a:r>
                <a:rPr lang="en-US" altLang="vi-VN" sz="2000" dirty="0" smtClean="0">
                  <a:solidFill>
                    <a:schemeClr val="bg1"/>
                  </a:solidFill>
                  <a:latin typeface=".VnTime" pitchFamily="34" charset="0"/>
                </a:rPr>
                <a:t> </a:t>
              </a:r>
              <a:r>
                <a:rPr lang="en-US" altLang="vi-VN" sz="2000" dirty="0" err="1" smtClean="0">
                  <a:solidFill>
                    <a:schemeClr val="bg1"/>
                  </a:solidFill>
                  <a:latin typeface=".VnTime" pitchFamily="34" charset="0"/>
                </a:rPr>
                <a:t>giờ</a:t>
              </a:r>
              <a:endParaRPr lang="en-US" altLang="vi-VN" sz="2000" dirty="0">
                <a:solidFill>
                  <a:schemeClr val="bg1"/>
                </a:solidFill>
                <a:latin typeface=".VnTime" pitchFamily="34" charset="0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5943600" y="6096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/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4419600" y="3886200"/>
            <a:ext cx="17526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4603433" y="3179762"/>
            <a:ext cx="2971800" cy="260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 smtClean="0"/>
              <a:t>a. 2 470</a:t>
            </a:r>
            <a:endParaRPr lang="en-US" altLang="vi-VN" sz="30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 smtClean="0"/>
              <a:t>b.2 705</a:t>
            </a:r>
            <a:endParaRPr lang="en-US" altLang="vi-VN" sz="30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 smtClean="0"/>
              <a:t>c.4 702</a:t>
            </a:r>
            <a:endParaRPr lang="en-US" altLang="vi-VN" sz="30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 smtClean="0"/>
              <a:t>d.7 205</a:t>
            </a:r>
            <a:endParaRPr lang="en-US" altLang="vi-VN" sz="3000" b="1" dirty="0"/>
          </a:p>
        </p:txBody>
      </p:sp>
      <p:pic>
        <p:nvPicPr>
          <p:cNvPr id="50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286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54918"/>
      </p:ext>
    </p:extLst>
  </p:cSld>
  <p:clrMapOvr>
    <a:masterClrMapping/>
  </p:clrMapOvr>
  <p:transition spd="slow" advClick="0">
    <p:zoom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33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11267" name="Picture 3" descr="an3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3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4343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11313" name="Picture 7" descr="ani3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86800" y="6019801"/>
            <a:ext cx="685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AutoShape 9"/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1272" name="AutoShape 10"/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 dirty="0" err="1" smtClean="0">
                <a:latin typeface=".VnBlack" pitchFamily="34" charset="0"/>
              </a:rPr>
              <a:t>Câu</a:t>
            </a:r>
            <a:r>
              <a:rPr lang="en-US" altLang="vi-VN" sz="1800" dirty="0" smtClean="0">
                <a:latin typeface=".VnBlack" pitchFamily="34" charset="0"/>
              </a:rPr>
              <a:t> </a:t>
            </a:r>
            <a:r>
              <a:rPr lang="en-US" altLang="vi-VN" sz="1800" dirty="0" err="1" smtClean="0">
                <a:latin typeface=".VnBlack" pitchFamily="34" charset="0"/>
              </a:rPr>
              <a:t>hỏi</a:t>
            </a:r>
            <a:r>
              <a:rPr lang="en-US" altLang="vi-VN" sz="1800" dirty="0" smtClean="0">
                <a:latin typeface=".VnBlack" pitchFamily="34" charset="0"/>
              </a:rPr>
              <a:t> 2</a:t>
            </a:r>
            <a:endParaRPr lang="en-US" altLang="vi-VN" sz="1800" dirty="0">
              <a:latin typeface=".VnBlack" pitchFamily="34" charset="0"/>
            </a:endParaRPr>
          </a:p>
        </p:txBody>
      </p:sp>
      <p:pic>
        <p:nvPicPr>
          <p:cNvPr id="11274" name="Picture 12" descr="star_tip_md_wh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5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181860" y="1909621"/>
            <a:ext cx="814324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vi-VN" b="1" dirty="0" err="1" smtClean="0">
                <a:solidFill>
                  <a:srgbClr val="FF0000"/>
                </a:solidFill>
              </a:rPr>
              <a:t>Số</a:t>
            </a:r>
            <a:r>
              <a:rPr lang="en-GB" altLang="vi-VN" b="1" dirty="0" smtClean="0">
                <a:solidFill>
                  <a:srgbClr val="FF0000"/>
                </a:solidFill>
              </a:rPr>
              <a:t>?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vi-VN" b="1" dirty="0" smtClean="0">
                <a:solidFill>
                  <a:srgbClr val="FF0000"/>
                </a:solidFill>
              </a:rPr>
              <a:t>          </a:t>
            </a:r>
            <a:r>
              <a:rPr lang="en-GB" altLang="vi-VN" sz="3600" b="1" dirty="0" smtClean="0">
                <a:solidFill>
                  <a:srgbClr val="FF0000"/>
                </a:solidFill>
              </a:rPr>
              <a:t>4 706 = 4 000 + …. + 6</a:t>
            </a:r>
            <a:endParaRPr lang="en-US" altLang="vi-VN" sz="3600" b="1" dirty="0">
              <a:solidFill>
                <a:srgbClr val="FF0000"/>
              </a:solidFill>
            </a:endParaRPr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3962400" y="3505200"/>
            <a:ext cx="2895600" cy="5842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4419600" y="3505200"/>
            <a:ext cx="19812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vi-VN" sz="2600" dirty="0" smtClean="0"/>
              <a:t>700</a:t>
            </a:r>
            <a:endParaRPr lang="en-US" altLang="vi-VN" sz="2600" dirty="0"/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vi-VN" sz="2600" dirty="0"/>
              <a:t>7</a:t>
            </a:r>
            <a:r>
              <a:rPr lang="en-US" altLang="vi-VN" sz="2600" dirty="0" smtClean="0"/>
              <a:t>0</a:t>
            </a:r>
            <a:endParaRPr lang="en-US" altLang="vi-VN" sz="2600" dirty="0"/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GB" altLang="vi-VN" sz="2600" dirty="0" smtClean="0"/>
              <a:t>7 000</a:t>
            </a:r>
            <a:endParaRPr lang="en-US" altLang="vi-VN" sz="2600" dirty="0"/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GB" altLang="vi-VN" sz="2600" dirty="0"/>
              <a:t>0</a:t>
            </a:r>
            <a:endParaRPr lang="en-US" altLang="vi-VN" sz="2600" dirty="0"/>
          </a:p>
        </p:txBody>
      </p:sp>
      <p:sp>
        <p:nvSpPr>
          <p:cNvPr id="11283" name="Text Box 19">
            <a:extLst>
              <a:ext uri="{FF2B5EF4-FFF2-40B4-BE49-F238E27FC236}">
                <a16:creationId xmlns:a16="http://schemas.microsoft.com/office/drawing/2014/main" id="{DE562BA2-9803-4AFD-AFFD-43E97EDD6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6" y="6130925"/>
            <a:ext cx="915635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Đáp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số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.VnArial" pitchFamily="34" charset="0"/>
            </a:endParaRPr>
          </a:p>
        </p:txBody>
      </p:sp>
      <p:grpSp>
        <p:nvGrpSpPr>
          <p:cNvPr id="11344" name="Group 80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1311" name="AutoShape 8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1312" name="Text Box 8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3600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11347" name="Group 83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1309" name="AutoShape 8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1310" name="Text Box 8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3600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11350" name="Group 86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1307" name="AutoShape 8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1308" name="Text Box 8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3600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11353" name="Group 89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1305" name="AutoShape 9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1306" name="Text Box 9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3600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11356" name="Group 92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1303" name="AutoShape 9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1304" name="Text Box 9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3600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11359" name="Group 95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1301" name="AutoShape 9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1302" name="Text Box 9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3600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11362" name="Group 98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1299" name="AutoShape 9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1300" name="Text Box 10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3600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11365" name="Group 101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1297" name="AutoShape 10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1298" name="Text Box 10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3600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11368" name="Group 104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1295" name="AutoShape 10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1296" name="Text Box 10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3600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11371" name="Group 107"/>
          <p:cNvGrpSpPr>
            <a:grpSpLocks/>
          </p:cNvGrpSpPr>
          <p:nvPr/>
        </p:nvGrpSpPr>
        <p:grpSpPr bwMode="auto">
          <a:xfrm>
            <a:off x="9372600" y="5180013"/>
            <a:ext cx="1371600" cy="1295400"/>
            <a:chOff x="4574" y="3342"/>
            <a:chExt cx="960" cy="912"/>
          </a:xfrm>
        </p:grpSpPr>
        <p:sp>
          <p:nvSpPr>
            <p:cNvPr id="11293" name="AutoShape 10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1294" name="Text Box 109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2000" dirty="0" err="1" smtClean="0">
                  <a:solidFill>
                    <a:schemeClr val="bg1"/>
                  </a:solidFill>
                  <a:latin typeface=".VnTime" pitchFamily="34" charset="0"/>
                </a:rPr>
                <a:t>Hết</a:t>
              </a:r>
              <a:r>
                <a:rPr lang="en-US" altLang="vi-VN" sz="2000" dirty="0" smtClean="0">
                  <a:solidFill>
                    <a:schemeClr val="bg1"/>
                  </a:solidFill>
                  <a:latin typeface=".VnTime" pitchFamily="34" charset="0"/>
                </a:rPr>
                <a:t> </a:t>
              </a:r>
              <a:r>
                <a:rPr lang="en-US" altLang="vi-VN" sz="2000" dirty="0" err="1" smtClean="0">
                  <a:solidFill>
                    <a:schemeClr val="bg1"/>
                  </a:solidFill>
                  <a:latin typeface=".VnTime" pitchFamily="34" charset="0"/>
                </a:rPr>
                <a:t>giờ</a:t>
              </a:r>
              <a:endParaRPr lang="en-US" altLang="vi-VN" sz="2000" dirty="0">
                <a:solidFill>
                  <a:schemeClr val="bg1"/>
                </a:solidFill>
                <a:latin typeface=".VnTime" pitchFamily="34" charset="0"/>
              </a:endParaRPr>
            </a:p>
          </p:txBody>
        </p:sp>
      </p:grpSp>
      <p:sp>
        <p:nvSpPr>
          <p:cNvPr id="11374" name="Text Box 110"/>
          <p:cNvSpPr txBox="1">
            <a:spLocks noChangeArrowheads="1"/>
          </p:cNvSpPr>
          <p:nvPr/>
        </p:nvSpPr>
        <p:spPr bwMode="auto">
          <a:xfrm>
            <a:off x="6816726" y="5927726"/>
            <a:ext cx="1031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/>
              <a:t>10s</a:t>
            </a:r>
          </a:p>
        </p:txBody>
      </p:sp>
      <p:pic>
        <p:nvPicPr>
          <p:cNvPr id="5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286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45700"/>
      </p:ext>
    </p:extLst>
  </p:cSld>
  <p:clrMapOvr>
    <a:masterClrMapping/>
  </p:clrMapOvr>
  <p:transition spd="slow" advClick="0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33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74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11281" grpId="0" animBg="1"/>
      <p:bldP spid="1128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28675" name="Picture 3" descr="an3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3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4343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28721" name="Picture 7" descr="ani3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86800" y="6019801"/>
            <a:ext cx="685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AutoShape 9"/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8680" name="AutoShape 10"/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 dirty="0" err="1" smtClean="0">
                <a:latin typeface=".VnBlack" pitchFamily="34" charset="0"/>
              </a:rPr>
              <a:t>Câu</a:t>
            </a:r>
            <a:r>
              <a:rPr lang="en-US" altLang="vi-VN" sz="1800" dirty="0" smtClean="0">
                <a:latin typeface=".VnBlack" pitchFamily="34" charset="0"/>
              </a:rPr>
              <a:t> </a:t>
            </a:r>
            <a:r>
              <a:rPr lang="en-US" altLang="vi-VN" sz="1800" dirty="0" err="1" smtClean="0">
                <a:latin typeface=".VnBlack" pitchFamily="34" charset="0"/>
              </a:rPr>
              <a:t>hỏi</a:t>
            </a:r>
            <a:r>
              <a:rPr lang="en-US" altLang="vi-VN" sz="1800" dirty="0" smtClean="0">
                <a:latin typeface=".VnBlack" pitchFamily="34" charset="0"/>
              </a:rPr>
              <a:t> 3</a:t>
            </a:r>
            <a:endParaRPr lang="en-US" altLang="vi-VN" sz="1800" dirty="0">
              <a:latin typeface=".VnBlack" pitchFamily="34" charset="0"/>
            </a:endParaRPr>
          </a:p>
        </p:txBody>
      </p:sp>
      <p:pic>
        <p:nvPicPr>
          <p:cNvPr id="28682" name="Picture 12" descr="star_tip_md_wh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5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2877504" y="2456689"/>
            <a:ext cx="64950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vi-VN" b="1" dirty="0" err="1" smtClean="0">
                <a:solidFill>
                  <a:srgbClr val="FF0000"/>
                </a:solidFill>
              </a:rPr>
              <a:t>Số</a:t>
            </a:r>
            <a:r>
              <a:rPr lang="en-GB" altLang="vi-VN" b="1" dirty="0" smtClean="0">
                <a:solidFill>
                  <a:srgbClr val="FF0000"/>
                </a:solidFill>
              </a:rPr>
              <a:t> 3 102 </a:t>
            </a:r>
            <a:r>
              <a:rPr lang="en-GB" altLang="vi-VN" b="1" dirty="0" err="1" smtClean="0">
                <a:solidFill>
                  <a:srgbClr val="FF0000"/>
                </a:solidFill>
              </a:rPr>
              <a:t>đọc</a:t>
            </a:r>
            <a:r>
              <a:rPr lang="en-GB" altLang="vi-VN" b="1" dirty="0" smtClean="0">
                <a:solidFill>
                  <a:srgbClr val="FF0000"/>
                </a:solidFill>
              </a:rPr>
              <a:t> </a:t>
            </a:r>
            <a:r>
              <a:rPr lang="en-GB" altLang="vi-VN" b="1" dirty="0" err="1" smtClean="0">
                <a:solidFill>
                  <a:srgbClr val="FF0000"/>
                </a:solidFill>
              </a:rPr>
              <a:t>là</a:t>
            </a:r>
            <a:r>
              <a:rPr lang="en-GB" altLang="vi-VN" b="1" dirty="0" smtClean="0">
                <a:solidFill>
                  <a:srgbClr val="FF0000"/>
                </a:solidFill>
              </a:rPr>
              <a:t>:</a:t>
            </a:r>
            <a:endParaRPr lang="en-US" altLang="vi-VN" b="1" dirty="0">
              <a:solidFill>
                <a:srgbClr val="FF0000"/>
              </a:solidFill>
            </a:endParaRPr>
          </a:p>
        </p:txBody>
      </p:sp>
      <p:sp>
        <p:nvSpPr>
          <p:cNvPr id="50194" name="Text Box 18">
            <a:extLst>
              <a:ext uri="{FF2B5EF4-FFF2-40B4-BE49-F238E27FC236}">
                <a16:creationId xmlns:a16="http://schemas.microsoft.com/office/drawing/2014/main" id="{6B262786-5BDC-4212-9579-10B62F933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6" y="6130925"/>
            <a:ext cx="915635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Đáp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số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.VnArial" pitchFamily="34" charset="0"/>
            </a:endParaRPr>
          </a:p>
        </p:txBody>
      </p:sp>
      <p:grpSp>
        <p:nvGrpSpPr>
          <p:cNvPr id="50195" name="Group 19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28719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28720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3600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50198" name="Group 22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28717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28718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3600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50201" name="Group 25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28715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28716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3600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50204" name="Group 28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28713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28714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3600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50207" name="Group 31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28711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28712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3600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50210" name="Group 34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28709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28710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3600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50213" name="Group 37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28707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28708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3600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50216" name="Group 40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28705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28706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3600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sp>
        <p:nvSpPr>
          <p:cNvPr id="50226" name="AutoShape 50"/>
          <p:cNvSpPr>
            <a:spLocks noChangeArrowheads="1"/>
          </p:cNvSpPr>
          <p:nvPr/>
        </p:nvSpPr>
        <p:spPr bwMode="auto">
          <a:xfrm>
            <a:off x="3871618" y="4444652"/>
            <a:ext cx="4949514" cy="609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grpSp>
        <p:nvGrpSpPr>
          <p:cNvPr id="50219" name="Group 43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28703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28704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3600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50222" name="Group 46"/>
          <p:cNvGrpSpPr>
            <a:grpSpLocks/>
          </p:cNvGrpSpPr>
          <p:nvPr/>
        </p:nvGrpSpPr>
        <p:grpSpPr bwMode="auto">
          <a:xfrm>
            <a:off x="9372600" y="5180013"/>
            <a:ext cx="1371600" cy="1295400"/>
            <a:chOff x="4574" y="3342"/>
            <a:chExt cx="960" cy="912"/>
          </a:xfrm>
        </p:grpSpPr>
        <p:sp>
          <p:nvSpPr>
            <p:cNvPr id="28701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28702" name="Text Box 48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2000" dirty="0" err="1" smtClean="0">
                  <a:solidFill>
                    <a:schemeClr val="bg1"/>
                  </a:solidFill>
                  <a:latin typeface=".VnTime" pitchFamily="34" charset="0"/>
                </a:rPr>
                <a:t>Hết</a:t>
              </a:r>
              <a:r>
                <a:rPr lang="en-US" altLang="vi-VN" sz="2000" dirty="0" smtClean="0">
                  <a:solidFill>
                    <a:schemeClr val="bg1"/>
                  </a:solidFill>
                  <a:latin typeface=".VnTime" pitchFamily="34" charset="0"/>
                </a:rPr>
                <a:t> </a:t>
              </a:r>
              <a:r>
                <a:rPr lang="en-US" altLang="vi-VN" sz="2000" dirty="0" err="1" smtClean="0">
                  <a:solidFill>
                    <a:schemeClr val="bg1"/>
                  </a:solidFill>
                  <a:latin typeface=".VnTime" pitchFamily="34" charset="0"/>
                </a:rPr>
                <a:t>giờ</a:t>
              </a:r>
              <a:endParaRPr lang="en-US" altLang="vi-VN" sz="2000" dirty="0">
                <a:solidFill>
                  <a:schemeClr val="bg1"/>
                </a:solidFill>
                <a:latin typeface=".VnTime" pitchFamily="34" charset="0"/>
              </a:endParaRPr>
            </a:p>
          </p:txBody>
        </p:sp>
      </p:grpSp>
      <p:sp>
        <p:nvSpPr>
          <p:cNvPr id="50225" name="Text Box 49"/>
          <p:cNvSpPr txBox="1">
            <a:spLocks noChangeArrowheads="1"/>
          </p:cNvSpPr>
          <p:nvPr/>
        </p:nvSpPr>
        <p:spPr bwMode="auto">
          <a:xfrm>
            <a:off x="7512050" y="6029325"/>
            <a:ext cx="94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/>
              <a:t>10s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4042086" y="2751485"/>
            <a:ext cx="5160045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endParaRPr lang="en-US" altLang="vi-VN" sz="2600" dirty="0"/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GB" altLang="vi-VN" sz="2600" dirty="0" smtClean="0"/>
              <a:t>Ba </a:t>
            </a:r>
            <a:r>
              <a:rPr lang="en-GB" altLang="vi-VN" sz="2600" dirty="0" err="1" smtClean="0"/>
              <a:t>nghìn</a:t>
            </a:r>
            <a:r>
              <a:rPr lang="en-GB" altLang="vi-VN" sz="2600" dirty="0" smtClean="0"/>
              <a:t> </a:t>
            </a:r>
            <a:r>
              <a:rPr lang="en-GB" altLang="vi-VN" sz="2600" dirty="0" err="1" smtClean="0"/>
              <a:t>một</a:t>
            </a:r>
            <a:r>
              <a:rPr lang="en-GB" altLang="vi-VN" sz="2600" dirty="0" smtClean="0"/>
              <a:t> </a:t>
            </a:r>
            <a:r>
              <a:rPr lang="en-GB" altLang="vi-VN" sz="2600" dirty="0" err="1" smtClean="0"/>
              <a:t>linh</a:t>
            </a:r>
            <a:r>
              <a:rPr lang="en-GB" altLang="vi-VN" sz="2600" dirty="0" smtClean="0"/>
              <a:t> </a:t>
            </a:r>
            <a:r>
              <a:rPr lang="en-GB" altLang="vi-VN" sz="2600" dirty="0" err="1" smtClean="0"/>
              <a:t>hai</a:t>
            </a:r>
            <a:endParaRPr lang="en-US" altLang="vi-VN" sz="2600" dirty="0"/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GB" altLang="vi-VN" sz="2600" dirty="0" smtClean="0"/>
              <a:t>Ba </a:t>
            </a:r>
            <a:r>
              <a:rPr lang="en-GB" altLang="vi-VN" sz="2600" dirty="0" err="1" smtClean="0"/>
              <a:t>nghìn</a:t>
            </a:r>
            <a:r>
              <a:rPr lang="en-GB" altLang="vi-VN" sz="2600" dirty="0" smtClean="0"/>
              <a:t> </a:t>
            </a:r>
            <a:r>
              <a:rPr lang="en-GB" altLang="vi-VN" sz="2600" dirty="0" err="1" smtClean="0"/>
              <a:t>một</a:t>
            </a:r>
            <a:r>
              <a:rPr lang="en-GB" altLang="vi-VN" sz="2600" dirty="0" smtClean="0"/>
              <a:t> </a:t>
            </a:r>
            <a:r>
              <a:rPr lang="en-GB" altLang="vi-VN" sz="2600" dirty="0" err="1" smtClean="0"/>
              <a:t>trăm</a:t>
            </a:r>
            <a:r>
              <a:rPr lang="en-GB" altLang="vi-VN" sz="2600" dirty="0" smtClean="0"/>
              <a:t> </a:t>
            </a:r>
            <a:r>
              <a:rPr lang="en-GB" altLang="vi-VN" sz="2600" dirty="0" err="1" smtClean="0"/>
              <a:t>không</a:t>
            </a:r>
            <a:r>
              <a:rPr lang="en-GB" altLang="vi-VN" sz="2600" dirty="0" smtClean="0"/>
              <a:t> </a:t>
            </a:r>
            <a:r>
              <a:rPr lang="en-GB" altLang="vi-VN" sz="2600" dirty="0" err="1" smtClean="0"/>
              <a:t>hai</a:t>
            </a:r>
            <a:endParaRPr lang="en-US" altLang="vi-VN" sz="2600" dirty="0"/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GB" altLang="vi-VN" sz="2600" dirty="0" smtClean="0"/>
              <a:t>Ba </a:t>
            </a:r>
            <a:r>
              <a:rPr lang="en-GB" altLang="vi-VN" sz="2600" dirty="0" err="1" smtClean="0"/>
              <a:t>nghìn</a:t>
            </a:r>
            <a:r>
              <a:rPr lang="en-GB" altLang="vi-VN" sz="2600" dirty="0" smtClean="0"/>
              <a:t> </a:t>
            </a:r>
            <a:r>
              <a:rPr lang="en-GB" altLang="vi-VN" sz="2600" dirty="0" err="1" smtClean="0"/>
              <a:t>mội</a:t>
            </a:r>
            <a:r>
              <a:rPr lang="en-GB" altLang="vi-VN" sz="2600" dirty="0" smtClean="0"/>
              <a:t> </a:t>
            </a:r>
            <a:r>
              <a:rPr lang="en-GB" altLang="vi-VN" sz="2600" dirty="0" err="1" smtClean="0"/>
              <a:t>trăm</a:t>
            </a:r>
            <a:r>
              <a:rPr lang="en-GB" altLang="vi-VN" sz="2600" dirty="0" smtClean="0"/>
              <a:t> </a:t>
            </a:r>
            <a:r>
              <a:rPr lang="en-GB" altLang="vi-VN" sz="2600" dirty="0" err="1" smtClean="0"/>
              <a:t>linh</a:t>
            </a:r>
            <a:r>
              <a:rPr lang="en-GB" altLang="vi-VN" sz="2600" dirty="0" smtClean="0"/>
              <a:t> </a:t>
            </a:r>
            <a:r>
              <a:rPr lang="en-GB" altLang="vi-VN" sz="2600" dirty="0" err="1" smtClean="0"/>
              <a:t>hai</a:t>
            </a:r>
            <a:endParaRPr lang="en-US" altLang="vi-VN" sz="2600" dirty="0"/>
          </a:p>
        </p:txBody>
      </p:sp>
      <p:pic>
        <p:nvPicPr>
          <p:cNvPr id="5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286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0741"/>
      </p:ext>
    </p:extLst>
  </p:cSld>
  <p:clrMapOvr>
    <a:masterClrMapping/>
  </p:clrMapOvr>
  <p:transition spd="slow" advClick="0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5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33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0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2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0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50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0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4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50226" grpId="0" animBg="1"/>
      <p:bldP spid="50226" grpId="1" animBg="1"/>
      <p:bldP spid="501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764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215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3324" y="2413922"/>
            <a:ext cx="885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1333323" y="128984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65517" y="1395532"/>
            <a:ext cx="6677247" cy="5535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707955" y="968101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7955" y="2490180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1325880" y="2436864"/>
            <a:ext cx="153906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3 500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367863" y="2430756"/>
            <a:ext cx="153906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3 600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5425440" y="2450580"/>
            <a:ext cx="153906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3 700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7490460" y="2401288"/>
            <a:ext cx="153906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9722765" y="2452104"/>
            <a:ext cx="153906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64943" y="2707612"/>
            <a:ext cx="5029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945203" y="2745700"/>
            <a:ext cx="5029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987540" y="2758428"/>
            <a:ext cx="5029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075420" y="2730460"/>
            <a:ext cx="5029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9758" y="4132140"/>
            <a:ext cx="553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325879" y="4060042"/>
            <a:ext cx="1539063" cy="61264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5 660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3367862" y="4041176"/>
            <a:ext cx="1539063" cy="61264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5 670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5448123" y="4050609"/>
            <a:ext cx="1539063" cy="61264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7490459" y="4039652"/>
            <a:ext cx="1539063" cy="61264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5 690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9722764" y="4037288"/>
            <a:ext cx="1539063" cy="61264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>
            <a:stCxn id="21" idx="3"/>
            <a:endCxn id="22" idx="1"/>
          </p:cNvCxnSpPr>
          <p:nvPr/>
        </p:nvCxnSpPr>
        <p:spPr>
          <a:xfrm flipV="1">
            <a:off x="2864942" y="4347500"/>
            <a:ext cx="502920" cy="18866"/>
          </a:xfrm>
          <a:prstGeom prst="straightConnector1">
            <a:avLst/>
          </a:prstGeom>
          <a:ln cmpd="sng">
            <a:solidFill>
              <a:schemeClr val="accent3">
                <a:lumMod val="20000"/>
                <a:lumOff val="80000"/>
              </a:schemeClr>
            </a:solidFill>
            <a:bevel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891508" y="4366366"/>
            <a:ext cx="502920" cy="18866"/>
          </a:xfrm>
          <a:prstGeom prst="straightConnector1">
            <a:avLst/>
          </a:prstGeom>
          <a:ln cmpd="sng">
            <a:solidFill>
              <a:schemeClr val="accent3">
                <a:lumMod val="20000"/>
                <a:lumOff val="80000"/>
              </a:schemeClr>
            </a:solidFill>
            <a:bevel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010222" y="4382080"/>
            <a:ext cx="502920" cy="18866"/>
          </a:xfrm>
          <a:prstGeom prst="straightConnector1">
            <a:avLst/>
          </a:prstGeom>
          <a:ln cmpd="sng">
            <a:solidFill>
              <a:schemeClr val="accent3">
                <a:lumMod val="20000"/>
                <a:lumOff val="80000"/>
              </a:schemeClr>
            </a:solidFill>
            <a:bevel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9105900" y="4343612"/>
            <a:ext cx="472440" cy="0"/>
          </a:xfrm>
          <a:prstGeom prst="straightConnector1">
            <a:avLst/>
          </a:prstGeom>
          <a:ln cmpd="sng">
            <a:solidFill>
              <a:schemeClr val="accent3">
                <a:lumMod val="20000"/>
                <a:lumOff val="80000"/>
              </a:schemeClr>
            </a:solidFill>
            <a:bevel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Alternate Process 33"/>
          <p:cNvSpPr/>
          <p:nvPr/>
        </p:nvSpPr>
        <p:spPr>
          <a:xfrm>
            <a:off x="7490460" y="2436852"/>
            <a:ext cx="153906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3 800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9677400" y="2461212"/>
            <a:ext cx="153906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3 900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lowchart: Alternate Process 35"/>
          <p:cNvSpPr/>
          <p:nvPr/>
        </p:nvSpPr>
        <p:spPr>
          <a:xfrm>
            <a:off x="5448477" y="4060042"/>
            <a:ext cx="1539063" cy="61264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5 680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Flowchart: Alternate Process 36"/>
          <p:cNvSpPr/>
          <p:nvPr/>
        </p:nvSpPr>
        <p:spPr>
          <a:xfrm>
            <a:off x="9722765" y="4039652"/>
            <a:ext cx="1539063" cy="61264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5 700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095410" y="1060341"/>
            <a:ext cx="1977656" cy="474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4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7" grpId="0"/>
      <p:bldP spid="21" grpId="0" animBg="1"/>
      <p:bldP spid="22" grpId="0" animBg="1"/>
      <p:bldP spid="23" grpId="0" animBg="1"/>
      <p:bldP spid="23" grpId="1" animBg="1"/>
      <p:bldP spid="24" grpId="0" animBg="1"/>
      <p:bldP spid="25" grpId="0" animBg="1"/>
      <p:bldP spid="25" grpId="1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0058" y="2769666"/>
            <a:ext cx="112646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3 892 = 3 000 + 800 + 90 + 		     b/  5 701 = 5 000 +            + 1	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c/ 6 008 = 6 000 + 		    		    d/  2 046 = 2 000 +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+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1135026" y="167084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99198" y="1670847"/>
            <a:ext cx="1977656" cy="474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32365" y="2968001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98815" y="3567785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16674" y="3524480"/>
            <a:ext cx="563526" cy="577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18461" y="293220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11512" y="3539705"/>
            <a:ext cx="563526" cy="5651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12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332563" y="635646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7780" y="374603"/>
            <a:ext cx="109194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" y="1960648"/>
            <a:ext cx="7020689" cy="192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492250" y="914208"/>
            <a:ext cx="9814560" cy="16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430020" y="1421043"/>
            <a:ext cx="2171764" cy="21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890010" y="1595884"/>
            <a:ext cx="7416800" cy="18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90010" y="1431958"/>
            <a:ext cx="7416800" cy="10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loud Callout 24"/>
          <p:cNvSpPr/>
          <p:nvPr/>
        </p:nvSpPr>
        <p:spPr>
          <a:xfrm>
            <a:off x="4497070" y="3525520"/>
            <a:ext cx="7710170" cy="3190240"/>
          </a:xfrm>
          <a:prstGeom prst="cloudCallout">
            <a:avLst>
              <a:gd name="adj1" fmla="val -69318"/>
              <a:gd name="adj2" fmla="val -41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Cuốn sách bên trái bị thiếu hai trang </a:t>
            </a:r>
            <a:r>
              <a:rPr lang="nl-N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là: trang số 1 </a:t>
            </a:r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505 và </a:t>
            </a:r>
            <a:r>
              <a:rPr lang="nl-N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số </a:t>
            </a:r>
            <a:r>
              <a:rPr lang="nl-N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506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Cuốn sách bên phải bị thiếu hai trang </a:t>
            </a:r>
            <a:r>
              <a:rPr lang="nl-N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</a:t>
            </a:r>
            <a:r>
              <a:rPr lang="nl-N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số 1 </a:t>
            </a:r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 </a:t>
            </a:r>
            <a:r>
              <a:rPr lang="nl-N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trang số </a:t>
            </a:r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564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02" y="631550"/>
            <a:ext cx="11521440" cy="602379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216306" y="1254149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718" y="1351209"/>
            <a:ext cx="4546482" cy="474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851" y="2138938"/>
            <a:ext cx="3319400" cy="300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0800000" flipV="1">
            <a:off x="1650823" y="2219047"/>
            <a:ext cx="5410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4541" y="3761134"/>
            <a:ext cx="6522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4		B. 6		C. 12		D. 24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905760" y="3703246"/>
            <a:ext cx="487680" cy="63899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54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3" grpId="0"/>
      <p:bldP spid="4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642" y="1503680"/>
            <a:ext cx="10363200" cy="1436374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2 004; 2 040; 2 400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8560" y="3886200"/>
            <a:ext cx="9763760" cy="1752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4 002; 4 020; 4 200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407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TER1">
            <a:hlinkClick r:id="rId7" action="ppaction://hlinksldjump" tooltip="Nhấn Enter">
              <a:snd r:embed="rId8" name="push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6" y="6521450"/>
            <a:ext cx="847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2413000" y="5372100"/>
            <a:ext cx="7340600" cy="1028700"/>
            <a:chOff x="560" y="3384"/>
            <a:chExt cx="4624" cy="648"/>
          </a:xfrm>
        </p:grpSpPr>
        <p:pic>
          <p:nvPicPr>
            <p:cNvPr id="2063" name="Picture 5" descr="4408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6" descr="4635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7" descr="boo7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8" descr="email001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9" descr="et5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glob_anm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 descr="ani53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12" descr="mu37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827213" y="304800"/>
            <a:ext cx="8501062" cy="1905000"/>
            <a:chOff x="191" y="192"/>
            <a:chExt cx="5355" cy="1200"/>
          </a:xfrm>
        </p:grpSpPr>
        <p:pic>
          <p:nvPicPr>
            <p:cNvPr id="2059" name="Picture 14" descr="an30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5" descr="33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6" descr="13"/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191" y="696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7" descr="13"/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818" y="681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2667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2067" name="Text Box 19">
            <a:extLst>
              <a:ext uri="{FF2B5EF4-FFF2-40B4-BE49-F238E27FC236}">
                <a16:creationId xmlns:a16="http://schemas.microsoft.com/office/drawing/2014/main" id="{5BCD2285-765D-4D64-B238-47250EF15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62200"/>
            <a:ext cx="693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Trò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chơi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lackH" pitchFamily="34" charset="0"/>
            </a:endParaRPr>
          </a:p>
        </p:txBody>
      </p:sp>
      <p:pic>
        <p:nvPicPr>
          <p:cNvPr id="206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beep1390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8267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4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7" grpId="0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2597</TotalTime>
  <Words>388</Words>
  <Application>Microsoft Office PowerPoint</Application>
  <PresentationFormat>Widescreen</PresentationFormat>
  <Paragraphs>111</Paragraphs>
  <Slides>14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.VnArial</vt:lpstr>
      <vt:lpstr>.VnBlack</vt:lpstr>
      <vt:lpstr>.VnBlackH</vt:lpstr>
      <vt:lpstr>.VnTime</vt:lpstr>
      <vt:lpstr>Arial</vt:lpstr>
      <vt:lpstr>Calibri</vt:lpstr>
      <vt:lpstr>Open Sans Extrabold</vt:lpstr>
      <vt:lpstr>Times New Roman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2 004; 2 040; 2 400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PC</cp:lastModifiedBy>
  <cp:revision>96</cp:revision>
  <dcterms:created xsi:type="dcterms:W3CDTF">2021-07-11T03:43:43Z</dcterms:created>
  <dcterms:modified xsi:type="dcterms:W3CDTF">2024-01-17T09:27:49Z</dcterms:modified>
</cp:coreProperties>
</file>