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88" r:id="rId2"/>
  </p:sldMasterIdLst>
  <p:notesMasterIdLst>
    <p:notesMasterId r:id="rId12"/>
  </p:notesMasterIdLst>
  <p:sldIdLst>
    <p:sldId id="287" r:id="rId3"/>
    <p:sldId id="277" r:id="rId4"/>
    <p:sldId id="259" r:id="rId5"/>
    <p:sldId id="262" r:id="rId6"/>
    <p:sldId id="272" r:id="rId7"/>
    <p:sldId id="297" r:id="rId8"/>
    <p:sldId id="290" r:id="rId9"/>
    <p:sldId id="288" r:id="rId10"/>
    <p:sldId id="289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4"/>
            <a:ext cx="6858000" cy="1640251"/>
          </a:xfrm>
        </p:spPr>
        <p:txBody>
          <a:bodyPr anchor="b">
            <a:normAutofit/>
          </a:bodyPr>
          <a:lstStyle>
            <a:lvl1pPr algn="ctr">
              <a:defRPr sz="3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3411"/>
      </p:ext>
    </p:extLst>
  </p:cSld>
  <p:clrMapOvr>
    <a:masterClrMapping/>
  </p:clrMapOvr>
  <p:transition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2783"/>
      </p:ext>
    </p:extLst>
  </p:cSld>
  <p:clrMapOvr>
    <a:masterClrMapping/>
  </p:clrMapOvr>
  <p:transition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9" y="2813338"/>
            <a:ext cx="5491163" cy="608518"/>
          </a:xfrm>
        </p:spPr>
        <p:txBody>
          <a:bodyPr anchor="b">
            <a:normAutofit/>
          </a:bodyPr>
          <a:lstStyle>
            <a:lvl1pPr>
              <a:defRPr sz="2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9" y="3457523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60700"/>
      </p:ext>
    </p:extLst>
  </p:cSld>
  <p:clrMapOvr>
    <a:masterClrMapping/>
  </p:clrMapOvr>
  <p:transition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47600"/>
      </p:ext>
    </p:extLst>
  </p:cSld>
  <p:clrMapOvr>
    <a:masterClrMapping/>
  </p:clrMapOvr>
  <p:transition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9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09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58"/>
      </p:ext>
    </p:extLst>
  </p:cSld>
  <p:clrMapOvr>
    <a:masterClrMapping/>
  </p:clrMapOvr>
  <p:transition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6"/>
            <a:ext cx="7886700" cy="994172"/>
          </a:xfrm>
        </p:spPr>
        <p:txBody>
          <a:bodyPr>
            <a:normAutofit/>
          </a:bodyPr>
          <a:lstStyle>
            <a:lvl1pPr algn="ctr">
              <a:defRPr sz="27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31105"/>
      </p:ext>
    </p:extLst>
  </p:cSld>
  <p:clrMapOvr>
    <a:masterClrMapping/>
  </p:clrMapOvr>
  <p:transition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50807"/>
      </p:ext>
    </p:extLst>
  </p:cSld>
  <p:clrMapOvr>
    <a:masterClrMapping/>
  </p:clrMapOvr>
  <p:transition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3" y="574767"/>
            <a:ext cx="4363031" cy="382083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1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6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74565"/>
      </p:ext>
    </p:extLst>
  </p:cSld>
  <p:clrMapOvr>
    <a:masterClrMapping/>
  </p:clrMapOvr>
  <p:transition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53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5" y="273846"/>
            <a:ext cx="1146987" cy="4358879"/>
          </a:xfrm>
        </p:spPr>
        <p:txBody>
          <a:bodyPr vert="eaVert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57695"/>
      </p:ext>
    </p:extLst>
  </p:cSld>
  <p:clrMapOvr>
    <a:masterClrMapping/>
  </p:clrMapOvr>
  <p:transition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2135237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2024/5/10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1435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defRPr/>
            </a:pPr>
            <a:endParaRPr lang="zh-CN" alt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</p:sldLayoutIdLst>
  <p:transition advClick="0" advTm="0">
    <p:fad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339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885950"/>
            <a:ext cx="4891403" cy="2751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7" y="209550"/>
            <a:ext cx="9150889" cy="835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001" y="120015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1751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252"/>
            <a:ext cx="2945430" cy="2239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99180"/>
            <a:ext cx="3048000" cy="203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59" y="607869"/>
            <a:ext cx="3099635" cy="2179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" y="135255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GB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8458200" y="148570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2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9851" y="401297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3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27" y="971550"/>
            <a:ext cx="3740894" cy="2451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9" y="971550"/>
            <a:ext cx="3676101" cy="2432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209800" y="401955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1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3795" y="3896442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2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7" y="107349"/>
            <a:ext cx="3363913" cy="235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58" y="83163"/>
            <a:ext cx="3412500" cy="2189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08617" y="204217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1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192100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2</a:t>
            </a:r>
            <a:endParaRPr lang="en-GB" sz="2400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42" y="2717339"/>
            <a:ext cx="3350058" cy="2396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981" y="2418675"/>
            <a:ext cx="3522977" cy="26953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6731" y="440055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3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47309" y="432435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</a:rPr>
              <a:t>4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5" y="590550"/>
            <a:ext cx="7333428" cy="2080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862922"/>
            <a:ext cx="7421405" cy="2147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4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19150"/>
            <a:ext cx="34290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95350"/>
            <a:ext cx="35814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386715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86715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57150"/>
            <a:ext cx="906779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4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47750"/>
            <a:ext cx="4114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47750"/>
            <a:ext cx="441813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3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6350"/>
            <a:ext cx="4191000" cy="2890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76350"/>
            <a:ext cx="379324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927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15</Words>
  <Application>Microsoft Office PowerPoint</Application>
  <PresentationFormat>On-screen Show (16:9)</PresentationFormat>
  <Paragraphs>12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微软雅黑</vt:lpstr>
      <vt:lpstr>Arial</vt:lpstr>
      <vt:lpstr>Calibri</vt:lpstr>
      <vt:lpstr>Times New Roman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Phạm Tiếp</cp:lastModifiedBy>
  <cp:revision>102</cp:revision>
  <dcterms:created xsi:type="dcterms:W3CDTF">2021-10-03T03:45:32Z</dcterms:created>
  <dcterms:modified xsi:type="dcterms:W3CDTF">2024-05-10T13:39:19Z</dcterms:modified>
</cp:coreProperties>
</file>