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0" r:id="rId2"/>
    <p:sldId id="271" r:id="rId3"/>
    <p:sldId id="258" r:id="rId4"/>
    <p:sldId id="260" r:id="rId5"/>
    <p:sldId id="262" r:id="rId6"/>
    <p:sldId id="263" r:id="rId7"/>
    <p:sldId id="264" r:id="rId8"/>
    <p:sldId id="265" r:id="rId9"/>
    <p:sldId id="266" r:id="rId10"/>
    <p:sldId id="268" r:id="rId11"/>
    <p:sldId id="269" r:id="rId12"/>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12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Rectangle 5"/>
          <p:cNvSpPr>
            <a:spLocks noGrp="1" noChangeArrowheads="1"/>
          </p:cNvSpPr>
          <p:nvPr>
            <p:ph type="ftr" sz="quarter" idx="3"/>
          </p:nvPr>
        </p:nvSpPr>
        <p:spPr/>
        <p:txBody>
          <a:bodyPr/>
          <a:lstStyle>
            <a:lvl1pPr>
              <a:defRPr/>
            </a:lvl1pPr>
          </a:lstStyle>
          <a:p>
            <a:endParaRPr lang="en-US"/>
          </a:p>
        </p:txBody>
      </p:sp>
      <p:sp>
        <p:nvSpPr>
          <p:cNvPr id="5126" name="Rectangle 6"/>
          <p:cNvSpPr>
            <a:spLocks noGrp="1" noChangeArrowheads="1"/>
          </p:cNvSpPr>
          <p:nvPr>
            <p:ph type="sldNum" sz="quarter" idx="4"/>
          </p:nvPr>
        </p:nvSpPr>
        <p:spPr/>
        <p:txBody>
          <a:bodyPr/>
          <a:lstStyle>
            <a:lvl1pPr>
              <a:defRPr/>
            </a:lvl1pPr>
          </a:lstStyle>
          <a:p>
            <a:fld id="{F5BBC7C1-04B1-4CC8-BB3B-428D2EAF7C3E}" type="slidenum">
              <a:rPr lang="en-US"/>
              <a:pPr/>
              <a:t>‹#›</a:t>
            </a:fld>
            <a:endParaRPr lang="en-US"/>
          </a:p>
        </p:txBody>
      </p:sp>
      <p:sp>
        <p:nvSpPr>
          <p:cNvPr id="5127"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F54366-764B-4BCF-99EF-F22A89A167CD}" type="slidenum">
              <a:rPr lang="en-US"/>
              <a:pPr/>
              <a:t>‹#›</a:t>
            </a:fld>
            <a:endParaRPr lang="en-US"/>
          </a:p>
        </p:txBody>
      </p:sp>
    </p:spTree>
    <p:extLst>
      <p:ext uri="{BB962C8B-B14F-4D97-AF65-F5344CB8AC3E}">
        <p14:creationId xmlns:p14="http://schemas.microsoft.com/office/powerpoint/2010/main" val="3572545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659DDE-B7C6-4036-BF78-5AFF703D8EEB}" type="slidenum">
              <a:rPr lang="en-US"/>
              <a:pPr/>
              <a:t>‹#›</a:t>
            </a:fld>
            <a:endParaRPr lang="en-US"/>
          </a:p>
        </p:txBody>
      </p:sp>
    </p:spTree>
    <p:extLst>
      <p:ext uri="{BB962C8B-B14F-4D97-AF65-F5344CB8AC3E}">
        <p14:creationId xmlns:p14="http://schemas.microsoft.com/office/powerpoint/2010/main" val="134369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2960FE-1C0F-4E9C-87E6-8739D5C9B110}" type="slidenum">
              <a:rPr lang="en-US"/>
              <a:pPr/>
              <a:t>‹#›</a:t>
            </a:fld>
            <a:endParaRPr lang="en-US"/>
          </a:p>
        </p:txBody>
      </p:sp>
    </p:spTree>
    <p:extLst>
      <p:ext uri="{BB962C8B-B14F-4D97-AF65-F5344CB8AC3E}">
        <p14:creationId xmlns:p14="http://schemas.microsoft.com/office/powerpoint/2010/main" val="417771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0B8C6-9922-4D01-A927-0AC5FA0B951D}" type="slidenum">
              <a:rPr lang="en-US"/>
              <a:pPr/>
              <a:t>‹#›</a:t>
            </a:fld>
            <a:endParaRPr lang="en-US"/>
          </a:p>
        </p:txBody>
      </p:sp>
    </p:spTree>
    <p:extLst>
      <p:ext uri="{BB962C8B-B14F-4D97-AF65-F5344CB8AC3E}">
        <p14:creationId xmlns:p14="http://schemas.microsoft.com/office/powerpoint/2010/main" val="485143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594B1C8-48AE-4C1E-B507-4B650FF3C17D}" type="slidenum">
              <a:rPr lang="en-US"/>
              <a:pPr/>
              <a:t>‹#›</a:t>
            </a:fld>
            <a:endParaRPr lang="en-US"/>
          </a:p>
        </p:txBody>
      </p:sp>
    </p:spTree>
    <p:extLst>
      <p:ext uri="{BB962C8B-B14F-4D97-AF65-F5344CB8AC3E}">
        <p14:creationId xmlns:p14="http://schemas.microsoft.com/office/powerpoint/2010/main" val="2568788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F1B000F-02B4-4FD7-861C-B267C4842D97}" type="slidenum">
              <a:rPr lang="en-US"/>
              <a:pPr/>
              <a:t>‹#›</a:t>
            </a:fld>
            <a:endParaRPr lang="en-US"/>
          </a:p>
        </p:txBody>
      </p:sp>
    </p:spTree>
    <p:extLst>
      <p:ext uri="{BB962C8B-B14F-4D97-AF65-F5344CB8AC3E}">
        <p14:creationId xmlns:p14="http://schemas.microsoft.com/office/powerpoint/2010/main" val="676370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26D3DA1-8E5E-4BD8-89C4-F7BADF642C3B}" type="slidenum">
              <a:rPr lang="en-US"/>
              <a:pPr/>
              <a:t>‹#›</a:t>
            </a:fld>
            <a:endParaRPr lang="en-US"/>
          </a:p>
        </p:txBody>
      </p:sp>
    </p:spTree>
    <p:extLst>
      <p:ext uri="{BB962C8B-B14F-4D97-AF65-F5344CB8AC3E}">
        <p14:creationId xmlns:p14="http://schemas.microsoft.com/office/powerpoint/2010/main" val="241513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D922E0C-7D94-4EB8-B580-C617B97AB007}" type="slidenum">
              <a:rPr lang="en-US"/>
              <a:pPr/>
              <a:t>‹#›</a:t>
            </a:fld>
            <a:endParaRPr lang="en-US"/>
          </a:p>
        </p:txBody>
      </p:sp>
    </p:spTree>
    <p:extLst>
      <p:ext uri="{BB962C8B-B14F-4D97-AF65-F5344CB8AC3E}">
        <p14:creationId xmlns:p14="http://schemas.microsoft.com/office/powerpoint/2010/main" val="302886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FFC628C-218F-4B12-A2AB-B5C1D02EBEB5}" type="slidenum">
              <a:rPr lang="en-US"/>
              <a:pPr/>
              <a:t>‹#›</a:t>
            </a:fld>
            <a:endParaRPr lang="en-US"/>
          </a:p>
        </p:txBody>
      </p:sp>
    </p:spTree>
    <p:extLst>
      <p:ext uri="{BB962C8B-B14F-4D97-AF65-F5344CB8AC3E}">
        <p14:creationId xmlns:p14="http://schemas.microsoft.com/office/powerpoint/2010/main" val="152882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B556C3-292F-46F7-ABA7-5D6A22EC02CE}" type="slidenum">
              <a:rPr lang="en-US"/>
              <a:pPr/>
              <a:t>‹#›</a:t>
            </a:fld>
            <a:endParaRPr lang="en-US"/>
          </a:p>
        </p:txBody>
      </p:sp>
    </p:spTree>
    <p:extLst>
      <p:ext uri="{BB962C8B-B14F-4D97-AF65-F5344CB8AC3E}">
        <p14:creationId xmlns:p14="http://schemas.microsoft.com/office/powerpoint/2010/main" val="358024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93F9E24F-B806-47B3-8FB8-A18FC82C721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audio" Target="../media/audio4.wav"/><Relationship Id="rId4" Type="http://schemas.openxmlformats.org/officeDocument/2006/relationships/audio" Target="../media/audio3.wav"/></Relationships>
</file>

<file path=ppt/slides/_rels/slide1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audio" Target="../media/audio2.wav"/><Relationship Id="rId7"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5.wav"/><Relationship Id="rId5" Type="http://schemas.openxmlformats.org/officeDocument/2006/relationships/audio" Target="../media/audio4.wav"/><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1371600"/>
            <a:ext cx="8458200" cy="563563"/>
          </a:xfrm>
        </p:spPr>
        <p:txBody>
          <a:bodyPr/>
          <a:lstStyle/>
          <a:p>
            <a:r>
              <a:rPr lang="en-US" sz="1800" b="1">
                <a:solidFill>
                  <a:srgbClr val="FF3300"/>
                </a:solidFill>
              </a:rPr>
              <a:t>Phòng Giáo dục &amp; Đào tạo Hương Thuỷ</a:t>
            </a:r>
            <a:br>
              <a:rPr lang="en-US" sz="1800" b="1">
                <a:solidFill>
                  <a:srgbClr val="FF3300"/>
                </a:solidFill>
              </a:rPr>
            </a:br>
            <a:r>
              <a:rPr lang="en-US" sz="2000" b="1">
                <a:solidFill>
                  <a:srgbClr val="0000FF"/>
                </a:solidFill>
              </a:rPr>
              <a:t>Trường Tiểu học Số 2 Phú Bài</a:t>
            </a:r>
          </a:p>
        </p:txBody>
      </p:sp>
      <p:pic>
        <p:nvPicPr>
          <p:cNvPr id="44035" name="Picture 3" descr="Mask0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83413"/>
          </a:xfrm>
          <a:prstGeom prst="rect">
            <a:avLst/>
          </a:prstGeom>
          <a:noFill/>
          <a:extLst>
            <a:ext uri="{909E8E84-426E-40DD-AFC4-6F175D3DCCD1}">
              <a14:hiddenFill xmlns:a14="http://schemas.microsoft.com/office/drawing/2010/main">
                <a:solidFill>
                  <a:srgbClr val="FFFFFF"/>
                </a:solidFill>
              </a14:hiddenFill>
            </a:ext>
          </a:extLst>
        </p:spPr>
      </p:pic>
      <p:pic>
        <p:nvPicPr>
          <p:cNvPr id="44036" name="Picture 4" descr="Flower 001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39621">
            <a:off x="1600200" y="1371600"/>
            <a:ext cx="2176463" cy="4857750"/>
          </a:xfrm>
          <a:prstGeom prst="rect">
            <a:avLst/>
          </a:prstGeom>
          <a:noFill/>
          <a:extLst>
            <a:ext uri="{909E8E84-426E-40DD-AFC4-6F175D3DCCD1}">
              <a14:hiddenFill xmlns:a14="http://schemas.microsoft.com/office/drawing/2010/main">
                <a:solidFill>
                  <a:srgbClr val="FFFFFF"/>
                </a:solidFill>
              </a14:hiddenFill>
            </a:ext>
          </a:extLst>
        </p:spPr>
      </p:pic>
      <p:sp>
        <p:nvSpPr>
          <p:cNvPr id="44037" name="WordArt 5"/>
          <p:cNvSpPr>
            <a:spLocks noChangeArrowheads="1" noChangeShapeType="1" noTextEdit="1"/>
          </p:cNvSpPr>
          <p:nvPr/>
        </p:nvSpPr>
        <p:spPr bwMode="auto">
          <a:xfrm>
            <a:off x="1676400" y="1828800"/>
            <a:ext cx="56388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r>
              <a:rPr lang="en-US" sz="3600" kern="10">
                <a:solidFill>
                  <a:srgbClr val="0000FF"/>
                </a:solidFill>
                <a:effectLst>
                  <a:outerShdw dist="53882" dir="2700000" algn="ctr" rotWithShape="0">
                    <a:srgbClr val="C0C0C0">
                      <a:alpha val="80000"/>
                    </a:srgbClr>
                  </a:outerShdw>
                </a:effectLst>
                <a:latin typeface="Times New Roman"/>
                <a:cs typeface="Times New Roman"/>
              </a:rPr>
              <a:t>Bài giảng Điện tử</a:t>
            </a:r>
          </a:p>
        </p:txBody>
      </p:sp>
      <p:sp>
        <p:nvSpPr>
          <p:cNvPr id="44038" name="WordArt 6"/>
          <p:cNvSpPr>
            <a:spLocks noChangeArrowheads="1" noChangeShapeType="1" noTextEdit="1"/>
          </p:cNvSpPr>
          <p:nvPr/>
        </p:nvSpPr>
        <p:spPr bwMode="auto">
          <a:xfrm>
            <a:off x="2895600" y="3482975"/>
            <a:ext cx="5029200" cy="11652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scadeUp">
              <a:avLst>
                <a:gd name="adj" fmla="val 100000"/>
              </a:avLst>
            </a:prstTxWarp>
          </a:bodyPr>
          <a:lstStyle/>
          <a:p>
            <a:r>
              <a:rPr lang="vi-VN" sz="3600" b="1" kern="10">
                <a:solidFill>
                  <a:srgbClr val="990099"/>
                </a:solidFill>
                <a:effectLst>
                  <a:outerShdw dist="53882" dir="2700000" algn="ctr" rotWithShape="0">
                    <a:srgbClr val="C0C0C0">
                      <a:alpha val="80000"/>
                    </a:srgbClr>
                  </a:outerShdw>
                </a:effectLst>
                <a:latin typeface="Times New Roman"/>
                <a:cs typeface="Times New Roman"/>
              </a:rPr>
              <a:t>Từ đồng nghĩa Tiết 1</a:t>
            </a:r>
            <a:endParaRPr lang="en-US" sz="3600" b="1" kern="10">
              <a:solidFill>
                <a:srgbClr val="990099"/>
              </a:solidFill>
              <a:effectLst>
                <a:outerShdw dist="53882" dir="2700000" algn="ctr" rotWithShape="0">
                  <a:srgbClr val="C0C0C0">
                    <a:alpha val="80000"/>
                  </a:srgbClr>
                </a:outerShdw>
              </a:effectLst>
              <a:latin typeface="Times New Roman"/>
              <a:cs typeface="Times New Roman"/>
            </a:endParaRPr>
          </a:p>
        </p:txBody>
      </p:sp>
      <p:sp>
        <p:nvSpPr>
          <p:cNvPr id="44039" name="Text Box 7"/>
          <p:cNvSpPr txBox="1">
            <a:spLocks noChangeArrowheads="1"/>
          </p:cNvSpPr>
          <p:nvPr/>
        </p:nvSpPr>
        <p:spPr bwMode="auto">
          <a:xfrm>
            <a:off x="1851025" y="990600"/>
            <a:ext cx="61499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b="1" dirty="0" err="1">
                <a:solidFill>
                  <a:srgbClr val="003399"/>
                </a:solidFill>
                <a:latin typeface="Arial" charset="0"/>
                <a:cs typeface="Arial" charset="0"/>
              </a:rPr>
              <a:t>Phòng</a:t>
            </a:r>
            <a:r>
              <a:rPr lang="en-US" b="1" dirty="0">
                <a:solidFill>
                  <a:srgbClr val="003399"/>
                </a:solidFill>
                <a:latin typeface="Arial" charset="0"/>
                <a:cs typeface="Arial" charset="0"/>
              </a:rPr>
              <a:t> </a:t>
            </a:r>
            <a:r>
              <a:rPr lang="en-US" b="1" dirty="0" err="1">
                <a:solidFill>
                  <a:srgbClr val="003399"/>
                </a:solidFill>
                <a:latin typeface="Arial" charset="0"/>
                <a:cs typeface="Arial" charset="0"/>
              </a:rPr>
              <a:t>Giáo</a:t>
            </a:r>
            <a:r>
              <a:rPr lang="en-US" b="1" dirty="0">
                <a:solidFill>
                  <a:srgbClr val="003399"/>
                </a:solidFill>
                <a:latin typeface="Arial" charset="0"/>
                <a:cs typeface="Arial" charset="0"/>
              </a:rPr>
              <a:t> </a:t>
            </a:r>
            <a:r>
              <a:rPr lang="en-US" b="1" dirty="0" err="1">
                <a:solidFill>
                  <a:srgbClr val="003399"/>
                </a:solidFill>
                <a:latin typeface="Arial" charset="0"/>
                <a:cs typeface="Arial" charset="0"/>
              </a:rPr>
              <a:t>dục</a:t>
            </a:r>
            <a:r>
              <a:rPr lang="en-US" b="1" dirty="0">
                <a:solidFill>
                  <a:srgbClr val="003399"/>
                </a:solidFill>
                <a:latin typeface="Arial" charset="0"/>
                <a:cs typeface="Arial" charset="0"/>
              </a:rPr>
              <a:t> &amp; </a:t>
            </a:r>
            <a:r>
              <a:rPr lang="en-US" b="1" dirty="0" err="1">
                <a:solidFill>
                  <a:srgbClr val="003399"/>
                </a:solidFill>
                <a:latin typeface="Arial" charset="0"/>
                <a:cs typeface="Arial" charset="0"/>
              </a:rPr>
              <a:t>Đào</a:t>
            </a:r>
            <a:r>
              <a:rPr lang="en-US" b="1" dirty="0">
                <a:solidFill>
                  <a:srgbClr val="003399"/>
                </a:solidFill>
                <a:latin typeface="Arial" charset="0"/>
                <a:cs typeface="Arial" charset="0"/>
              </a:rPr>
              <a:t> </a:t>
            </a:r>
            <a:r>
              <a:rPr lang="en-US" b="1" dirty="0" err="1">
                <a:solidFill>
                  <a:srgbClr val="003399"/>
                </a:solidFill>
                <a:latin typeface="Arial" charset="0"/>
                <a:cs typeface="Arial" charset="0"/>
              </a:rPr>
              <a:t>tạo</a:t>
            </a:r>
            <a:r>
              <a:rPr lang="en-US" b="1" dirty="0">
                <a:solidFill>
                  <a:srgbClr val="003399"/>
                </a:solidFill>
                <a:latin typeface="Arial" charset="0"/>
                <a:cs typeface="Arial" charset="0"/>
              </a:rPr>
              <a:t> </a:t>
            </a:r>
            <a:r>
              <a:rPr lang="en-US" b="1" dirty="0" err="1" smtClean="0">
                <a:solidFill>
                  <a:srgbClr val="003399"/>
                </a:solidFill>
                <a:latin typeface="Arial" charset="0"/>
                <a:cs typeface="Arial" charset="0"/>
              </a:rPr>
              <a:t>Tiên</a:t>
            </a:r>
            <a:r>
              <a:rPr lang="en-US" b="1" dirty="0" smtClean="0">
                <a:solidFill>
                  <a:srgbClr val="003399"/>
                </a:solidFill>
                <a:latin typeface="Arial" charset="0"/>
                <a:cs typeface="Arial" charset="0"/>
              </a:rPr>
              <a:t> </a:t>
            </a:r>
            <a:r>
              <a:rPr lang="en-US" b="1" dirty="0" err="1" smtClean="0">
                <a:solidFill>
                  <a:srgbClr val="003399"/>
                </a:solidFill>
                <a:latin typeface="Arial" charset="0"/>
                <a:cs typeface="Arial" charset="0"/>
              </a:rPr>
              <a:t>Lãng</a:t>
            </a:r>
            <a:endParaRPr lang="en-US" b="1" dirty="0">
              <a:solidFill>
                <a:srgbClr val="003399"/>
              </a:solidFill>
              <a:latin typeface="Arial" charset="0"/>
              <a:cs typeface="Arial" charset="0"/>
            </a:endParaRPr>
          </a:p>
          <a:p>
            <a:pPr eaLnBrk="1" hangingPunct="1">
              <a:spcBef>
                <a:spcPct val="50000"/>
              </a:spcBef>
            </a:pPr>
            <a:r>
              <a:rPr lang="en-US" sz="2000" b="1" dirty="0" err="1">
                <a:solidFill>
                  <a:srgbClr val="FF3300"/>
                </a:solidFill>
                <a:latin typeface="Arial" charset="0"/>
                <a:cs typeface="Arial" charset="0"/>
              </a:rPr>
              <a:t>Trường</a:t>
            </a:r>
            <a:r>
              <a:rPr lang="en-US" sz="2000" b="1" dirty="0">
                <a:solidFill>
                  <a:srgbClr val="FF3300"/>
                </a:solidFill>
                <a:latin typeface="Arial" charset="0"/>
                <a:cs typeface="Arial" charset="0"/>
              </a:rPr>
              <a:t> </a:t>
            </a:r>
            <a:r>
              <a:rPr lang="en-US" sz="2000" b="1" dirty="0" err="1">
                <a:solidFill>
                  <a:srgbClr val="FF3300"/>
                </a:solidFill>
                <a:latin typeface="Arial" charset="0"/>
                <a:cs typeface="Arial" charset="0"/>
              </a:rPr>
              <a:t>Tiểu</a:t>
            </a:r>
            <a:r>
              <a:rPr lang="en-US" sz="2000" b="1" dirty="0">
                <a:solidFill>
                  <a:srgbClr val="FF3300"/>
                </a:solidFill>
                <a:latin typeface="Arial" charset="0"/>
                <a:cs typeface="Arial" charset="0"/>
              </a:rPr>
              <a:t> </a:t>
            </a:r>
            <a:r>
              <a:rPr lang="en-US" sz="2000" b="1" dirty="0" err="1">
                <a:solidFill>
                  <a:srgbClr val="FF3300"/>
                </a:solidFill>
                <a:latin typeface="Arial" charset="0"/>
                <a:cs typeface="Arial" charset="0"/>
              </a:rPr>
              <a:t>học</a:t>
            </a:r>
            <a:r>
              <a:rPr lang="en-US" sz="2000" b="1" dirty="0">
                <a:solidFill>
                  <a:srgbClr val="FF3300"/>
                </a:solidFill>
                <a:latin typeface="Arial" charset="0"/>
                <a:cs typeface="Arial" charset="0"/>
              </a:rPr>
              <a:t> </a:t>
            </a:r>
            <a:r>
              <a:rPr lang="en-US" sz="2000" b="1" dirty="0" err="1" smtClean="0">
                <a:solidFill>
                  <a:srgbClr val="FF3300"/>
                </a:solidFill>
                <a:latin typeface="Arial" charset="0"/>
                <a:cs typeface="Arial" charset="0"/>
              </a:rPr>
              <a:t>Đoàn</a:t>
            </a:r>
            <a:r>
              <a:rPr lang="en-US" sz="2000" b="1" dirty="0" smtClean="0">
                <a:solidFill>
                  <a:srgbClr val="FF3300"/>
                </a:solidFill>
                <a:latin typeface="Arial" charset="0"/>
                <a:cs typeface="Arial" charset="0"/>
              </a:rPr>
              <a:t> </a:t>
            </a:r>
            <a:r>
              <a:rPr lang="en-US" sz="2000" b="1" dirty="0" err="1" smtClean="0">
                <a:solidFill>
                  <a:srgbClr val="FF3300"/>
                </a:solidFill>
                <a:latin typeface="Arial" charset="0"/>
                <a:cs typeface="Arial" charset="0"/>
              </a:rPr>
              <a:t>Lập</a:t>
            </a:r>
            <a:endParaRPr lang="en-US" sz="2000" b="1" dirty="0">
              <a:solidFill>
                <a:srgbClr val="FF3300"/>
              </a:solidFill>
              <a:latin typeface="Arial" charset="0"/>
              <a:cs typeface="Arial" charset="0"/>
            </a:endParaRPr>
          </a:p>
        </p:txBody>
      </p:sp>
      <p:sp>
        <p:nvSpPr>
          <p:cNvPr id="44040" name="WordArt 8" descr="Paper bag"/>
          <p:cNvSpPr>
            <a:spLocks noChangeArrowheads="1" noChangeShapeType="1" noTextEdit="1"/>
          </p:cNvSpPr>
          <p:nvPr/>
        </p:nvSpPr>
        <p:spPr bwMode="auto">
          <a:xfrm>
            <a:off x="4903182" y="5791200"/>
            <a:ext cx="3097818" cy="457200"/>
          </a:xfrm>
          <a:prstGeom prst="rect">
            <a:avLst/>
          </a:prstGeom>
        </p:spPr>
        <p:txBody>
          <a:bodyPr wrap="none" fromWordArt="1">
            <a:prstTxWarp prst="textPlain">
              <a:avLst>
                <a:gd name="adj" fmla="val 50000"/>
              </a:avLst>
            </a:prstTxWarp>
          </a:bodyPr>
          <a:lstStyle/>
          <a:p>
            <a:r>
              <a:rPr lang="en-US" sz="3600" kern="10" dirty="0" smtClean="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GV : NGUYỄN THỊ VÂN</a:t>
            </a:r>
            <a:endParaRPr lang="en-US" sz="3600" kern="10" dirty="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80000"/>
                  </a:srgbClr>
                </a:outerShdw>
              </a:effectLst>
              <a:latin typeface="Times New Roman"/>
              <a:cs typeface="Times New Roman"/>
            </a:endParaRPr>
          </a:p>
        </p:txBody>
      </p:sp>
      <p:sp>
        <p:nvSpPr>
          <p:cNvPr id="44041" name="Text Box 9"/>
          <p:cNvSpPr txBox="1">
            <a:spLocks noChangeArrowheads="1"/>
          </p:cNvSpPr>
          <p:nvPr/>
        </p:nvSpPr>
        <p:spPr bwMode="auto">
          <a:xfrm>
            <a:off x="4800600" y="4800600"/>
            <a:ext cx="1585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b="1">
                <a:solidFill>
                  <a:srgbClr val="FF0000"/>
                </a:solidFill>
                <a:latin typeface="Arial" charset="0"/>
                <a:cs typeface="Arial" charset="0"/>
              </a:rPr>
              <a:t>LTVC  LỚP 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repeatCount="indefinite" fill="hold" grpId="0" nodeType="clickEffect">
                                  <p:stCondLst>
                                    <p:cond delay="0"/>
                                  </p:stCondLst>
                                  <p:childTnLst>
                                    <p:animScale>
                                      <p:cBhvr>
                                        <p:cTn id="6" dur="2000" fill="hold"/>
                                        <p:tgtEl>
                                          <p:spTgt spid="44037"/>
                                        </p:tgtEl>
                                      </p:cBhvr>
                                      <p:by x="150000" y="150000"/>
                                    </p:animScale>
                                  </p:childTnLst>
                                </p:cTn>
                              </p:par>
                              <p:par>
                                <p:cTn id="7" presetID="6" presetClass="entr" presetSubtype="16" repeatCount="indefinite" fill="hold" grpId="0" nodeType="withEffect">
                                  <p:stCondLst>
                                    <p:cond delay="0"/>
                                  </p:stCondLst>
                                  <p:childTnLst>
                                    <p:set>
                                      <p:cBhvr>
                                        <p:cTn id="8" dur="1" fill="hold">
                                          <p:stCondLst>
                                            <p:cond delay="0"/>
                                          </p:stCondLst>
                                        </p:cTn>
                                        <p:tgtEl>
                                          <p:spTgt spid="44038"/>
                                        </p:tgtEl>
                                        <p:attrNameLst>
                                          <p:attrName>style.visibility</p:attrName>
                                        </p:attrNameLst>
                                      </p:cBhvr>
                                      <p:to>
                                        <p:strVal val="visible"/>
                                      </p:to>
                                    </p:set>
                                    <p:animEffect transition="in" filter="circle(in)">
                                      <p:cBhvr>
                                        <p:cTn id="9" dur="2000"/>
                                        <p:tgtEl>
                                          <p:spTgt spid="44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a:p>
        </p:txBody>
      </p:sp>
      <p:sp>
        <p:nvSpPr>
          <p:cNvPr id="37891" name="Rectangle 3"/>
          <p:cNvSpPr>
            <a:spLocks noGrp="1" noChangeArrowheads="1"/>
          </p:cNvSpPr>
          <p:nvPr>
            <p:ph type="body" idx="1"/>
          </p:nvPr>
        </p:nvSpPr>
        <p:spPr>
          <a:xfrm>
            <a:off x="457200" y="1905000"/>
            <a:ext cx="8229600" cy="4953000"/>
          </a:xfrm>
        </p:spPr>
        <p:txBody>
          <a:bodyPr/>
          <a:lstStyle/>
          <a:p>
            <a:endParaRPr lang="en-US" dirty="0"/>
          </a:p>
        </p:txBody>
      </p:sp>
      <p:sp>
        <p:nvSpPr>
          <p:cNvPr id="37893" name="AutoShape 5"/>
          <p:cNvSpPr>
            <a:spLocks noChangeArrowheads="1"/>
          </p:cNvSpPr>
          <p:nvPr/>
        </p:nvSpPr>
        <p:spPr bwMode="auto">
          <a:xfrm>
            <a:off x="1524000" y="1524000"/>
            <a:ext cx="6400800" cy="576263"/>
          </a:xfrm>
          <a:prstGeom prst="flowChartTerminator">
            <a:avLst/>
          </a:prstGeom>
          <a:gradFill rotWithShape="1">
            <a:gsLst>
              <a:gs pos="0">
                <a:srgbClr val="003399"/>
              </a:gs>
              <a:gs pos="50000">
                <a:srgbClr val="0099FF"/>
              </a:gs>
              <a:gs pos="100000">
                <a:srgbClr val="003399"/>
              </a:gs>
            </a:gsLst>
            <a:lin ang="5400000" scaled="1"/>
          </a:gra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solidFill>
                  <a:srgbClr val="FF0066"/>
                </a:solidFill>
                <a:latin typeface="Arial" charset="0"/>
              </a:rPr>
              <a:t>Chọn A, hoặc B, hoặc C.</a:t>
            </a:r>
          </a:p>
        </p:txBody>
      </p:sp>
      <p:sp>
        <p:nvSpPr>
          <p:cNvPr id="37894" name="AutoShape 6"/>
          <p:cNvSpPr>
            <a:spLocks noChangeArrowheads="1"/>
          </p:cNvSpPr>
          <p:nvPr/>
        </p:nvSpPr>
        <p:spPr bwMode="auto">
          <a:xfrm>
            <a:off x="1219200" y="2590800"/>
            <a:ext cx="6965950" cy="865188"/>
          </a:xfrm>
          <a:prstGeom prst="roundRect">
            <a:avLst>
              <a:gd name="adj" fmla="val 16667"/>
            </a:avLst>
          </a:prstGeom>
          <a:solidFill>
            <a:schemeClr val="accent1"/>
          </a:solidFill>
          <a:ln w="9525">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solidFill>
                  <a:srgbClr val="FF0066"/>
                </a:solidFill>
                <a:latin typeface="Arial" charset="0"/>
              </a:rPr>
              <a:t>Em hãy chọn ý đúng nhất.</a:t>
            </a:r>
          </a:p>
        </p:txBody>
      </p:sp>
      <p:sp>
        <p:nvSpPr>
          <p:cNvPr id="37895" name="Oval 7"/>
          <p:cNvSpPr>
            <a:spLocks noChangeArrowheads="1"/>
          </p:cNvSpPr>
          <p:nvPr/>
        </p:nvSpPr>
        <p:spPr bwMode="auto">
          <a:xfrm>
            <a:off x="615950" y="2438400"/>
            <a:ext cx="1212850" cy="1244600"/>
          </a:xfrm>
          <a:prstGeom prst="ellipse">
            <a:avLst/>
          </a:prstGeom>
          <a:solidFill>
            <a:srgbClr val="FFFF00"/>
          </a:solidFill>
          <a:ln w="12700">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a:solidFill>
                  <a:srgbClr val="FF0066"/>
                </a:solidFill>
                <a:latin typeface="Arial" charset="0"/>
              </a:rPr>
              <a:t>Câu 1</a:t>
            </a:r>
            <a:r>
              <a:rPr lang="en-US" sz="2800">
                <a:latin typeface="Arial" charset="0"/>
              </a:rPr>
              <a:t> </a:t>
            </a:r>
          </a:p>
        </p:txBody>
      </p:sp>
      <p:sp>
        <p:nvSpPr>
          <p:cNvPr id="37896" name="AutoShape 8"/>
          <p:cNvSpPr>
            <a:spLocks noChangeArrowheads="1"/>
          </p:cNvSpPr>
          <p:nvPr/>
        </p:nvSpPr>
        <p:spPr bwMode="auto">
          <a:xfrm>
            <a:off x="457200" y="3886200"/>
            <a:ext cx="8229600" cy="627063"/>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800" b="1">
                <a:solidFill>
                  <a:srgbClr val="FF0066"/>
                </a:solidFill>
                <a:latin typeface="Times New Roman" pitchFamily="18" charset="0"/>
              </a:rPr>
              <a:t>A. Từ đồng nghĩa là những từ có nghĩa giống nhau.</a:t>
            </a:r>
          </a:p>
        </p:txBody>
      </p:sp>
      <p:sp>
        <p:nvSpPr>
          <p:cNvPr id="37897" name="AutoShape 9"/>
          <p:cNvSpPr>
            <a:spLocks noChangeArrowheads="1"/>
          </p:cNvSpPr>
          <p:nvPr/>
        </p:nvSpPr>
        <p:spPr bwMode="auto">
          <a:xfrm>
            <a:off x="457200" y="4572000"/>
            <a:ext cx="8458200" cy="581025"/>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800" b="1">
                <a:solidFill>
                  <a:srgbClr val="FF0066"/>
                </a:solidFill>
                <a:latin typeface="Times New Roman" pitchFamily="18" charset="0"/>
              </a:rPr>
              <a:t>B. Từ đồng nghĩa là những từ có nghĩa gần giống nhau</a:t>
            </a:r>
            <a:r>
              <a:rPr lang="en-US" sz="2800">
                <a:solidFill>
                  <a:schemeClr val="bg1"/>
                </a:solidFill>
                <a:latin typeface="Times New Roman" pitchFamily="18" charset="0"/>
              </a:rPr>
              <a:t>.</a:t>
            </a:r>
          </a:p>
        </p:txBody>
      </p:sp>
      <p:sp>
        <p:nvSpPr>
          <p:cNvPr id="37898" name="AutoShape 10"/>
          <p:cNvSpPr>
            <a:spLocks noChangeArrowheads="1"/>
          </p:cNvSpPr>
          <p:nvPr/>
        </p:nvSpPr>
        <p:spPr bwMode="auto">
          <a:xfrm>
            <a:off x="457200" y="5257800"/>
            <a:ext cx="8305800" cy="838200"/>
          </a:xfrm>
          <a:prstGeom prst="roundRect">
            <a:avLst>
              <a:gd name="adj" fmla="val 16667"/>
            </a:avLst>
          </a:prstGeom>
          <a:solidFill>
            <a:srgbClr val="FFC000"/>
          </a:solidFill>
          <a:ln w="19050">
            <a:solidFill>
              <a:srgbClr val="CCFFFF"/>
            </a:solidFill>
            <a:round/>
            <a:headEnd/>
            <a:tailEnd/>
          </a:ln>
          <a:effectLst/>
          <a:extLst/>
        </p:spPr>
        <p:txBody>
          <a:bodyPr wrap="none" anchor="ctr"/>
          <a:lstStyle/>
          <a:p>
            <a:pPr algn="l" eaLnBrk="1" hangingPunct="1"/>
            <a:r>
              <a:rPr lang="en-US" sz="2800" dirty="0" err="1">
                <a:solidFill>
                  <a:srgbClr val="FF0000"/>
                </a:solidFill>
                <a:latin typeface="Times New Roman" pitchFamily="18" charset="0"/>
              </a:rPr>
              <a:t>C.Từ</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đồng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nghĩa</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là</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những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từ</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có</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nghĩa</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giống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nhau</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hoặc</a:t>
            </a:r>
            <a:endParaRPr lang="en-US" sz="2800" dirty="0">
              <a:solidFill>
                <a:srgbClr val="FF0000"/>
              </a:solidFill>
              <a:latin typeface="Times New Roman" pitchFamily="18" charset="0"/>
            </a:endParaRPr>
          </a:p>
          <a:p>
            <a:pPr algn="l" eaLnBrk="1" hangingPunct="1"/>
            <a:r>
              <a:rPr lang="en-US" sz="2800" dirty="0">
                <a:solidFill>
                  <a:srgbClr val="FF0000"/>
                </a:solidFill>
                <a:latin typeface="Times New Roman" pitchFamily="18" charset="0"/>
              </a:rPr>
              <a:t> </a:t>
            </a:r>
            <a:r>
              <a:rPr lang="en-US" sz="2800" dirty="0" err="1">
                <a:solidFill>
                  <a:srgbClr val="FF0000"/>
                </a:solidFill>
                <a:latin typeface="Times New Roman" pitchFamily="18" charset="0"/>
              </a:rPr>
              <a:t>gần</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giống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nhau</a:t>
            </a:r>
            <a:r>
              <a:rPr lang="en-US" sz="2800" dirty="0">
                <a:solidFill>
                  <a:srgbClr val="FF0000"/>
                </a:solidFill>
                <a:latin typeface="Arial" charset="0"/>
              </a:rPr>
              <a:t>.</a:t>
            </a:r>
          </a:p>
        </p:txBody>
      </p:sp>
      <p:pic>
        <p:nvPicPr>
          <p:cNvPr id="37900" name="Picture 12" descr="Hinh dong Phao hoa"/>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1462088" y="-1482725"/>
            <a:ext cx="1771651" cy="4537075"/>
          </a:xfrm>
          <a:prstGeom prst="rect">
            <a:avLst/>
          </a:prstGeom>
          <a:noFill/>
          <a:extLst>
            <a:ext uri="{909E8E84-426E-40DD-AFC4-6F175D3DCCD1}">
              <a14:hiddenFill xmlns:a14="http://schemas.microsoft.com/office/drawing/2010/main">
                <a:solidFill>
                  <a:srgbClr val="FFFFFF"/>
                </a:solidFill>
              </a14:hiddenFill>
            </a:ext>
          </a:extLst>
        </p:spPr>
      </p:pic>
      <p:sp>
        <p:nvSpPr>
          <p:cNvPr id="37903" name="WordArt 15">
            <a:hlinkClick r:id="" action="ppaction://noaction"/>
          </p:cNvPr>
          <p:cNvSpPr>
            <a:spLocks noChangeArrowheads="1" noChangeShapeType="1" noTextEdit="1"/>
          </p:cNvSpPr>
          <p:nvPr/>
        </p:nvSpPr>
        <p:spPr bwMode="auto">
          <a:xfrm rot="-128454">
            <a:off x="2514600" y="304800"/>
            <a:ext cx="4714875" cy="874713"/>
          </a:xfrm>
          <a:prstGeom prst="rect">
            <a:avLst/>
          </a:prstGeom>
        </p:spPr>
        <p:txBody>
          <a:bodyPr wrap="none" fromWordArt="1">
            <a:prstTxWarp prst="textWave1">
              <a:avLst>
                <a:gd name="adj1" fmla="val 13005"/>
                <a:gd name="adj2" fmla="val 0"/>
              </a:avLst>
            </a:prstTxWarp>
          </a:bodyPr>
          <a:lstStyle/>
          <a:p>
            <a:r>
              <a:rPr lang="en-US" sz="3600" kern="10">
                <a:ln w="12700">
                  <a:solidFill>
                    <a:srgbClr val="FF3300"/>
                  </a:solidFill>
                  <a:round/>
                  <a:headEnd/>
                  <a:tailEnd/>
                </a:ln>
                <a:solidFill>
                  <a:srgbClr val="FF00FF"/>
                </a:solidFill>
                <a:effectLst>
                  <a:outerShdw dist="45791" dir="2021404" algn="ctr" rotWithShape="0">
                    <a:srgbClr val="808080">
                      <a:alpha val="80000"/>
                    </a:srgbClr>
                  </a:outerShdw>
                </a:effectLst>
                <a:latin typeface="Arial Black"/>
              </a:rPr>
              <a:t>Rung Chuông Vàng</a:t>
            </a:r>
          </a:p>
        </p:txBody>
      </p:sp>
      <p:sp>
        <p:nvSpPr>
          <p:cNvPr id="37904" name="Oval 16"/>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0</a:t>
            </a:r>
          </a:p>
        </p:txBody>
      </p:sp>
      <p:sp>
        <p:nvSpPr>
          <p:cNvPr id="37905" name="Oval 17"/>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1</a:t>
            </a:r>
          </a:p>
        </p:txBody>
      </p:sp>
      <p:sp>
        <p:nvSpPr>
          <p:cNvPr id="37906" name="Oval 18"/>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2</a:t>
            </a:r>
          </a:p>
        </p:txBody>
      </p:sp>
      <p:sp>
        <p:nvSpPr>
          <p:cNvPr id="37907" name="Oval 19"/>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3</a:t>
            </a:r>
          </a:p>
        </p:txBody>
      </p:sp>
      <p:sp>
        <p:nvSpPr>
          <p:cNvPr id="37908" name="Oval 20"/>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4</a:t>
            </a:r>
          </a:p>
        </p:txBody>
      </p:sp>
      <p:sp>
        <p:nvSpPr>
          <p:cNvPr id="37909" name="Oval 21"/>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5</a:t>
            </a:r>
          </a:p>
        </p:txBody>
      </p:sp>
      <p:sp>
        <p:nvSpPr>
          <p:cNvPr id="37910" name="Oval 22"/>
          <p:cNvSpPr>
            <a:spLocks noChangeArrowheads="1"/>
          </p:cNvSpPr>
          <p:nvPr/>
        </p:nvSpPr>
        <p:spPr bwMode="auto">
          <a:xfrm>
            <a:off x="533400" y="6096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6</a:t>
            </a:r>
          </a:p>
        </p:txBody>
      </p:sp>
      <p:sp>
        <p:nvSpPr>
          <p:cNvPr id="37911" name="Oval 23"/>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7</a:t>
            </a:r>
          </a:p>
        </p:txBody>
      </p:sp>
      <p:sp>
        <p:nvSpPr>
          <p:cNvPr id="37912" name="Oval 24"/>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8</a:t>
            </a:r>
          </a:p>
        </p:txBody>
      </p:sp>
      <p:sp>
        <p:nvSpPr>
          <p:cNvPr id="37913" name="Oval 25"/>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9</a:t>
            </a:r>
          </a:p>
        </p:txBody>
      </p:sp>
      <p:sp>
        <p:nvSpPr>
          <p:cNvPr id="37914" name="Oval 26"/>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10</a:t>
            </a:r>
          </a:p>
        </p:txBody>
      </p:sp>
      <p:sp>
        <p:nvSpPr>
          <p:cNvPr id="37918" name="AutoShape 30"/>
          <p:cNvSpPr>
            <a:spLocks noChangeArrowheads="1"/>
          </p:cNvSpPr>
          <p:nvPr/>
        </p:nvSpPr>
        <p:spPr bwMode="auto">
          <a:xfrm>
            <a:off x="457200" y="5257800"/>
            <a:ext cx="8641915" cy="914400"/>
          </a:xfrm>
          <a:prstGeom prst="roundRect">
            <a:avLst>
              <a:gd name="adj" fmla="val 16667"/>
            </a:avLst>
          </a:prstGeom>
          <a:solidFill>
            <a:schemeClr val="accent2"/>
          </a:solidFill>
          <a:ln w="9525" algn="ctr">
            <a:solidFill>
              <a:schemeClr val="tx1"/>
            </a:solidFill>
            <a:round/>
            <a:headEnd/>
            <a:tailEnd/>
          </a:ln>
          <a:effectLst/>
          <a:extLst/>
        </p:spPr>
        <p:txBody>
          <a:bodyPr wrap="none" anchor="ctr"/>
          <a:lstStyle/>
          <a:p>
            <a:pPr algn="l"/>
            <a:r>
              <a:rPr lang="en-US" sz="2800" b="1" dirty="0" err="1">
                <a:solidFill>
                  <a:srgbClr val="FF0066"/>
                </a:solidFill>
                <a:latin typeface="Times New Roman" pitchFamily="18" charset="0"/>
              </a:rPr>
              <a:t>C.Từ</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đồng</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nghĩa</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là</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những</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từ</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có</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nghĩa</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giống</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nhau</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hoặc</a:t>
            </a:r>
            <a:endParaRPr lang="en-US" sz="2800" b="1" dirty="0">
              <a:solidFill>
                <a:srgbClr val="FF0066"/>
              </a:solidFill>
              <a:latin typeface="Times New Roman" pitchFamily="18" charset="0"/>
            </a:endParaRPr>
          </a:p>
          <a:p>
            <a:pPr algn="l"/>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gần</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giống</a:t>
            </a:r>
            <a:r>
              <a:rPr lang="en-US" sz="2800" b="1" dirty="0">
                <a:solidFill>
                  <a:srgbClr val="FF0066"/>
                </a:solidFill>
                <a:latin typeface="Times New Roman" pitchFamily="18" charset="0"/>
              </a:rPr>
              <a:t> </a:t>
            </a:r>
            <a:r>
              <a:rPr lang="en-US" sz="2800" b="1" dirty="0" err="1">
                <a:solidFill>
                  <a:srgbClr val="FF0066"/>
                </a:solidFill>
                <a:latin typeface="Times New Roman" pitchFamily="18" charset="0"/>
              </a:rPr>
              <a:t>nhau</a:t>
            </a:r>
            <a:r>
              <a:rPr lang="en-US" sz="2800" b="1" dirty="0">
                <a:solidFill>
                  <a:srgbClr val="FF0066"/>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7903"/>
                                        </p:tgtEl>
                                        <p:attrNameLst>
                                          <p:attrName>style.visibility</p:attrName>
                                        </p:attrNameLst>
                                      </p:cBhvr>
                                      <p:to>
                                        <p:strVal val="visible"/>
                                      </p:to>
                                    </p:set>
                                    <p:animEffect transition="in" filter="fade">
                                      <p:cBhvr>
                                        <p:cTn id="7" dur="385" decel="100000"/>
                                        <p:tgtEl>
                                          <p:spTgt spid="37903"/>
                                        </p:tgtEl>
                                      </p:cBhvr>
                                    </p:animEffect>
                                    <p:animScale>
                                      <p:cBhvr>
                                        <p:cTn id="8" dur="385" decel="100000"/>
                                        <p:tgtEl>
                                          <p:spTgt spid="37903"/>
                                        </p:tgtEl>
                                      </p:cBhvr>
                                      <p:from x="10000" y="10000"/>
                                      <p:to x="200000" y="450000"/>
                                    </p:animScale>
                                    <p:animScale>
                                      <p:cBhvr>
                                        <p:cTn id="9" dur="615" accel="100000" fill="hold">
                                          <p:stCondLst>
                                            <p:cond delay="385"/>
                                          </p:stCondLst>
                                        </p:cTn>
                                        <p:tgtEl>
                                          <p:spTgt spid="37903"/>
                                        </p:tgtEl>
                                      </p:cBhvr>
                                      <p:from x="200000" y="450000"/>
                                      <p:to x="100000" y="100000"/>
                                    </p:animScale>
                                    <p:set>
                                      <p:cBhvr>
                                        <p:cTn id="10" dur="385" fill="hold"/>
                                        <p:tgtEl>
                                          <p:spTgt spid="37903"/>
                                        </p:tgtEl>
                                        <p:attrNameLst>
                                          <p:attrName>ppt_x</p:attrName>
                                        </p:attrNameLst>
                                      </p:cBhvr>
                                      <p:to>
                                        <p:strVal val="(0.5)"/>
                                      </p:to>
                                    </p:set>
                                    <p:anim from="(0.5)" to="(#ppt_x)" calcmode="lin" valueType="num">
                                      <p:cBhvr>
                                        <p:cTn id="11" dur="615" accel="100000" fill="hold">
                                          <p:stCondLst>
                                            <p:cond delay="385"/>
                                          </p:stCondLst>
                                        </p:cTn>
                                        <p:tgtEl>
                                          <p:spTgt spid="37903"/>
                                        </p:tgtEl>
                                        <p:attrNameLst>
                                          <p:attrName>ppt_x</p:attrName>
                                        </p:attrNameLst>
                                      </p:cBhvr>
                                    </p:anim>
                                    <p:set>
                                      <p:cBhvr>
                                        <p:cTn id="12" dur="385" fill="hold"/>
                                        <p:tgtEl>
                                          <p:spTgt spid="37903"/>
                                        </p:tgtEl>
                                        <p:attrNameLst>
                                          <p:attrName>ppt_y</p:attrName>
                                        </p:attrNameLst>
                                      </p:cBhvr>
                                      <p:to>
                                        <p:strVal val="(#ppt_y+0.4)"/>
                                      </p:to>
                                    </p:set>
                                    <p:anim from="(#ppt_y+0.4)" to="(#ppt_y)" calcmode="lin" valueType="num">
                                      <p:cBhvr>
                                        <p:cTn id="13" dur="615" accel="100000" fill="hold">
                                          <p:stCondLst>
                                            <p:cond delay="385"/>
                                          </p:stCondLst>
                                        </p:cTn>
                                        <p:tgtEl>
                                          <p:spTgt spid="37903"/>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par>
                          <p:cTn id="14" fill="hold" nodeType="afterGroup">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7893">
                                            <p:bg/>
                                          </p:spTgt>
                                        </p:tgtEl>
                                        <p:attrNameLst>
                                          <p:attrName>style.visibility</p:attrName>
                                        </p:attrNameLst>
                                      </p:cBhvr>
                                      <p:to>
                                        <p:strVal val="visible"/>
                                      </p:to>
                                    </p:set>
                                    <p:animEffect transition="in" filter="slide(fromBottom)">
                                      <p:cBhvr>
                                        <p:cTn id="17" dur="500"/>
                                        <p:tgtEl>
                                          <p:spTgt spid="37893">
                                            <p:bg/>
                                          </p:spTgt>
                                        </p:tgtEl>
                                      </p:cBhvr>
                                    </p:animEffect>
                                  </p:childTnLst>
                                </p:cTn>
                              </p:par>
                            </p:childTnLst>
                          </p:cTn>
                        </p:par>
                        <p:par>
                          <p:cTn id="18" fill="hold" nodeType="afterGroup">
                            <p:stCondLst>
                              <p:cond delay="1500"/>
                            </p:stCondLst>
                            <p:childTnLst>
                              <p:par>
                                <p:cTn id="19" presetID="12" presetClass="entr" presetSubtype="4" fill="hold" grpId="0" nodeType="afterEffect">
                                  <p:stCondLst>
                                    <p:cond delay="0"/>
                                  </p:stCondLst>
                                  <p:iterate type="lt">
                                    <p:tmPct val="0"/>
                                  </p:iterate>
                                  <p:childTnLst>
                                    <p:set>
                                      <p:cBhvr>
                                        <p:cTn id="20" dur="1" fill="hold">
                                          <p:stCondLst>
                                            <p:cond delay="0"/>
                                          </p:stCondLst>
                                        </p:cTn>
                                        <p:tgtEl>
                                          <p:spTgt spid="37893">
                                            <p:txEl>
                                              <p:pRg st="0" end="0"/>
                                            </p:txEl>
                                          </p:spTgt>
                                        </p:tgtEl>
                                        <p:attrNameLst>
                                          <p:attrName>style.visibility</p:attrName>
                                        </p:attrNameLst>
                                      </p:cBhvr>
                                      <p:to>
                                        <p:strVal val="visible"/>
                                      </p:to>
                                    </p:set>
                                    <p:animEffect transition="in" filter="slide(fromBottom)">
                                      <p:cBhvr>
                                        <p:cTn id="21" dur="500"/>
                                        <p:tgtEl>
                                          <p:spTgt spid="37893">
                                            <p:txEl>
                                              <p:pRg st="0" end="0"/>
                                            </p:txEl>
                                          </p:spTgt>
                                        </p:tgtEl>
                                      </p:cBhvr>
                                    </p:animEffect>
                                  </p:childTnLst>
                                </p:cTn>
                              </p:par>
                            </p:childTnLst>
                          </p:cTn>
                        </p:par>
                        <p:par>
                          <p:cTn id="22" fill="hold" nodeType="afterGroup">
                            <p:stCondLst>
                              <p:cond delay="2000"/>
                            </p:stCondLst>
                            <p:childTnLst>
                              <p:par>
                                <p:cTn id="23" presetID="4" presetClass="entr" presetSubtype="16" fill="hold" grpId="0" nodeType="afterEffect">
                                  <p:stCondLst>
                                    <p:cond delay="0"/>
                                  </p:stCondLst>
                                  <p:childTnLst>
                                    <p:set>
                                      <p:cBhvr>
                                        <p:cTn id="24" dur="1" fill="hold">
                                          <p:stCondLst>
                                            <p:cond delay="0"/>
                                          </p:stCondLst>
                                        </p:cTn>
                                        <p:tgtEl>
                                          <p:spTgt spid="37895"/>
                                        </p:tgtEl>
                                        <p:attrNameLst>
                                          <p:attrName>style.visibility</p:attrName>
                                        </p:attrNameLst>
                                      </p:cBhvr>
                                      <p:to>
                                        <p:strVal val="visible"/>
                                      </p:to>
                                    </p:set>
                                    <p:animEffect transition="in" filter="box(in)">
                                      <p:cBhvr>
                                        <p:cTn id="25" dur="500"/>
                                        <p:tgtEl>
                                          <p:spTgt spid="37895"/>
                                        </p:tgtEl>
                                      </p:cBhvr>
                                    </p:animEffect>
                                  </p:childTnLst>
                                </p:cTn>
                              </p:par>
                            </p:childTnLst>
                          </p:cTn>
                        </p:par>
                        <p:par>
                          <p:cTn id="26" fill="hold" nodeType="afterGroup">
                            <p:stCondLst>
                              <p:cond delay="2500"/>
                            </p:stCondLst>
                            <p:childTnLst>
                              <p:par>
                                <p:cTn id="27" presetID="12" presetClass="entr" presetSubtype="8" fill="hold" grpId="0" nodeType="afterEffect">
                                  <p:stCondLst>
                                    <p:cond delay="2000"/>
                                  </p:stCondLst>
                                  <p:childTnLst>
                                    <p:set>
                                      <p:cBhvr>
                                        <p:cTn id="28" dur="1" fill="hold">
                                          <p:stCondLst>
                                            <p:cond delay="0"/>
                                          </p:stCondLst>
                                        </p:cTn>
                                        <p:tgtEl>
                                          <p:spTgt spid="37894"/>
                                        </p:tgtEl>
                                        <p:attrNameLst>
                                          <p:attrName>style.visibility</p:attrName>
                                        </p:attrNameLst>
                                      </p:cBhvr>
                                      <p:to>
                                        <p:strVal val="visible"/>
                                      </p:to>
                                    </p:set>
                                    <p:animEffect transition="in" filter="slide(fromLeft)">
                                      <p:cBhvr>
                                        <p:cTn id="29" dur="500"/>
                                        <p:tgtEl>
                                          <p:spTgt spid="37894"/>
                                        </p:tgtEl>
                                      </p:cBhvr>
                                    </p:animEffect>
                                  </p:childTnLst>
                                </p:cTn>
                              </p:par>
                            </p:childTnLst>
                          </p:cTn>
                        </p:par>
                        <p:par>
                          <p:cTn id="30" fill="hold" nodeType="afterGroup">
                            <p:stCondLst>
                              <p:cond delay="5000"/>
                            </p:stCondLst>
                            <p:childTnLst>
                              <p:par>
                                <p:cTn id="31" presetID="2" presetClass="entr" presetSubtype="2" accel="50000" decel="50000" fill="hold" grpId="0" nodeType="afterEffect">
                                  <p:stCondLst>
                                    <p:cond delay="2500"/>
                                  </p:stCondLst>
                                  <p:childTnLst>
                                    <p:set>
                                      <p:cBhvr>
                                        <p:cTn id="32" dur="1" fill="hold">
                                          <p:stCondLst>
                                            <p:cond delay="0"/>
                                          </p:stCondLst>
                                        </p:cTn>
                                        <p:tgtEl>
                                          <p:spTgt spid="37896"/>
                                        </p:tgtEl>
                                        <p:attrNameLst>
                                          <p:attrName>style.visibility</p:attrName>
                                        </p:attrNameLst>
                                      </p:cBhvr>
                                      <p:to>
                                        <p:strVal val="visible"/>
                                      </p:to>
                                    </p:set>
                                    <p:anim calcmode="lin" valueType="num">
                                      <p:cBhvr additive="base">
                                        <p:cTn id="33" dur="500" fill="hold"/>
                                        <p:tgtEl>
                                          <p:spTgt spid="37896"/>
                                        </p:tgtEl>
                                        <p:attrNameLst>
                                          <p:attrName>ppt_x</p:attrName>
                                        </p:attrNameLst>
                                      </p:cBhvr>
                                      <p:tavLst>
                                        <p:tav tm="0">
                                          <p:val>
                                            <p:strVal val="1+#ppt_w/2"/>
                                          </p:val>
                                        </p:tav>
                                        <p:tav tm="100000">
                                          <p:val>
                                            <p:strVal val="#ppt_x"/>
                                          </p:val>
                                        </p:tav>
                                      </p:tavLst>
                                    </p:anim>
                                    <p:anim calcmode="lin" valueType="num">
                                      <p:cBhvr additive="base">
                                        <p:cTn id="34" dur="500" fill="hold"/>
                                        <p:tgtEl>
                                          <p:spTgt spid="378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push.wav"/>
                                        </p:tgtEl>
                                      </p:cMediaNode>
                                    </p:audio>
                                  </p:subTnLst>
                                </p:cTn>
                              </p:par>
                            </p:childTnLst>
                          </p:cTn>
                        </p:par>
                        <p:par>
                          <p:cTn id="35" fill="hold" nodeType="afterGroup">
                            <p:stCondLst>
                              <p:cond delay="8000"/>
                            </p:stCondLst>
                            <p:childTnLst>
                              <p:par>
                                <p:cTn id="36" presetID="2" presetClass="entr" presetSubtype="2" accel="50000" decel="50000" fill="hold" grpId="0" nodeType="afterEffect">
                                  <p:stCondLst>
                                    <p:cond delay="3500"/>
                                  </p:stCondLst>
                                  <p:childTnLst>
                                    <p:set>
                                      <p:cBhvr>
                                        <p:cTn id="37" dur="1" fill="hold">
                                          <p:stCondLst>
                                            <p:cond delay="0"/>
                                          </p:stCondLst>
                                        </p:cTn>
                                        <p:tgtEl>
                                          <p:spTgt spid="37897"/>
                                        </p:tgtEl>
                                        <p:attrNameLst>
                                          <p:attrName>style.visibility</p:attrName>
                                        </p:attrNameLst>
                                      </p:cBhvr>
                                      <p:to>
                                        <p:strVal val="visible"/>
                                      </p:to>
                                    </p:set>
                                    <p:anim calcmode="lin" valueType="num">
                                      <p:cBhvr additive="base">
                                        <p:cTn id="38" dur="500" fill="hold"/>
                                        <p:tgtEl>
                                          <p:spTgt spid="37897"/>
                                        </p:tgtEl>
                                        <p:attrNameLst>
                                          <p:attrName>ppt_x</p:attrName>
                                        </p:attrNameLst>
                                      </p:cBhvr>
                                      <p:tavLst>
                                        <p:tav tm="0">
                                          <p:val>
                                            <p:strVal val="1+#ppt_w/2"/>
                                          </p:val>
                                        </p:tav>
                                        <p:tav tm="100000">
                                          <p:val>
                                            <p:strVal val="#ppt_x"/>
                                          </p:val>
                                        </p:tav>
                                      </p:tavLst>
                                    </p:anim>
                                    <p:anim calcmode="lin" valueType="num">
                                      <p:cBhvr additive="base">
                                        <p:cTn id="39" dur="500" fill="hold"/>
                                        <p:tgtEl>
                                          <p:spTgt spid="3789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3" name="push.wav"/>
                                        </p:tgtEl>
                                      </p:cMediaNode>
                                    </p:audio>
                                  </p:subTnLst>
                                </p:cTn>
                              </p:par>
                            </p:childTnLst>
                          </p:cTn>
                        </p:par>
                        <p:par>
                          <p:cTn id="40" fill="hold" nodeType="afterGroup">
                            <p:stCondLst>
                              <p:cond delay="12000"/>
                            </p:stCondLst>
                            <p:childTnLst>
                              <p:par>
                                <p:cTn id="41" presetID="2" presetClass="entr" presetSubtype="2" fill="hold" grpId="0" nodeType="afterEffect">
                                  <p:stCondLst>
                                    <p:cond delay="3500"/>
                                  </p:stCondLst>
                                  <p:childTnLst>
                                    <p:set>
                                      <p:cBhvr>
                                        <p:cTn id="42" dur="1" fill="hold">
                                          <p:stCondLst>
                                            <p:cond delay="0"/>
                                          </p:stCondLst>
                                        </p:cTn>
                                        <p:tgtEl>
                                          <p:spTgt spid="37898"/>
                                        </p:tgtEl>
                                        <p:attrNameLst>
                                          <p:attrName>style.visibility</p:attrName>
                                        </p:attrNameLst>
                                      </p:cBhvr>
                                      <p:to>
                                        <p:strVal val="visible"/>
                                      </p:to>
                                    </p:set>
                                    <p:anim calcmode="lin" valueType="num">
                                      <p:cBhvr additive="base">
                                        <p:cTn id="43" dur="500" fill="hold"/>
                                        <p:tgtEl>
                                          <p:spTgt spid="37898"/>
                                        </p:tgtEl>
                                        <p:attrNameLst>
                                          <p:attrName>ppt_x</p:attrName>
                                        </p:attrNameLst>
                                      </p:cBhvr>
                                      <p:tavLst>
                                        <p:tav tm="0">
                                          <p:val>
                                            <p:strVal val="1+#ppt_w/2"/>
                                          </p:val>
                                        </p:tav>
                                        <p:tav tm="100000">
                                          <p:val>
                                            <p:strVal val="#ppt_x"/>
                                          </p:val>
                                        </p:tav>
                                      </p:tavLst>
                                    </p:anim>
                                    <p:anim calcmode="lin" valueType="num">
                                      <p:cBhvr additive="base">
                                        <p:cTn id="44" dur="500" fill="hold"/>
                                        <p:tgtEl>
                                          <p:spTgt spid="3789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pu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37904"/>
                                        </p:tgtEl>
                                        <p:attrNameLst>
                                          <p:attrName>style.visibility</p:attrName>
                                        </p:attrNameLst>
                                      </p:cBhvr>
                                      <p:to>
                                        <p:strVal val="visible"/>
                                      </p:to>
                                    </p:set>
                                    <p:animEffect transition="in" filter="slide(fromBottom)">
                                      <p:cBhvr>
                                        <p:cTn id="49" dur="500"/>
                                        <p:tgtEl>
                                          <p:spTgt spid="37904"/>
                                        </p:tgtEl>
                                      </p:cBhvr>
                                    </p:animEffect>
                                  </p:childTnLst>
                                </p:cTn>
                              </p:par>
                              <p:par>
                                <p:cTn id="50" presetID="12" presetClass="entr" presetSubtype="4" fill="hold" grpId="0" nodeType="withEffect">
                                  <p:stCondLst>
                                    <p:cond delay="0"/>
                                  </p:stCondLst>
                                  <p:childTnLst>
                                    <p:set>
                                      <p:cBhvr>
                                        <p:cTn id="51" dur="1" fill="hold">
                                          <p:stCondLst>
                                            <p:cond delay="0"/>
                                          </p:stCondLst>
                                        </p:cTn>
                                        <p:tgtEl>
                                          <p:spTgt spid="37905"/>
                                        </p:tgtEl>
                                        <p:attrNameLst>
                                          <p:attrName>style.visibility</p:attrName>
                                        </p:attrNameLst>
                                      </p:cBhvr>
                                      <p:to>
                                        <p:strVal val="visible"/>
                                      </p:to>
                                    </p:set>
                                    <p:animEffect transition="in" filter="slide(fromBottom)">
                                      <p:cBhvr>
                                        <p:cTn id="52" dur="500"/>
                                        <p:tgtEl>
                                          <p:spTgt spid="37905"/>
                                        </p:tgtEl>
                                      </p:cBhvr>
                                    </p:animEffect>
                                  </p:childTnLst>
                                </p:cTn>
                              </p:par>
                              <p:par>
                                <p:cTn id="53" presetID="12" presetClass="entr" presetSubtype="4" fill="hold" nodeType="withEffect">
                                  <p:stCondLst>
                                    <p:cond delay="0"/>
                                  </p:stCondLst>
                                  <p:childTnLst>
                                    <p:set>
                                      <p:cBhvr>
                                        <p:cTn id="54" dur="1" fill="hold">
                                          <p:stCondLst>
                                            <p:cond delay="0"/>
                                          </p:stCondLst>
                                        </p:cTn>
                                        <p:tgtEl>
                                          <p:spTgt spid="37906"/>
                                        </p:tgtEl>
                                        <p:attrNameLst>
                                          <p:attrName>style.visibility</p:attrName>
                                        </p:attrNameLst>
                                      </p:cBhvr>
                                      <p:to>
                                        <p:strVal val="visible"/>
                                      </p:to>
                                    </p:set>
                                    <p:animEffect transition="in" filter="slide(fromBottom)">
                                      <p:cBhvr>
                                        <p:cTn id="55" dur="500"/>
                                        <p:tgtEl>
                                          <p:spTgt spid="37906"/>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37907"/>
                                        </p:tgtEl>
                                        <p:attrNameLst>
                                          <p:attrName>style.visibility</p:attrName>
                                        </p:attrNameLst>
                                      </p:cBhvr>
                                      <p:to>
                                        <p:strVal val="visible"/>
                                      </p:to>
                                    </p:set>
                                    <p:animEffect transition="in" filter="slide(fromBottom)">
                                      <p:cBhvr>
                                        <p:cTn id="58" dur="500"/>
                                        <p:tgtEl>
                                          <p:spTgt spid="37907"/>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37908"/>
                                        </p:tgtEl>
                                        <p:attrNameLst>
                                          <p:attrName>style.visibility</p:attrName>
                                        </p:attrNameLst>
                                      </p:cBhvr>
                                      <p:to>
                                        <p:strVal val="visible"/>
                                      </p:to>
                                    </p:set>
                                    <p:animEffect transition="in" filter="slide(fromBottom)">
                                      <p:cBhvr>
                                        <p:cTn id="61" dur="500"/>
                                        <p:tgtEl>
                                          <p:spTgt spid="37908"/>
                                        </p:tgtEl>
                                      </p:cBhvr>
                                    </p:animEffect>
                                  </p:childTnLst>
                                </p:cTn>
                              </p:par>
                              <p:par>
                                <p:cTn id="62" presetID="12" presetClass="entr" presetSubtype="4" fill="hold" grpId="0" nodeType="withEffect">
                                  <p:stCondLst>
                                    <p:cond delay="0"/>
                                  </p:stCondLst>
                                  <p:childTnLst>
                                    <p:set>
                                      <p:cBhvr>
                                        <p:cTn id="63" dur="1" fill="hold">
                                          <p:stCondLst>
                                            <p:cond delay="0"/>
                                          </p:stCondLst>
                                        </p:cTn>
                                        <p:tgtEl>
                                          <p:spTgt spid="37909"/>
                                        </p:tgtEl>
                                        <p:attrNameLst>
                                          <p:attrName>style.visibility</p:attrName>
                                        </p:attrNameLst>
                                      </p:cBhvr>
                                      <p:to>
                                        <p:strVal val="visible"/>
                                      </p:to>
                                    </p:set>
                                    <p:animEffect transition="in" filter="slide(fromBottom)">
                                      <p:cBhvr>
                                        <p:cTn id="64" dur="500"/>
                                        <p:tgtEl>
                                          <p:spTgt spid="37909"/>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37910"/>
                                        </p:tgtEl>
                                        <p:attrNameLst>
                                          <p:attrName>style.visibility</p:attrName>
                                        </p:attrNameLst>
                                      </p:cBhvr>
                                      <p:to>
                                        <p:strVal val="visible"/>
                                      </p:to>
                                    </p:set>
                                    <p:animEffect transition="in" filter="slide(fromBottom)">
                                      <p:cBhvr>
                                        <p:cTn id="67" dur="500"/>
                                        <p:tgtEl>
                                          <p:spTgt spid="37910"/>
                                        </p:tgtEl>
                                      </p:cBhvr>
                                    </p:animEffect>
                                  </p:childTnLst>
                                </p:cTn>
                              </p:par>
                              <p:par>
                                <p:cTn id="68" presetID="12" presetClass="entr" presetSubtype="4" fill="hold" grpId="0" nodeType="withEffect">
                                  <p:stCondLst>
                                    <p:cond delay="0"/>
                                  </p:stCondLst>
                                  <p:childTnLst>
                                    <p:set>
                                      <p:cBhvr>
                                        <p:cTn id="69" dur="1" fill="hold">
                                          <p:stCondLst>
                                            <p:cond delay="0"/>
                                          </p:stCondLst>
                                        </p:cTn>
                                        <p:tgtEl>
                                          <p:spTgt spid="37911"/>
                                        </p:tgtEl>
                                        <p:attrNameLst>
                                          <p:attrName>style.visibility</p:attrName>
                                        </p:attrNameLst>
                                      </p:cBhvr>
                                      <p:to>
                                        <p:strVal val="visible"/>
                                      </p:to>
                                    </p:set>
                                    <p:animEffect transition="in" filter="slide(fromBottom)">
                                      <p:cBhvr>
                                        <p:cTn id="70" dur="500"/>
                                        <p:tgtEl>
                                          <p:spTgt spid="37911"/>
                                        </p:tgtEl>
                                      </p:cBhvr>
                                    </p:animEffect>
                                  </p:childTnLst>
                                </p:cTn>
                              </p:par>
                              <p:par>
                                <p:cTn id="71" presetID="12" presetClass="entr" presetSubtype="4" fill="hold" grpId="0" nodeType="withEffect">
                                  <p:stCondLst>
                                    <p:cond delay="0"/>
                                  </p:stCondLst>
                                  <p:childTnLst>
                                    <p:set>
                                      <p:cBhvr>
                                        <p:cTn id="72" dur="1" fill="hold">
                                          <p:stCondLst>
                                            <p:cond delay="0"/>
                                          </p:stCondLst>
                                        </p:cTn>
                                        <p:tgtEl>
                                          <p:spTgt spid="37912"/>
                                        </p:tgtEl>
                                        <p:attrNameLst>
                                          <p:attrName>style.visibility</p:attrName>
                                        </p:attrNameLst>
                                      </p:cBhvr>
                                      <p:to>
                                        <p:strVal val="visible"/>
                                      </p:to>
                                    </p:set>
                                    <p:animEffect transition="in" filter="slide(fromBottom)">
                                      <p:cBhvr>
                                        <p:cTn id="73" dur="500"/>
                                        <p:tgtEl>
                                          <p:spTgt spid="37912"/>
                                        </p:tgtEl>
                                      </p:cBhvr>
                                    </p:animEffect>
                                  </p:childTnLst>
                                </p:cTn>
                              </p:par>
                              <p:par>
                                <p:cTn id="74" presetID="12" presetClass="entr" presetSubtype="4" fill="hold" grpId="0" nodeType="withEffect">
                                  <p:stCondLst>
                                    <p:cond delay="0"/>
                                  </p:stCondLst>
                                  <p:childTnLst>
                                    <p:set>
                                      <p:cBhvr>
                                        <p:cTn id="75" dur="1" fill="hold">
                                          <p:stCondLst>
                                            <p:cond delay="0"/>
                                          </p:stCondLst>
                                        </p:cTn>
                                        <p:tgtEl>
                                          <p:spTgt spid="37913"/>
                                        </p:tgtEl>
                                        <p:attrNameLst>
                                          <p:attrName>style.visibility</p:attrName>
                                        </p:attrNameLst>
                                      </p:cBhvr>
                                      <p:to>
                                        <p:strVal val="visible"/>
                                      </p:to>
                                    </p:set>
                                    <p:animEffect transition="in" filter="slide(fromBottom)">
                                      <p:cBhvr>
                                        <p:cTn id="76" dur="500"/>
                                        <p:tgtEl>
                                          <p:spTgt spid="37913"/>
                                        </p:tgtEl>
                                      </p:cBhvr>
                                    </p:animEffect>
                                  </p:childTnLst>
                                </p:cTn>
                              </p:par>
                              <p:par>
                                <p:cTn id="77" presetID="12" presetClass="entr" presetSubtype="4" fill="hold" grpId="0" nodeType="withEffect">
                                  <p:stCondLst>
                                    <p:cond delay="0"/>
                                  </p:stCondLst>
                                  <p:childTnLst>
                                    <p:set>
                                      <p:cBhvr>
                                        <p:cTn id="78" dur="1" fill="hold">
                                          <p:stCondLst>
                                            <p:cond delay="0"/>
                                          </p:stCondLst>
                                        </p:cTn>
                                        <p:tgtEl>
                                          <p:spTgt spid="37914"/>
                                        </p:tgtEl>
                                        <p:attrNameLst>
                                          <p:attrName>style.visibility</p:attrName>
                                        </p:attrNameLst>
                                      </p:cBhvr>
                                      <p:to>
                                        <p:strVal val="visible"/>
                                      </p:to>
                                    </p:set>
                                    <p:animEffect transition="in" filter="slide(fromBottom)">
                                      <p:cBhvr>
                                        <p:cTn id="79" dur="500"/>
                                        <p:tgtEl>
                                          <p:spTgt spid="37914"/>
                                        </p:tgtEl>
                                      </p:cBhvr>
                                    </p:animEffect>
                                  </p:childTnLst>
                                </p:cTn>
                              </p:par>
                            </p:childTnLst>
                          </p:cTn>
                        </p:par>
                        <p:par>
                          <p:cTn id="80" fill="hold" nodeType="afterGroup">
                            <p:stCondLst>
                              <p:cond delay="500"/>
                            </p:stCondLst>
                            <p:childTnLst>
                              <p:par>
                                <p:cTn id="81" presetID="1" presetClass="exit" presetSubtype="0" fill="hold" grpId="1" nodeType="afterEffect">
                                  <p:stCondLst>
                                    <p:cond delay="0"/>
                                  </p:stCondLst>
                                  <p:childTnLst>
                                    <p:set>
                                      <p:cBhvr>
                                        <p:cTn id="82" dur="1" fill="hold">
                                          <p:stCondLst>
                                            <p:cond delay="0"/>
                                          </p:stCondLst>
                                        </p:cTn>
                                        <p:tgtEl>
                                          <p:spTgt spid="37914"/>
                                        </p:tgtEl>
                                        <p:attrNameLst>
                                          <p:attrName>style.visibility</p:attrName>
                                        </p:attrNameLst>
                                      </p:cBhvr>
                                      <p:to>
                                        <p:strVal val="hidden"/>
                                      </p:to>
                                    </p:set>
                                  </p:childTnLst>
                                  <p:subTnLst>
                                    <p:audio>
                                      <p:cMediaNode>
                                        <p:cTn display="0" masterRel="sameClick">
                                          <p:stCondLst>
                                            <p:cond evt="begin" delay="0">
                                              <p:tn val="81"/>
                                            </p:cond>
                                          </p:stCondLst>
                                          <p:endCondLst>
                                            <p:cond evt="onStopAudio" delay="0">
                                              <p:tgtEl>
                                                <p:sldTgt/>
                                              </p:tgtEl>
                                            </p:cond>
                                          </p:endCondLst>
                                        </p:cTn>
                                        <p:tgtEl>
                                          <p:sndTgt r:embed="rId4" name="hammer.wav"/>
                                        </p:tgtEl>
                                      </p:cMediaNode>
                                    </p:audio>
                                  </p:subTnLst>
                                </p:cTn>
                              </p:par>
                            </p:childTnLst>
                          </p:cTn>
                        </p:par>
                        <p:par>
                          <p:cTn id="83" fill="hold" nodeType="afterGroup">
                            <p:stCondLst>
                              <p:cond delay="500"/>
                            </p:stCondLst>
                            <p:childTnLst>
                              <p:par>
                                <p:cTn id="84" presetID="1" presetClass="exit" presetSubtype="0" fill="hold" grpId="1" nodeType="afterEffect">
                                  <p:stCondLst>
                                    <p:cond delay="1000"/>
                                  </p:stCondLst>
                                  <p:childTnLst>
                                    <p:set>
                                      <p:cBhvr>
                                        <p:cTn id="85" dur="1" fill="hold">
                                          <p:stCondLst>
                                            <p:cond delay="0"/>
                                          </p:stCondLst>
                                        </p:cTn>
                                        <p:tgtEl>
                                          <p:spTgt spid="37913"/>
                                        </p:tgtEl>
                                        <p:attrNameLst>
                                          <p:attrName>style.visibility</p:attrName>
                                        </p:attrNameLst>
                                      </p:cBhvr>
                                      <p:to>
                                        <p:strVal val="hidden"/>
                                      </p:to>
                                    </p:set>
                                  </p:childTnLst>
                                  <p:subTnLst>
                                    <p:audio>
                                      <p:cMediaNode>
                                        <p:cTn display="0" masterRel="sameClick">
                                          <p:stCondLst>
                                            <p:cond evt="begin" delay="0">
                                              <p:tn val="84"/>
                                            </p:cond>
                                          </p:stCondLst>
                                          <p:endCondLst>
                                            <p:cond evt="onStopAudio" delay="0">
                                              <p:tgtEl>
                                                <p:sldTgt/>
                                              </p:tgtEl>
                                            </p:cond>
                                          </p:endCondLst>
                                        </p:cTn>
                                        <p:tgtEl>
                                          <p:sndTgt r:embed="rId4" name="hammer.wav"/>
                                        </p:tgtEl>
                                      </p:cMediaNode>
                                    </p:audio>
                                  </p:subTnLst>
                                </p:cTn>
                              </p:par>
                            </p:childTnLst>
                          </p:cTn>
                        </p:par>
                        <p:par>
                          <p:cTn id="86" fill="hold" nodeType="afterGroup">
                            <p:stCondLst>
                              <p:cond delay="1500"/>
                            </p:stCondLst>
                            <p:childTnLst>
                              <p:par>
                                <p:cTn id="87" presetID="1" presetClass="exit" presetSubtype="0" fill="hold" grpId="1" nodeType="afterEffect">
                                  <p:stCondLst>
                                    <p:cond delay="1000"/>
                                  </p:stCondLst>
                                  <p:childTnLst>
                                    <p:set>
                                      <p:cBhvr>
                                        <p:cTn id="88" dur="1" fill="hold">
                                          <p:stCondLst>
                                            <p:cond delay="0"/>
                                          </p:stCondLst>
                                        </p:cTn>
                                        <p:tgtEl>
                                          <p:spTgt spid="37912"/>
                                        </p:tgtEl>
                                        <p:attrNameLst>
                                          <p:attrName>style.visibility</p:attrName>
                                        </p:attrNameLst>
                                      </p:cBhvr>
                                      <p:to>
                                        <p:strVal val="hidden"/>
                                      </p:to>
                                    </p:set>
                                  </p:childTnLst>
                                  <p:subTnLst>
                                    <p:audio>
                                      <p:cMediaNode>
                                        <p:cTn display="0" masterRel="sameClick">
                                          <p:stCondLst>
                                            <p:cond evt="begin" delay="0">
                                              <p:tn val="87"/>
                                            </p:cond>
                                          </p:stCondLst>
                                          <p:endCondLst>
                                            <p:cond evt="onStopAudio" delay="0">
                                              <p:tgtEl>
                                                <p:sldTgt/>
                                              </p:tgtEl>
                                            </p:cond>
                                          </p:endCondLst>
                                        </p:cTn>
                                        <p:tgtEl>
                                          <p:sndTgt r:embed="rId4" name="hammer.wav"/>
                                        </p:tgtEl>
                                      </p:cMediaNode>
                                    </p:audio>
                                  </p:subTnLst>
                                </p:cTn>
                              </p:par>
                            </p:childTnLst>
                          </p:cTn>
                        </p:par>
                        <p:par>
                          <p:cTn id="89" fill="hold" nodeType="afterGroup">
                            <p:stCondLst>
                              <p:cond delay="2500"/>
                            </p:stCondLst>
                            <p:childTnLst>
                              <p:par>
                                <p:cTn id="90" presetID="1" presetClass="exit" presetSubtype="0" fill="hold" grpId="1" nodeType="afterEffect">
                                  <p:stCondLst>
                                    <p:cond delay="1000"/>
                                  </p:stCondLst>
                                  <p:childTnLst>
                                    <p:set>
                                      <p:cBhvr>
                                        <p:cTn id="91" dur="1" fill="hold">
                                          <p:stCondLst>
                                            <p:cond delay="0"/>
                                          </p:stCondLst>
                                        </p:cTn>
                                        <p:tgtEl>
                                          <p:spTgt spid="37911"/>
                                        </p:tgtEl>
                                        <p:attrNameLst>
                                          <p:attrName>style.visibility</p:attrName>
                                        </p:attrNameLst>
                                      </p:cBhvr>
                                      <p:to>
                                        <p:strVal val="hidden"/>
                                      </p:to>
                                    </p:set>
                                  </p:childTnLst>
                                  <p:subTnLst>
                                    <p:audio>
                                      <p:cMediaNode>
                                        <p:cTn display="0" masterRel="sameClick">
                                          <p:stCondLst>
                                            <p:cond evt="begin" delay="0">
                                              <p:tn val="90"/>
                                            </p:cond>
                                          </p:stCondLst>
                                          <p:endCondLst>
                                            <p:cond evt="onStopAudio" delay="0">
                                              <p:tgtEl>
                                                <p:sldTgt/>
                                              </p:tgtEl>
                                            </p:cond>
                                          </p:endCondLst>
                                        </p:cTn>
                                        <p:tgtEl>
                                          <p:sndTgt r:embed="rId4" name="hammer.wav"/>
                                        </p:tgtEl>
                                      </p:cMediaNode>
                                    </p:audio>
                                  </p:subTnLst>
                                </p:cTn>
                              </p:par>
                            </p:childTnLst>
                          </p:cTn>
                        </p:par>
                        <p:par>
                          <p:cTn id="92" fill="hold" nodeType="afterGroup">
                            <p:stCondLst>
                              <p:cond delay="3500"/>
                            </p:stCondLst>
                            <p:childTnLst>
                              <p:par>
                                <p:cTn id="93" presetID="1" presetClass="exit" presetSubtype="0" fill="hold" grpId="1" nodeType="afterEffect">
                                  <p:stCondLst>
                                    <p:cond delay="1000"/>
                                  </p:stCondLst>
                                  <p:childTnLst>
                                    <p:set>
                                      <p:cBhvr>
                                        <p:cTn id="94" dur="1" fill="hold">
                                          <p:stCondLst>
                                            <p:cond delay="0"/>
                                          </p:stCondLst>
                                        </p:cTn>
                                        <p:tgtEl>
                                          <p:spTgt spid="37910"/>
                                        </p:tgtEl>
                                        <p:attrNameLst>
                                          <p:attrName>style.visibility</p:attrName>
                                        </p:attrNameLst>
                                      </p:cBhvr>
                                      <p:to>
                                        <p:strVal val="hidden"/>
                                      </p:to>
                                    </p:set>
                                  </p:childTnLst>
                                  <p:subTnLst>
                                    <p:audio>
                                      <p:cMediaNode>
                                        <p:cTn display="0" masterRel="sameClick">
                                          <p:stCondLst>
                                            <p:cond evt="begin" delay="0">
                                              <p:tn val="93"/>
                                            </p:cond>
                                          </p:stCondLst>
                                          <p:endCondLst>
                                            <p:cond evt="onStopAudio" delay="0">
                                              <p:tgtEl>
                                                <p:sldTgt/>
                                              </p:tgtEl>
                                            </p:cond>
                                          </p:endCondLst>
                                        </p:cTn>
                                        <p:tgtEl>
                                          <p:sndTgt r:embed="rId4" name="hammer.wav"/>
                                        </p:tgtEl>
                                      </p:cMediaNode>
                                    </p:audio>
                                  </p:subTnLst>
                                </p:cTn>
                              </p:par>
                            </p:childTnLst>
                          </p:cTn>
                        </p:par>
                        <p:par>
                          <p:cTn id="95" fill="hold" nodeType="afterGroup">
                            <p:stCondLst>
                              <p:cond delay="4500"/>
                            </p:stCondLst>
                            <p:childTnLst>
                              <p:par>
                                <p:cTn id="96" presetID="1" presetClass="exit" presetSubtype="0" fill="hold" grpId="1" nodeType="afterEffect">
                                  <p:stCondLst>
                                    <p:cond delay="1000"/>
                                  </p:stCondLst>
                                  <p:childTnLst>
                                    <p:set>
                                      <p:cBhvr>
                                        <p:cTn id="97" dur="1" fill="hold">
                                          <p:stCondLst>
                                            <p:cond delay="0"/>
                                          </p:stCondLst>
                                        </p:cTn>
                                        <p:tgtEl>
                                          <p:spTgt spid="37909"/>
                                        </p:tgtEl>
                                        <p:attrNameLst>
                                          <p:attrName>style.visibility</p:attrName>
                                        </p:attrNameLst>
                                      </p:cBhvr>
                                      <p:to>
                                        <p:strVal val="hidden"/>
                                      </p:to>
                                    </p:set>
                                  </p:childTnLst>
                                  <p:subTnLst>
                                    <p:audio>
                                      <p:cMediaNode>
                                        <p:cTn display="0" masterRel="sameClick">
                                          <p:stCondLst>
                                            <p:cond evt="begin" delay="0">
                                              <p:tn val="96"/>
                                            </p:cond>
                                          </p:stCondLst>
                                          <p:endCondLst>
                                            <p:cond evt="onStopAudio" delay="0">
                                              <p:tgtEl>
                                                <p:sldTgt/>
                                              </p:tgtEl>
                                            </p:cond>
                                          </p:endCondLst>
                                        </p:cTn>
                                        <p:tgtEl>
                                          <p:sndTgt r:embed="rId4" name="hammer.wav"/>
                                        </p:tgtEl>
                                      </p:cMediaNode>
                                    </p:audio>
                                  </p:subTnLst>
                                </p:cTn>
                              </p:par>
                            </p:childTnLst>
                          </p:cTn>
                        </p:par>
                        <p:par>
                          <p:cTn id="98" fill="hold" nodeType="afterGroup">
                            <p:stCondLst>
                              <p:cond delay="5500"/>
                            </p:stCondLst>
                            <p:childTnLst>
                              <p:par>
                                <p:cTn id="99" presetID="1" presetClass="exit" presetSubtype="0" fill="hold" grpId="1" nodeType="afterEffect">
                                  <p:stCondLst>
                                    <p:cond delay="1000"/>
                                  </p:stCondLst>
                                  <p:childTnLst>
                                    <p:set>
                                      <p:cBhvr>
                                        <p:cTn id="100" dur="1" fill="hold">
                                          <p:stCondLst>
                                            <p:cond delay="0"/>
                                          </p:stCondLst>
                                        </p:cTn>
                                        <p:tgtEl>
                                          <p:spTgt spid="37908"/>
                                        </p:tgtEl>
                                        <p:attrNameLst>
                                          <p:attrName>style.visibility</p:attrName>
                                        </p:attrNameLst>
                                      </p:cBhvr>
                                      <p:to>
                                        <p:strVal val="hidden"/>
                                      </p:to>
                                    </p:set>
                                  </p:childTnLst>
                                  <p:subTnLst>
                                    <p:audio>
                                      <p:cMediaNode>
                                        <p:cTn display="0" masterRel="sameClick">
                                          <p:stCondLst>
                                            <p:cond evt="begin" delay="0">
                                              <p:tn val="99"/>
                                            </p:cond>
                                          </p:stCondLst>
                                          <p:endCondLst>
                                            <p:cond evt="onStopAudio" delay="0">
                                              <p:tgtEl>
                                                <p:sldTgt/>
                                              </p:tgtEl>
                                            </p:cond>
                                          </p:endCondLst>
                                        </p:cTn>
                                        <p:tgtEl>
                                          <p:sndTgt r:embed="rId4" name="hammer.wav"/>
                                        </p:tgtEl>
                                      </p:cMediaNode>
                                    </p:audio>
                                  </p:subTnLst>
                                </p:cTn>
                              </p:par>
                            </p:childTnLst>
                          </p:cTn>
                        </p:par>
                        <p:par>
                          <p:cTn id="101" fill="hold" nodeType="afterGroup">
                            <p:stCondLst>
                              <p:cond delay="6500"/>
                            </p:stCondLst>
                            <p:childTnLst>
                              <p:par>
                                <p:cTn id="102" presetID="1" presetClass="exit" presetSubtype="0" fill="hold" grpId="1" nodeType="afterEffect">
                                  <p:stCondLst>
                                    <p:cond delay="1000"/>
                                  </p:stCondLst>
                                  <p:childTnLst>
                                    <p:set>
                                      <p:cBhvr>
                                        <p:cTn id="103" dur="1" fill="hold">
                                          <p:stCondLst>
                                            <p:cond delay="0"/>
                                          </p:stCondLst>
                                        </p:cTn>
                                        <p:tgtEl>
                                          <p:spTgt spid="37907"/>
                                        </p:tgtEl>
                                        <p:attrNameLst>
                                          <p:attrName>style.visibility</p:attrName>
                                        </p:attrNameLst>
                                      </p:cBhvr>
                                      <p:to>
                                        <p:strVal val="hidden"/>
                                      </p:to>
                                    </p:set>
                                  </p:childTnLst>
                                  <p:subTnLst>
                                    <p:audio>
                                      <p:cMediaNode>
                                        <p:cTn display="0" masterRel="sameClick">
                                          <p:stCondLst>
                                            <p:cond evt="begin" delay="0">
                                              <p:tn val="102"/>
                                            </p:cond>
                                          </p:stCondLst>
                                          <p:endCondLst>
                                            <p:cond evt="onStopAudio" delay="0">
                                              <p:tgtEl>
                                                <p:sldTgt/>
                                              </p:tgtEl>
                                            </p:cond>
                                          </p:endCondLst>
                                        </p:cTn>
                                        <p:tgtEl>
                                          <p:sndTgt r:embed="rId4" name="hammer.wav"/>
                                        </p:tgtEl>
                                      </p:cMediaNode>
                                    </p:audio>
                                  </p:subTnLst>
                                </p:cTn>
                              </p:par>
                            </p:childTnLst>
                          </p:cTn>
                        </p:par>
                        <p:par>
                          <p:cTn id="104" fill="hold" nodeType="afterGroup">
                            <p:stCondLst>
                              <p:cond delay="7500"/>
                            </p:stCondLst>
                            <p:childTnLst>
                              <p:par>
                                <p:cTn id="105" presetID="1" presetClass="exit" presetSubtype="0" fill="hold" grpId="0" nodeType="afterEffect">
                                  <p:stCondLst>
                                    <p:cond delay="1000"/>
                                  </p:stCondLst>
                                  <p:childTnLst>
                                    <p:set>
                                      <p:cBhvr>
                                        <p:cTn id="106" dur="1" fill="hold">
                                          <p:stCondLst>
                                            <p:cond delay="0"/>
                                          </p:stCondLst>
                                        </p:cTn>
                                        <p:tgtEl>
                                          <p:spTgt spid="37906"/>
                                        </p:tgtEl>
                                        <p:attrNameLst>
                                          <p:attrName>style.visibility</p:attrName>
                                        </p:attrNameLst>
                                      </p:cBhvr>
                                      <p:to>
                                        <p:strVal val="hidden"/>
                                      </p:to>
                                    </p:set>
                                  </p:childTnLst>
                                  <p:subTnLst>
                                    <p:audio>
                                      <p:cMediaNode>
                                        <p:cTn display="0" masterRel="sameClick">
                                          <p:stCondLst>
                                            <p:cond evt="begin" delay="0">
                                              <p:tn val="105"/>
                                            </p:cond>
                                          </p:stCondLst>
                                          <p:endCondLst>
                                            <p:cond evt="onStopAudio" delay="0">
                                              <p:tgtEl>
                                                <p:sldTgt/>
                                              </p:tgtEl>
                                            </p:cond>
                                          </p:endCondLst>
                                        </p:cTn>
                                        <p:tgtEl>
                                          <p:sndTgt r:embed="rId4" name="hammer.wav"/>
                                        </p:tgtEl>
                                      </p:cMediaNode>
                                    </p:audio>
                                  </p:subTnLst>
                                </p:cTn>
                              </p:par>
                            </p:childTnLst>
                          </p:cTn>
                        </p:par>
                        <p:par>
                          <p:cTn id="107" fill="hold" nodeType="afterGroup">
                            <p:stCondLst>
                              <p:cond delay="8500"/>
                            </p:stCondLst>
                            <p:childTnLst>
                              <p:par>
                                <p:cTn id="108" presetID="1" presetClass="exit" presetSubtype="0" fill="hold" nodeType="afterEffect">
                                  <p:stCondLst>
                                    <p:cond delay="1000"/>
                                  </p:stCondLst>
                                  <p:childTnLst>
                                    <p:set>
                                      <p:cBhvr>
                                        <p:cTn id="109" dur="1" fill="hold">
                                          <p:stCondLst>
                                            <p:cond delay="0"/>
                                          </p:stCondLst>
                                        </p:cTn>
                                        <p:tgtEl>
                                          <p:spTgt spid="37905"/>
                                        </p:tgtEl>
                                        <p:attrNameLst>
                                          <p:attrName>style.visibility</p:attrName>
                                        </p:attrNameLst>
                                      </p:cBhvr>
                                      <p:to>
                                        <p:strVal val="hidden"/>
                                      </p:to>
                                    </p:set>
                                  </p:childTnLst>
                                  <p:subTnLst>
                                    <p:audio>
                                      <p:cMediaNode>
                                        <p:cTn display="0" masterRel="sameClick">
                                          <p:stCondLst>
                                            <p:cond evt="begin" delay="0">
                                              <p:tn val="108"/>
                                            </p:cond>
                                          </p:stCondLst>
                                          <p:endCondLst>
                                            <p:cond evt="onStopAudio" delay="0">
                                              <p:tgtEl>
                                                <p:sldTgt/>
                                              </p:tgtEl>
                                            </p:cond>
                                          </p:endCondLst>
                                        </p:cTn>
                                        <p:tgtEl>
                                          <p:sndTgt r:embed="rId4" name="hammer.wav"/>
                                        </p:tgtEl>
                                      </p:cMediaNode>
                                    </p:audio>
                                  </p:subTnLst>
                                </p:cTn>
                              </p:par>
                            </p:childTnLst>
                          </p:cTn>
                        </p:par>
                        <p:par>
                          <p:cTn id="110" fill="hold" nodeType="afterGroup">
                            <p:stCondLst>
                              <p:cond delay="9500"/>
                            </p:stCondLst>
                            <p:childTnLst>
                              <p:par>
                                <p:cTn id="111" presetID="1" presetClass="exit" presetSubtype="0" fill="hold" grpId="1" nodeType="afterEffect">
                                  <p:stCondLst>
                                    <p:cond delay="1000"/>
                                  </p:stCondLst>
                                  <p:childTnLst>
                                    <p:set>
                                      <p:cBhvr>
                                        <p:cTn id="112" dur="1" fill="hold">
                                          <p:stCondLst>
                                            <p:cond delay="0"/>
                                          </p:stCondLst>
                                        </p:cTn>
                                        <p:tgtEl>
                                          <p:spTgt spid="37904"/>
                                        </p:tgtEl>
                                        <p:attrNameLst>
                                          <p:attrName>style.visibility</p:attrName>
                                        </p:attrNameLst>
                                      </p:cBhvr>
                                      <p:to>
                                        <p:strVal val="hidden"/>
                                      </p:to>
                                    </p:set>
                                  </p:childTnLst>
                                  <p:subTnLst>
                                    <p:audio>
                                      <p:cMediaNode>
                                        <p:cTn display="0" masterRel="sameClick">
                                          <p:stCondLst>
                                            <p:cond evt="begin" delay="0">
                                              <p:tn val="111"/>
                                            </p:cond>
                                          </p:stCondLst>
                                          <p:endCondLst>
                                            <p:cond evt="onStopAudio" delay="0">
                                              <p:tgtEl>
                                                <p:sldTgt/>
                                              </p:tgtEl>
                                            </p:cond>
                                          </p:endCondLst>
                                        </p:cTn>
                                        <p:tgtEl>
                                          <p:sndTgt r:embed="rId5" name="bomb.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37918"/>
                                        </p:tgtEl>
                                        <p:attrNameLst>
                                          <p:attrName>style.visibility</p:attrName>
                                        </p:attrNameLst>
                                      </p:cBhvr>
                                      <p:to>
                                        <p:strVal val="visible"/>
                                      </p:to>
                                    </p:set>
                                    <p:anim calcmode="lin" valueType="num">
                                      <p:cBhvr additive="base">
                                        <p:cTn id="117" dur="500" fill="hold"/>
                                        <p:tgtEl>
                                          <p:spTgt spid="37918"/>
                                        </p:tgtEl>
                                        <p:attrNameLst>
                                          <p:attrName>ppt_x</p:attrName>
                                        </p:attrNameLst>
                                      </p:cBhvr>
                                      <p:tavLst>
                                        <p:tav tm="0">
                                          <p:val>
                                            <p:strVal val="#ppt_x"/>
                                          </p:val>
                                        </p:tav>
                                        <p:tav tm="100000">
                                          <p:val>
                                            <p:strVal val="#ppt_x"/>
                                          </p:val>
                                        </p:tav>
                                      </p:tavLst>
                                    </p:anim>
                                    <p:anim calcmode="lin" valueType="num">
                                      <p:cBhvr additive="base">
                                        <p:cTn id="118" dur="500" fill="hold"/>
                                        <p:tgtEl>
                                          <p:spTgt spid="379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build="allAtOnce" animBg="1"/>
      <p:bldP spid="37894" grpId="0" animBg="1"/>
      <p:bldP spid="37895" grpId="0" animBg="1"/>
      <p:bldP spid="37896" grpId="0" animBg="1"/>
      <p:bldP spid="37897" grpId="0" animBg="1"/>
      <p:bldP spid="37898" grpId="0" animBg="1"/>
      <p:bldP spid="37903" grpId="0" animBg="1"/>
      <p:bldP spid="37904" grpId="0" animBg="1"/>
      <p:bldP spid="37904" grpId="1" animBg="1"/>
      <p:bldP spid="37905" grpId="0" animBg="1"/>
      <p:bldP spid="37906" grpId="0" animBg="1"/>
      <p:bldP spid="37907" grpId="0" animBg="1"/>
      <p:bldP spid="37907" grpId="1" animBg="1"/>
      <p:bldP spid="37908" grpId="0" animBg="1"/>
      <p:bldP spid="37908" grpId="1" animBg="1"/>
      <p:bldP spid="37909" grpId="0" animBg="1"/>
      <p:bldP spid="37909" grpId="1" animBg="1"/>
      <p:bldP spid="37910" grpId="0" animBg="1"/>
      <p:bldP spid="37910" grpId="1" animBg="1"/>
      <p:bldP spid="37911" grpId="0" animBg="1"/>
      <p:bldP spid="37911" grpId="1" animBg="1"/>
      <p:bldP spid="37912" grpId="0" animBg="1"/>
      <p:bldP spid="37912" grpId="1" animBg="1"/>
      <p:bldP spid="37913" grpId="0" animBg="1"/>
      <p:bldP spid="37913" grpId="1" animBg="1"/>
      <p:bldP spid="37914" grpId="0" animBg="1"/>
      <p:bldP spid="37914" grpId="1" animBg="1"/>
      <p:bldP spid="379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p:txBody>
          <a:bodyPr/>
          <a:lstStyle/>
          <a:p>
            <a:endParaRPr lang="en-US"/>
          </a:p>
        </p:txBody>
      </p:sp>
      <p:pic>
        <p:nvPicPr>
          <p:cNvPr id="38939" name="Picture 27" descr="misc1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84988"/>
          </a:xfrm>
          <a:prstGeom prst="rect">
            <a:avLst/>
          </a:prstGeom>
          <a:noFill/>
          <a:extLst>
            <a:ext uri="{909E8E84-426E-40DD-AFC4-6F175D3DCCD1}">
              <a14:hiddenFill xmlns:a14="http://schemas.microsoft.com/office/drawing/2010/main">
                <a:solidFill>
                  <a:srgbClr val="FFFFFF"/>
                </a:solidFill>
              </a14:hiddenFill>
            </a:ext>
          </a:extLst>
        </p:spPr>
      </p:pic>
      <p:sp>
        <p:nvSpPr>
          <p:cNvPr id="38940" name="AutoShape 28"/>
          <p:cNvSpPr>
            <a:spLocks noChangeArrowheads="1"/>
          </p:cNvSpPr>
          <p:nvPr/>
        </p:nvSpPr>
        <p:spPr bwMode="auto">
          <a:xfrm>
            <a:off x="1524000" y="1524000"/>
            <a:ext cx="6400800" cy="576263"/>
          </a:xfrm>
          <a:prstGeom prst="flowChartTerminator">
            <a:avLst/>
          </a:prstGeom>
          <a:gradFill rotWithShape="1">
            <a:gsLst>
              <a:gs pos="0">
                <a:srgbClr val="003399"/>
              </a:gs>
              <a:gs pos="50000">
                <a:srgbClr val="0099FF"/>
              </a:gs>
              <a:gs pos="100000">
                <a:srgbClr val="003399"/>
              </a:gs>
            </a:gsLst>
            <a:lin ang="5400000" scaled="1"/>
          </a:gra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3200" b="1">
                <a:solidFill>
                  <a:srgbClr val="FFFF00"/>
                </a:solidFill>
                <a:latin typeface="Arial" charset="0"/>
              </a:rPr>
              <a:t>Chọn </a:t>
            </a:r>
            <a:r>
              <a:rPr lang="en-US" sz="3200" b="1">
                <a:solidFill>
                  <a:srgbClr val="FF3300"/>
                </a:solidFill>
                <a:latin typeface="Arial" charset="0"/>
              </a:rPr>
              <a:t>A</a:t>
            </a:r>
            <a:r>
              <a:rPr lang="en-US" sz="3200" b="1">
                <a:solidFill>
                  <a:srgbClr val="FFFF00"/>
                </a:solidFill>
                <a:latin typeface="Arial" charset="0"/>
              </a:rPr>
              <a:t>, hoặc </a:t>
            </a:r>
            <a:r>
              <a:rPr lang="en-US" sz="3200" b="1">
                <a:solidFill>
                  <a:srgbClr val="FF3300"/>
                </a:solidFill>
                <a:latin typeface="Arial" charset="0"/>
              </a:rPr>
              <a:t>B</a:t>
            </a:r>
            <a:r>
              <a:rPr lang="en-US" sz="3200" b="1">
                <a:solidFill>
                  <a:srgbClr val="FFFF00"/>
                </a:solidFill>
                <a:latin typeface="Arial" charset="0"/>
              </a:rPr>
              <a:t>, hoặc </a:t>
            </a:r>
            <a:r>
              <a:rPr lang="en-US" sz="3200" b="1">
                <a:solidFill>
                  <a:srgbClr val="FF3300"/>
                </a:solidFill>
                <a:latin typeface="Arial" charset="0"/>
              </a:rPr>
              <a:t>C</a:t>
            </a:r>
            <a:r>
              <a:rPr lang="en-US" sz="3200" b="1">
                <a:solidFill>
                  <a:srgbClr val="FFFF00"/>
                </a:solidFill>
                <a:latin typeface="Arial" charset="0"/>
              </a:rPr>
              <a:t>, hoặc </a:t>
            </a:r>
            <a:r>
              <a:rPr lang="en-US" sz="3200" b="1">
                <a:solidFill>
                  <a:srgbClr val="FF3300"/>
                </a:solidFill>
                <a:latin typeface="Arial" charset="0"/>
              </a:rPr>
              <a:t>D</a:t>
            </a:r>
          </a:p>
        </p:txBody>
      </p:sp>
      <p:sp>
        <p:nvSpPr>
          <p:cNvPr id="38941" name="AutoShape 29"/>
          <p:cNvSpPr>
            <a:spLocks noChangeArrowheads="1"/>
          </p:cNvSpPr>
          <p:nvPr/>
        </p:nvSpPr>
        <p:spPr bwMode="auto">
          <a:xfrm>
            <a:off x="1295400" y="2667000"/>
            <a:ext cx="7651750" cy="788988"/>
          </a:xfrm>
          <a:prstGeom prst="roundRect">
            <a:avLst>
              <a:gd name="adj" fmla="val 16667"/>
            </a:avLst>
          </a:prstGeom>
          <a:solidFill>
            <a:schemeClr val="accent1"/>
          </a:solidFill>
          <a:ln w="9525">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Dòng nào dưới đây là những từ đồng nghĩa?</a:t>
            </a:r>
          </a:p>
        </p:txBody>
      </p:sp>
      <p:sp>
        <p:nvSpPr>
          <p:cNvPr id="38942" name="Oval 30"/>
          <p:cNvSpPr>
            <a:spLocks noChangeArrowheads="1"/>
          </p:cNvSpPr>
          <p:nvPr/>
        </p:nvSpPr>
        <p:spPr bwMode="auto">
          <a:xfrm>
            <a:off x="0" y="2514600"/>
            <a:ext cx="1212850" cy="1244600"/>
          </a:xfrm>
          <a:prstGeom prst="ellipse">
            <a:avLst/>
          </a:prstGeom>
          <a:solidFill>
            <a:srgbClr val="FFFF00"/>
          </a:solidFill>
          <a:ln w="12700">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solidFill>
                  <a:srgbClr val="FF0066"/>
                </a:solidFill>
                <a:latin typeface="Arial" charset="0"/>
              </a:rPr>
              <a:t>Câu 2</a:t>
            </a:r>
            <a:r>
              <a:rPr lang="en-US" sz="2800">
                <a:latin typeface="Arial" charset="0"/>
              </a:rPr>
              <a:t> </a:t>
            </a:r>
          </a:p>
        </p:txBody>
      </p:sp>
      <p:sp>
        <p:nvSpPr>
          <p:cNvPr id="38943" name="AutoShape 31"/>
          <p:cNvSpPr>
            <a:spLocks noChangeArrowheads="1"/>
          </p:cNvSpPr>
          <p:nvPr/>
        </p:nvSpPr>
        <p:spPr bwMode="auto">
          <a:xfrm>
            <a:off x="838200" y="3933825"/>
            <a:ext cx="7924800" cy="503238"/>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400" b="1">
                <a:solidFill>
                  <a:schemeClr val="bg1"/>
                </a:solidFill>
                <a:latin typeface="Arial" charset="0"/>
              </a:rPr>
              <a:t>A. hồng, đỏ, thẫm.</a:t>
            </a:r>
          </a:p>
        </p:txBody>
      </p:sp>
      <p:sp>
        <p:nvSpPr>
          <p:cNvPr id="38944" name="AutoShape 32"/>
          <p:cNvSpPr>
            <a:spLocks noChangeArrowheads="1"/>
          </p:cNvSpPr>
          <p:nvPr/>
        </p:nvSpPr>
        <p:spPr bwMode="auto">
          <a:xfrm>
            <a:off x="838200" y="4508500"/>
            <a:ext cx="7924800" cy="504825"/>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400" b="1">
                <a:solidFill>
                  <a:schemeClr val="bg1"/>
                </a:solidFill>
                <a:latin typeface="Arial" charset="0"/>
              </a:rPr>
              <a:t>B. đen đúa, xanh đen, xanh hồ thủy.</a:t>
            </a:r>
          </a:p>
        </p:txBody>
      </p:sp>
      <p:sp>
        <p:nvSpPr>
          <p:cNvPr id="38945" name="AutoShape 33"/>
          <p:cNvSpPr>
            <a:spLocks noChangeArrowheads="1"/>
          </p:cNvSpPr>
          <p:nvPr/>
        </p:nvSpPr>
        <p:spPr bwMode="auto">
          <a:xfrm>
            <a:off x="838200" y="5105400"/>
            <a:ext cx="7924800" cy="504825"/>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000" b="1">
                <a:solidFill>
                  <a:schemeClr val="bg1"/>
                </a:solidFill>
                <a:latin typeface="Arial" charset="0"/>
              </a:rPr>
              <a:t>C. </a:t>
            </a:r>
            <a:r>
              <a:rPr lang="en-US" sz="2400" b="1">
                <a:solidFill>
                  <a:schemeClr val="bg1"/>
                </a:solidFill>
                <a:latin typeface="Arial" charset="0"/>
              </a:rPr>
              <a:t>mang, vác, đi, đứng.</a:t>
            </a:r>
          </a:p>
        </p:txBody>
      </p:sp>
      <p:sp>
        <p:nvSpPr>
          <p:cNvPr id="38946" name="AutoShape 34"/>
          <p:cNvSpPr>
            <a:spLocks noChangeArrowheads="1"/>
          </p:cNvSpPr>
          <p:nvPr/>
        </p:nvSpPr>
        <p:spPr bwMode="auto">
          <a:xfrm>
            <a:off x="838200" y="5661025"/>
            <a:ext cx="7924800" cy="503238"/>
          </a:xfrm>
          <a:prstGeom prst="roundRect">
            <a:avLst>
              <a:gd name="adj" fmla="val 16667"/>
            </a:avLst>
          </a:prstGeom>
          <a:solidFill>
            <a:schemeClr val="hlink"/>
          </a:solidFill>
          <a:ln w="19050">
            <a:solidFill>
              <a:srgbClr val="CC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1" hangingPunct="1"/>
            <a:r>
              <a:rPr lang="en-US" sz="2400" b="1">
                <a:solidFill>
                  <a:schemeClr val="bg1"/>
                </a:solidFill>
                <a:latin typeface="Arial" charset="0"/>
              </a:rPr>
              <a:t>D. Biếu, tặng, cho, bán.                </a:t>
            </a:r>
          </a:p>
        </p:txBody>
      </p:sp>
      <p:pic>
        <p:nvPicPr>
          <p:cNvPr id="38947" name="Picture 35" descr="Hinh dong Phao hoa"/>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5400000">
            <a:off x="-1462088" y="-1482725"/>
            <a:ext cx="1771651" cy="4537075"/>
          </a:xfrm>
          <a:prstGeom prst="rect">
            <a:avLst/>
          </a:prstGeom>
          <a:noFill/>
          <a:extLst>
            <a:ext uri="{909E8E84-426E-40DD-AFC4-6F175D3DCCD1}">
              <a14:hiddenFill xmlns:a14="http://schemas.microsoft.com/office/drawing/2010/main">
                <a:solidFill>
                  <a:srgbClr val="FFFFFF"/>
                </a:solidFill>
              </a14:hiddenFill>
            </a:ext>
          </a:extLst>
        </p:spPr>
      </p:pic>
      <p:sp>
        <p:nvSpPr>
          <p:cNvPr id="38950" name="WordArt 38">
            <a:hlinkClick r:id="" action="ppaction://noaction"/>
          </p:cNvPr>
          <p:cNvSpPr>
            <a:spLocks noChangeArrowheads="1" noChangeShapeType="1" noTextEdit="1"/>
          </p:cNvSpPr>
          <p:nvPr/>
        </p:nvSpPr>
        <p:spPr bwMode="auto">
          <a:xfrm rot="-128454">
            <a:off x="2514600" y="304800"/>
            <a:ext cx="4714875" cy="874713"/>
          </a:xfrm>
          <a:prstGeom prst="rect">
            <a:avLst/>
          </a:prstGeom>
        </p:spPr>
        <p:txBody>
          <a:bodyPr wrap="none" fromWordArt="1">
            <a:prstTxWarp prst="textWave1">
              <a:avLst>
                <a:gd name="adj1" fmla="val 13005"/>
                <a:gd name="adj2" fmla="val 0"/>
              </a:avLst>
            </a:prstTxWarp>
          </a:bodyPr>
          <a:lstStyle/>
          <a:p>
            <a:r>
              <a:rPr lang="en-US" sz="3600" kern="10">
                <a:ln w="12700">
                  <a:solidFill>
                    <a:srgbClr val="FF3300"/>
                  </a:solidFill>
                  <a:round/>
                  <a:headEnd/>
                  <a:tailEnd/>
                </a:ln>
                <a:solidFill>
                  <a:srgbClr val="FF00FF"/>
                </a:solidFill>
                <a:effectLst>
                  <a:outerShdw dist="45791" dir="2021404" algn="ctr" rotWithShape="0">
                    <a:srgbClr val="808080">
                      <a:alpha val="80000"/>
                    </a:srgbClr>
                  </a:outerShdw>
                </a:effectLst>
                <a:latin typeface="Arial Black"/>
              </a:rPr>
              <a:t>Rung Chuông Vàng</a:t>
            </a:r>
          </a:p>
        </p:txBody>
      </p:sp>
      <p:sp>
        <p:nvSpPr>
          <p:cNvPr id="38951" name="Oval 39"/>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0</a:t>
            </a:r>
          </a:p>
        </p:txBody>
      </p:sp>
      <p:sp>
        <p:nvSpPr>
          <p:cNvPr id="38952" name="Oval 40"/>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1</a:t>
            </a:r>
          </a:p>
        </p:txBody>
      </p:sp>
      <p:sp>
        <p:nvSpPr>
          <p:cNvPr id="38953" name="Oval 41"/>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2</a:t>
            </a:r>
          </a:p>
        </p:txBody>
      </p:sp>
      <p:sp>
        <p:nvSpPr>
          <p:cNvPr id="38954" name="Oval 42"/>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3</a:t>
            </a:r>
          </a:p>
        </p:txBody>
      </p:sp>
      <p:sp>
        <p:nvSpPr>
          <p:cNvPr id="38955" name="Oval 43"/>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4</a:t>
            </a:r>
          </a:p>
        </p:txBody>
      </p:sp>
      <p:sp>
        <p:nvSpPr>
          <p:cNvPr id="38956" name="Oval 44"/>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5</a:t>
            </a:r>
          </a:p>
        </p:txBody>
      </p:sp>
      <p:sp>
        <p:nvSpPr>
          <p:cNvPr id="38957" name="Oval 45"/>
          <p:cNvSpPr>
            <a:spLocks noChangeArrowheads="1"/>
          </p:cNvSpPr>
          <p:nvPr/>
        </p:nvSpPr>
        <p:spPr bwMode="auto">
          <a:xfrm>
            <a:off x="533400" y="6096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6</a:t>
            </a:r>
          </a:p>
        </p:txBody>
      </p:sp>
      <p:sp>
        <p:nvSpPr>
          <p:cNvPr id="38958" name="Oval 46"/>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7</a:t>
            </a:r>
          </a:p>
        </p:txBody>
      </p:sp>
      <p:sp>
        <p:nvSpPr>
          <p:cNvPr id="38959" name="Oval 47"/>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8</a:t>
            </a:r>
          </a:p>
        </p:txBody>
      </p:sp>
      <p:sp>
        <p:nvSpPr>
          <p:cNvPr id="38960" name="Oval 48"/>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9</a:t>
            </a:r>
          </a:p>
        </p:txBody>
      </p:sp>
      <p:sp>
        <p:nvSpPr>
          <p:cNvPr id="38961" name="Oval 49"/>
          <p:cNvSpPr>
            <a:spLocks noChangeArrowheads="1"/>
          </p:cNvSpPr>
          <p:nvPr/>
        </p:nvSpPr>
        <p:spPr bwMode="auto">
          <a:xfrm>
            <a:off x="5334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z="2800" b="1">
                <a:latin typeface="Arial" charset="0"/>
              </a:rPr>
              <a:t>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8950"/>
                                        </p:tgtEl>
                                        <p:attrNameLst>
                                          <p:attrName>style.visibility</p:attrName>
                                        </p:attrNameLst>
                                      </p:cBhvr>
                                      <p:to>
                                        <p:strVal val="visible"/>
                                      </p:to>
                                    </p:set>
                                    <p:animEffect transition="in" filter="fade">
                                      <p:cBhvr>
                                        <p:cTn id="7" dur="385" decel="100000"/>
                                        <p:tgtEl>
                                          <p:spTgt spid="38950"/>
                                        </p:tgtEl>
                                      </p:cBhvr>
                                    </p:animEffect>
                                    <p:animScale>
                                      <p:cBhvr>
                                        <p:cTn id="8" dur="385" decel="100000"/>
                                        <p:tgtEl>
                                          <p:spTgt spid="38950"/>
                                        </p:tgtEl>
                                      </p:cBhvr>
                                      <p:from x="10000" y="10000"/>
                                      <p:to x="200000" y="450000"/>
                                    </p:animScale>
                                    <p:animScale>
                                      <p:cBhvr>
                                        <p:cTn id="9" dur="615" accel="100000" fill="hold">
                                          <p:stCondLst>
                                            <p:cond delay="385"/>
                                          </p:stCondLst>
                                        </p:cTn>
                                        <p:tgtEl>
                                          <p:spTgt spid="38950"/>
                                        </p:tgtEl>
                                      </p:cBhvr>
                                      <p:from x="200000" y="450000"/>
                                      <p:to x="100000" y="100000"/>
                                    </p:animScale>
                                    <p:set>
                                      <p:cBhvr>
                                        <p:cTn id="10" dur="385" fill="hold"/>
                                        <p:tgtEl>
                                          <p:spTgt spid="38950"/>
                                        </p:tgtEl>
                                        <p:attrNameLst>
                                          <p:attrName>ppt_x</p:attrName>
                                        </p:attrNameLst>
                                      </p:cBhvr>
                                      <p:to>
                                        <p:strVal val="(0.5)"/>
                                      </p:to>
                                    </p:set>
                                    <p:anim from="(0.5)" to="(#ppt_x)" calcmode="lin" valueType="num">
                                      <p:cBhvr>
                                        <p:cTn id="11" dur="615" accel="100000" fill="hold">
                                          <p:stCondLst>
                                            <p:cond delay="385"/>
                                          </p:stCondLst>
                                        </p:cTn>
                                        <p:tgtEl>
                                          <p:spTgt spid="38950"/>
                                        </p:tgtEl>
                                        <p:attrNameLst>
                                          <p:attrName>ppt_x</p:attrName>
                                        </p:attrNameLst>
                                      </p:cBhvr>
                                    </p:anim>
                                    <p:set>
                                      <p:cBhvr>
                                        <p:cTn id="12" dur="385" fill="hold"/>
                                        <p:tgtEl>
                                          <p:spTgt spid="38950"/>
                                        </p:tgtEl>
                                        <p:attrNameLst>
                                          <p:attrName>ppt_y</p:attrName>
                                        </p:attrNameLst>
                                      </p:cBhvr>
                                      <p:to>
                                        <p:strVal val="(#ppt_y+0.4)"/>
                                      </p:to>
                                    </p:set>
                                    <p:anim from="(#ppt_y+0.4)" to="(#ppt_y)" calcmode="lin" valueType="num">
                                      <p:cBhvr>
                                        <p:cTn id="13" dur="615" accel="100000" fill="hold">
                                          <p:stCondLst>
                                            <p:cond delay="385"/>
                                          </p:stCondLst>
                                        </p:cTn>
                                        <p:tgtEl>
                                          <p:spTgt spid="38950"/>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par>
                          <p:cTn id="14" fill="hold" nodeType="afterGroup">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8940">
                                            <p:bg/>
                                          </p:spTgt>
                                        </p:tgtEl>
                                        <p:attrNameLst>
                                          <p:attrName>style.visibility</p:attrName>
                                        </p:attrNameLst>
                                      </p:cBhvr>
                                      <p:to>
                                        <p:strVal val="visible"/>
                                      </p:to>
                                    </p:set>
                                    <p:animEffect transition="in" filter="slide(fromBottom)">
                                      <p:cBhvr>
                                        <p:cTn id="17" dur="500"/>
                                        <p:tgtEl>
                                          <p:spTgt spid="38940">
                                            <p:bg/>
                                          </p:spTgt>
                                        </p:tgtEl>
                                      </p:cBhvr>
                                    </p:animEffect>
                                  </p:childTnLst>
                                </p:cTn>
                              </p:par>
                            </p:childTnLst>
                          </p:cTn>
                        </p:par>
                        <p:par>
                          <p:cTn id="18" fill="hold" nodeType="afterGroup">
                            <p:stCondLst>
                              <p:cond delay="1500"/>
                            </p:stCondLst>
                            <p:childTnLst>
                              <p:par>
                                <p:cTn id="19" presetID="12" presetClass="entr" presetSubtype="4" fill="hold" grpId="0" nodeType="afterEffect">
                                  <p:stCondLst>
                                    <p:cond delay="0"/>
                                  </p:stCondLst>
                                  <p:iterate type="lt">
                                    <p:tmPct val="0"/>
                                  </p:iterate>
                                  <p:childTnLst>
                                    <p:set>
                                      <p:cBhvr>
                                        <p:cTn id="20" dur="1" fill="hold">
                                          <p:stCondLst>
                                            <p:cond delay="0"/>
                                          </p:stCondLst>
                                        </p:cTn>
                                        <p:tgtEl>
                                          <p:spTgt spid="38940">
                                            <p:txEl>
                                              <p:pRg st="0" end="0"/>
                                            </p:txEl>
                                          </p:spTgt>
                                        </p:tgtEl>
                                        <p:attrNameLst>
                                          <p:attrName>style.visibility</p:attrName>
                                        </p:attrNameLst>
                                      </p:cBhvr>
                                      <p:to>
                                        <p:strVal val="visible"/>
                                      </p:to>
                                    </p:set>
                                    <p:animEffect transition="in" filter="slide(fromBottom)">
                                      <p:cBhvr>
                                        <p:cTn id="21" dur="500"/>
                                        <p:tgtEl>
                                          <p:spTgt spid="38940">
                                            <p:txEl>
                                              <p:pRg st="0" end="0"/>
                                            </p:txEl>
                                          </p:spTgt>
                                        </p:tgtEl>
                                      </p:cBhvr>
                                    </p:animEffect>
                                  </p:childTnLst>
                                </p:cTn>
                              </p:par>
                            </p:childTnLst>
                          </p:cTn>
                        </p:par>
                        <p:par>
                          <p:cTn id="22" fill="hold" nodeType="afterGroup">
                            <p:stCondLst>
                              <p:cond delay="2000"/>
                            </p:stCondLst>
                            <p:childTnLst>
                              <p:par>
                                <p:cTn id="23" presetID="4" presetClass="entr" presetSubtype="16" fill="hold" grpId="0" nodeType="afterEffect">
                                  <p:stCondLst>
                                    <p:cond delay="0"/>
                                  </p:stCondLst>
                                  <p:childTnLst>
                                    <p:set>
                                      <p:cBhvr>
                                        <p:cTn id="24" dur="1" fill="hold">
                                          <p:stCondLst>
                                            <p:cond delay="0"/>
                                          </p:stCondLst>
                                        </p:cTn>
                                        <p:tgtEl>
                                          <p:spTgt spid="38942"/>
                                        </p:tgtEl>
                                        <p:attrNameLst>
                                          <p:attrName>style.visibility</p:attrName>
                                        </p:attrNameLst>
                                      </p:cBhvr>
                                      <p:to>
                                        <p:strVal val="visible"/>
                                      </p:to>
                                    </p:set>
                                    <p:animEffect transition="in" filter="box(in)">
                                      <p:cBhvr>
                                        <p:cTn id="25" dur="500"/>
                                        <p:tgtEl>
                                          <p:spTgt spid="38942"/>
                                        </p:tgtEl>
                                      </p:cBhvr>
                                    </p:animEffect>
                                  </p:childTnLst>
                                </p:cTn>
                              </p:par>
                            </p:childTnLst>
                          </p:cTn>
                        </p:par>
                        <p:par>
                          <p:cTn id="26" fill="hold" nodeType="afterGroup">
                            <p:stCondLst>
                              <p:cond delay="2500"/>
                            </p:stCondLst>
                            <p:childTnLst>
                              <p:par>
                                <p:cTn id="27" presetID="12" presetClass="entr" presetSubtype="8" fill="hold" grpId="0" nodeType="afterEffect">
                                  <p:stCondLst>
                                    <p:cond delay="2000"/>
                                  </p:stCondLst>
                                  <p:childTnLst>
                                    <p:set>
                                      <p:cBhvr>
                                        <p:cTn id="28" dur="1" fill="hold">
                                          <p:stCondLst>
                                            <p:cond delay="0"/>
                                          </p:stCondLst>
                                        </p:cTn>
                                        <p:tgtEl>
                                          <p:spTgt spid="38941"/>
                                        </p:tgtEl>
                                        <p:attrNameLst>
                                          <p:attrName>style.visibility</p:attrName>
                                        </p:attrNameLst>
                                      </p:cBhvr>
                                      <p:to>
                                        <p:strVal val="visible"/>
                                      </p:to>
                                    </p:set>
                                    <p:animEffect transition="in" filter="slide(fromLeft)">
                                      <p:cBhvr>
                                        <p:cTn id="29" dur="500"/>
                                        <p:tgtEl>
                                          <p:spTgt spid="38941"/>
                                        </p:tgtEl>
                                      </p:cBhvr>
                                    </p:animEffect>
                                  </p:childTnLst>
                                </p:cTn>
                              </p:par>
                            </p:childTnLst>
                          </p:cTn>
                        </p:par>
                        <p:par>
                          <p:cTn id="30" fill="hold" nodeType="afterGroup">
                            <p:stCondLst>
                              <p:cond delay="5000"/>
                            </p:stCondLst>
                            <p:childTnLst>
                              <p:par>
                                <p:cTn id="31" presetID="2" presetClass="entr" presetSubtype="2" accel="50000" decel="50000" fill="hold" grpId="0" nodeType="afterEffect">
                                  <p:stCondLst>
                                    <p:cond delay="2500"/>
                                  </p:stCondLst>
                                  <p:childTnLst>
                                    <p:set>
                                      <p:cBhvr>
                                        <p:cTn id="32" dur="1" fill="hold">
                                          <p:stCondLst>
                                            <p:cond delay="0"/>
                                          </p:stCondLst>
                                        </p:cTn>
                                        <p:tgtEl>
                                          <p:spTgt spid="38943"/>
                                        </p:tgtEl>
                                        <p:attrNameLst>
                                          <p:attrName>style.visibility</p:attrName>
                                        </p:attrNameLst>
                                      </p:cBhvr>
                                      <p:to>
                                        <p:strVal val="visible"/>
                                      </p:to>
                                    </p:set>
                                    <p:anim calcmode="lin" valueType="num">
                                      <p:cBhvr additive="base">
                                        <p:cTn id="33" dur="500" fill="hold"/>
                                        <p:tgtEl>
                                          <p:spTgt spid="38943"/>
                                        </p:tgtEl>
                                        <p:attrNameLst>
                                          <p:attrName>ppt_x</p:attrName>
                                        </p:attrNameLst>
                                      </p:cBhvr>
                                      <p:tavLst>
                                        <p:tav tm="0">
                                          <p:val>
                                            <p:strVal val="1+#ppt_w/2"/>
                                          </p:val>
                                        </p:tav>
                                        <p:tav tm="100000">
                                          <p:val>
                                            <p:strVal val="#ppt_x"/>
                                          </p:val>
                                        </p:tav>
                                      </p:tavLst>
                                    </p:anim>
                                    <p:anim calcmode="lin" valueType="num">
                                      <p:cBhvr additive="base">
                                        <p:cTn id="34" dur="500" fill="hold"/>
                                        <p:tgtEl>
                                          <p:spTgt spid="3894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push.wav"/>
                                        </p:tgtEl>
                                      </p:cMediaNode>
                                    </p:audio>
                                  </p:subTnLst>
                                </p:cTn>
                              </p:par>
                            </p:childTnLst>
                          </p:cTn>
                        </p:par>
                        <p:par>
                          <p:cTn id="35" fill="hold" nodeType="afterGroup">
                            <p:stCondLst>
                              <p:cond delay="8000"/>
                            </p:stCondLst>
                            <p:childTnLst>
                              <p:par>
                                <p:cTn id="36" presetID="2" presetClass="entr" presetSubtype="2" accel="50000" decel="50000" fill="hold" grpId="0" nodeType="afterEffect">
                                  <p:stCondLst>
                                    <p:cond delay="3500"/>
                                  </p:stCondLst>
                                  <p:childTnLst>
                                    <p:set>
                                      <p:cBhvr>
                                        <p:cTn id="37" dur="1" fill="hold">
                                          <p:stCondLst>
                                            <p:cond delay="0"/>
                                          </p:stCondLst>
                                        </p:cTn>
                                        <p:tgtEl>
                                          <p:spTgt spid="38944"/>
                                        </p:tgtEl>
                                        <p:attrNameLst>
                                          <p:attrName>style.visibility</p:attrName>
                                        </p:attrNameLst>
                                      </p:cBhvr>
                                      <p:to>
                                        <p:strVal val="visible"/>
                                      </p:to>
                                    </p:set>
                                    <p:anim calcmode="lin" valueType="num">
                                      <p:cBhvr additive="base">
                                        <p:cTn id="38" dur="500" fill="hold"/>
                                        <p:tgtEl>
                                          <p:spTgt spid="38944"/>
                                        </p:tgtEl>
                                        <p:attrNameLst>
                                          <p:attrName>ppt_x</p:attrName>
                                        </p:attrNameLst>
                                      </p:cBhvr>
                                      <p:tavLst>
                                        <p:tav tm="0">
                                          <p:val>
                                            <p:strVal val="1+#ppt_w/2"/>
                                          </p:val>
                                        </p:tav>
                                        <p:tav tm="100000">
                                          <p:val>
                                            <p:strVal val="#ppt_x"/>
                                          </p:val>
                                        </p:tav>
                                      </p:tavLst>
                                    </p:anim>
                                    <p:anim calcmode="lin" valueType="num">
                                      <p:cBhvr additive="base">
                                        <p:cTn id="39" dur="500" fill="hold"/>
                                        <p:tgtEl>
                                          <p:spTgt spid="3894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3" name="push.wav"/>
                                        </p:tgtEl>
                                      </p:cMediaNode>
                                    </p:audio>
                                  </p:subTnLst>
                                </p:cTn>
                              </p:par>
                            </p:childTnLst>
                          </p:cTn>
                        </p:par>
                        <p:par>
                          <p:cTn id="40" fill="hold" nodeType="afterGroup">
                            <p:stCondLst>
                              <p:cond delay="12000"/>
                            </p:stCondLst>
                            <p:childTnLst>
                              <p:par>
                                <p:cTn id="41" presetID="2" presetClass="entr" presetSubtype="2" fill="hold" grpId="0" nodeType="afterEffect">
                                  <p:stCondLst>
                                    <p:cond delay="3500"/>
                                  </p:stCondLst>
                                  <p:childTnLst>
                                    <p:set>
                                      <p:cBhvr>
                                        <p:cTn id="42" dur="1" fill="hold">
                                          <p:stCondLst>
                                            <p:cond delay="0"/>
                                          </p:stCondLst>
                                        </p:cTn>
                                        <p:tgtEl>
                                          <p:spTgt spid="38945"/>
                                        </p:tgtEl>
                                        <p:attrNameLst>
                                          <p:attrName>style.visibility</p:attrName>
                                        </p:attrNameLst>
                                      </p:cBhvr>
                                      <p:to>
                                        <p:strVal val="visible"/>
                                      </p:to>
                                    </p:set>
                                    <p:anim calcmode="lin" valueType="num">
                                      <p:cBhvr additive="base">
                                        <p:cTn id="43" dur="500" fill="hold"/>
                                        <p:tgtEl>
                                          <p:spTgt spid="38945"/>
                                        </p:tgtEl>
                                        <p:attrNameLst>
                                          <p:attrName>ppt_x</p:attrName>
                                        </p:attrNameLst>
                                      </p:cBhvr>
                                      <p:tavLst>
                                        <p:tav tm="0">
                                          <p:val>
                                            <p:strVal val="1+#ppt_w/2"/>
                                          </p:val>
                                        </p:tav>
                                        <p:tav tm="100000">
                                          <p:val>
                                            <p:strVal val="#ppt_x"/>
                                          </p:val>
                                        </p:tav>
                                      </p:tavLst>
                                    </p:anim>
                                    <p:anim calcmode="lin" valueType="num">
                                      <p:cBhvr additive="base">
                                        <p:cTn id="44" dur="500" fill="hold"/>
                                        <p:tgtEl>
                                          <p:spTgt spid="3894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push.wav"/>
                                        </p:tgtEl>
                                      </p:cMediaNode>
                                    </p:audio>
                                  </p:subTnLst>
                                </p:cTn>
                              </p:par>
                            </p:childTnLst>
                          </p:cTn>
                        </p:par>
                        <p:par>
                          <p:cTn id="45" fill="hold" nodeType="afterGroup">
                            <p:stCondLst>
                              <p:cond delay="16000"/>
                            </p:stCondLst>
                            <p:childTnLst>
                              <p:par>
                                <p:cTn id="46" presetID="2" presetClass="entr" presetSubtype="2" fill="hold" grpId="0" nodeType="afterEffect">
                                  <p:stCondLst>
                                    <p:cond delay="3500"/>
                                  </p:stCondLst>
                                  <p:childTnLst>
                                    <p:set>
                                      <p:cBhvr>
                                        <p:cTn id="47" dur="1" fill="hold">
                                          <p:stCondLst>
                                            <p:cond delay="0"/>
                                          </p:stCondLst>
                                        </p:cTn>
                                        <p:tgtEl>
                                          <p:spTgt spid="38946"/>
                                        </p:tgtEl>
                                        <p:attrNameLst>
                                          <p:attrName>style.visibility</p:attrName>
                                        </p:attrNameLst>
                                      </p:cBhvr>
                                      <p:to>
                                        <p:strVal val="visible"/>
                                      </p:to>
                                    </p:set>
                                    <p:anim calcmode="lin" valueType="num">
                                      <p:cBhvr additive="base">
                                        <p:cTn id="48" dur="500" fill="hold"/>
                                        <p:tgtEl>
                                          <p:spTgt spid="38946"/>
                                        </p:tgtEl>
                                        <p:attrNameLst>
                                          <p:attrName>ppt_x</p:attrName>
                                        </p:attrNameLst>
                                      </p:cBhvr>
                                      <p:tavLst>
                                        <p:tav tm="0">
                                          <p:val>
                                            <p:strVal val="1+#ppt_w/2"/>
                                          </p:val>
                                        </p:tav>
                                        <p:tav tm="100000">
                                          <p:val>
                                            <p:strVal val="#ppt_x"/>
                                          </p:val>
                                        </p:tav>
                                      </p:tavLst>
                                    </p:anim>
                                    <p:anim calcmode="lin" valueType="num">
                                      <p:cBhvr additive="base">
                                        <p:cTn id="49" dur="500" fill="hold"/>
                                        <p:tgtEl>
                                          <p:spTgt spid="3894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3" name="push.wav"/>
                                        </p:tgtEl>
                                      </p:cMediaNode>
                                    </p:audio>
                                  </p:sub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38951"/>
                                        </p:tgtEl>
                                        <p:attrNameLst>
                                          <p:attrName>style.visibility</p:attrName>
                                        </p:attrNameLst>
                                      </p:cBhvr>
                                      <p:to>
                                        <p:strVal val="visible"/>
                                      </p:to>
                                    </p:set>
                                    <p:animEffect transition="in" filter="slide(fromBottom)">
                                      <p:cBhvr>
                                        <p:cTn id="54" dur="500"/>
                                        <p:tgtEl>
                                          <p:spTgt spid="38951"/>
                                        </p:tgtEl>
                                      </p:cBhvr>
                                    </p:animEffect>
                                  </p:childTnLst>
                                </p:cTn>
                              </p:par>
                              <p:par>
                                <p:cTn id="55" presetID="12" presetClass="entr" presetSubtype="4" fill="hold" grpId="0" nodeType="withEffect">
                                  <p:stCondLst>
                                    <p:cond delay="0"/>
                                  </p:stCondLst>
                                  <p:childTnLst>
                                    <p:set>
                                      <p:cBhvr>
                                        <p:cTn id="56" dur="1" fill="hold">
                                          <p:stCondLst>
                                            <p:cond delay="0"/>
                                          </p:stCondLst>
                                        </p:cTn>
                                        <p:tgtEl>
                                          <p:spTgt spid="38952"/>
                                        </p:tgtEl>
                                        <p:attrNameLst>
                                          <p:attrName>style.visibility</p:attrName>
                                        </p:attrNameLst>
                                      </p:cBhvr>
                                      <p:to>
                                        <p:strVal val="visible"/>
                                      </p:to>
                                    </p:set>
                                    <p:animEffect transition="in" filter="slide(fromBottom)">
                                      <p:cBhvr>
                                        <p:cTn id="57" dur="500"/>
                                        <p:tgtEl>
                                          <p:spTgt spid="38952"/>
                                        </p:tgtEl>
                                      </p:cBhvr>
                                    </p:animEffect>
                                  </p:childTnLst>
                                </p:cTn>
                              </p:par>
                              <p:par>
                                <p:cTn id="58" presetID="12" presetClass="entr" presetSubtype="4" fill="hold" nodeType="withEffect">
                                  <p:stCondLst>
                                    <p:cond delay="0"/>
                                  </p:stCondLst>
                                  <p:childTnLst>
                                    <p:set>
                                      <p:cBhvr>
                                        <p:cTn id="59" dur="1" fill="hold">
                                          <p:stCondLst>
                                            <p:cond delay="0"/>
                                          </p:stCondLst>
                                        </p:cTn>
                                        <p:tgtEl>
                                          <p:spTgt spid="38953"/>
                                        </p:tgtEl>
                                        <p:attrNameLst>
                                          <p:attrName>style.visibility</p:attrName>
                                        </p:attrNameLst>
                                      </p:cBhvr>
                                      <p:to>
                                        <p:strVal val="visible"/>
                                      </p:to>
                                    </p:set>
                                    <p:animEffect transition="in" filter="slide(fromBottom)">
                                      <p:cBhvr>
                                        <p:cTn id="60" dur="500"/>
                                        <p:tgtEl>
                                          <p:spTgt spid="38953"/>
                                        </p:tgtEl>
                                      </p:cBhvr>
                                    </p:animEffect>
                                  </p:childTnLst>
                                </p:cTn>
                              </p:par>
                              <p:par>
                                <p:cTn id="61" presetID="12" presetClass="entr" presetSubtype="4" fill="hold" grpId="0" nodeType="withEffect">
                                  <p:stCondLst>
                                    <p:cond delay="0"/>
                                  </p:stCondLst>
                                  <p:childTnLst>
                                    <p:set>
                                      <p:cBhvr>
                                        <p:cTn id="62" dur="1" fill="hold">
                                          <p:stCondLst>
                                            <p:cond delay="0"/>
                                          </p:stCondLst>
                                        </p:cTn>
                                        <p:tgtEl>
                                          <p:spTgt spid="38954"/>
                                        </p:tgtEl>
                                        <p:attrNameLst>
                                          <p:attrName>style.visibility</p:attrName>
                                        </p:attrNameLst>
                                      </p:cBhvr>
                                      <p:to>
                                        <p:strVal val="visible"/>
                                      </p:to>
                                    </p:set>
                                    <p:animEffect transition="in" filter="slide(fromBottom)">
                                      <p:cBhvr>
                                        <p:cTn id="63" dur="500"/>
                                        <p:tgtEl>
                                          <p:spTgt spid="38954"/>
                                        </p:tgtEl>
                                      </p:cBhvr>
                                    </p:animEffect>
                                  </p:childTnLst>
                                </p:cTn>
                              </p:par>
                              <p:par>
                                <p:cTn id="64" presetID="12" presetClass="entr" presetSubtype="4" fill="hold" grpId="0" nodeType="withEffect">
                                  <p:stCondLst>
                                    <p:cond delay="0"/>
                                  </p:stCondLst>
                                  <p:childTnLst>
                                    <p:set>
                                      <p:cBhvr>
                                        <p:cTn id="65" dur="1" fill="hold">
                                          <p:stCondLst>
                                            <p:cond delay="0"/>
                                          </p:stCondLst>
                                        </p:cTn>
                                        <p:tgtEl>
                                          <p:spTgt spid="38955"/>
                                        </p:tgtEl>
                                        <p:attrNameLst>
                                          <p:attrName>style.visibility</p:attrName>
                                        </p:attrNameLst>
                                      </p:cBhvr>
                                      <p:to>
                                        <p:strVal val="visible"/>
                                      </p:to>
                                    </p:set>
                                    <p:animEffect transition="in" filter="slide(fromBottom)">
                                      <p:cBhvr>
                                        <p:cTn id="66" dur="500"/>
                                        <p:tgtEl>
                                          <p:spTgt spid="38955"/>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38956"/>
                                        </p:tgtEl>
                                        <p:attrNameLst>
                                          <p:attrName>style.visibility</p:attrName>
                                        </p:attrNameLst>
                                      </p:cBhvr>
                                      <p:to>
                                        <p:strVal val="visible"/>
                                      </p:to>
                                    </p:set>
                                    <p:animEffect transition="in" filter="slide(fromBottom)">
                                      <p:cBhvr>
                                        <p:cTn id="69" dur="500"/>
                                        <p:tgtEl>
                                          <p:spTgt spid="38956"/>
                                        </p:tgtEl>
                                      </p:cBhvr>
                                    </p:animEffect>
                                  </p:childTnLst>
                                </p:cTn>
                              </p:par>
                              <p:par>
                                <p:cTn id="70" presetID="12" presetClass="entr" presetSubtype="4" fill="hold" grpId="0" nodeType="withEffect">
                                  <p:stCondLst>
                                    <p:cond delay="0"/>
                                  </p:stCondLst>
                                  <p:childTnLst>
                                    <p:set>
                                      <p:cBhvr>
                                        <p:cTn id="71" dur="1" fill="hold">
                                          <p:stCondLst>
                                            <p:cond delay="0"/>
                                          </p:stCondLst>
                                        </p:cTn>
                                        <p:tgtEl>
                                          <p:spTgt spid="38957"/>
                                        </p:tgtEl>
                                        <p:attrNameLst>
                                          <p:attrName>style.visibility</p:attrName>
                                        </p:attrNameLst>
                                      </p:cBhvr>
                                      <p:to>
                                        <p:strVal val="visible"/>
                                      </p:to>
                                    </p:set>
                                    <p:animEffect transition="in" filter="slide(fromBottom)">
                                      <p:cBhvr>
                                        <p:cTn id="72" dur="500"/>
                                        <p:tgtEl>
                                          <p:spTgt spid="38957"/>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38958"/>
                                        </p:tgtEl>
                                        <p:attrNameLst>
                                          <p:attrName>style.visibility</p:attrName>
                                        </p:attrNameLst>
                                      </p:cBhvr>
                                      <p:to>
                                        <p:strVal val="visible"/>
                                      </p:to>
                                    </p:set>
                                    <p:animEffect transition="in" filter="slide(fromBottom)">
                                      <p:cBhvr>
                                        <p:cTn id="75" dur="500"/>
                                        <p:tgtEl>
                                          <p:spTgt spid="38958"/>
                                        </p:tgtEl>
                                      </p:cBhvr>
                                    </p:animEffect>
                                  </p:childTnLst>
                                </p:cTn>
                              </p:par>
                              <p:par>
                                <p:cTn id="76" presetID="12" presetClass="entr" presetSubtype="4" fill="hold" grpId="0" nodeType="withEffect">
                                  <p:stCondLst>
                                    <p:cond delay="0"/>
                                  </p:stCondLst>
                                  <p:childTnLst>
                                    <p:set>
                                      <p:cBhvr>
                                        <p:cTn id="77" dur="1" fill="hold">
                                          <p:stCondLst>
                                            <p:cond delay="0"/>
                                          </p:stCondLst>
                                        </p:cTn>
                                        <p:tgtEl>
                                          <p:spTgt spid="38959"/>
                                        </p:tgtEl>
                                        <p:attrNameLst>
                                          <p:attrName>style.visibility</p:attrName>
                                        </p:attrNameLst>
                                      </p:cBhvr>
                                      <p:to>
                                        <p:strVal val="visible"/>
                                      </p:to>
                                    </p:set>
                                    <p:animEffect transition="in" filter="slide(fromBottom)">
                                      <p:cBhvr>
                                        <p:cTn id="78" dur="500"/>
                                        <p:tgtEl>
                                          <p:spTgt spid="38959"/>
                                        </p:tgtEl>
                                      </p:cBhvr>
                                    </p:animEffect>
                                  </p:childTnLst>
                                </p:cTn>
                              </p:par>
                              <p:par>
                                <p:cTn id="79" presetID="12" presetClass="entr" presetSubtype="4" fill="hold" grpId="0" nodeType="withEffect">
                                  <p:stCondLst>
                                    <p:cond delay="0"/>
                                  </p:stCondLst>
                                  <p:childTnLst>
                                    <p:set>
                                      <p:cBhvr>
                                        <p:cTn id="80" dur="1" fill="hold">
                                          <p:stCondLst>
                                            <p:cond delay="0"/>
                                          </p:stCondLst>
                                        </p:cTn>
                                        <p:tgtEl>
                                          <p:spTgt spid="38960"/>
                                        </p:tgtEl>
                                        <p:attrNameLst>
                                          <p:attrName>style.visibility</p:attrName>
                                        </p:attrNameLst>
                                      </p:cBhvr>
                                      <p:to>
                                        <p:strVal val="visible"/>
                                      </p:to>
                                    </p:set>
                                    <p:animEffect transition="in" filter="slide(fromBottom)">
                                      <p:cBhvr>
                                        <p:cTn id="81" dur="500"/>
                                        <p:tgtEl>
                                          <p:spTgt spid="38960"/>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8961"/>
                                        </p:tgtEl>
                                        <p:attrNameLst>
                                          <p:attrName>style.visibility</p:attrName>
                                        </p:attrNameLst>
                                      </p:cBhvr>
                                      <p:to>
                                        <p:strVal val="visible"/>
                                      </p:to>
                                    </p:set>
                                    <p:animEffect transition="in" filter="slide(fromBottom)">
                                      <p:cBhvr>
                                        <p:cTn id="84" dur="500"/>
                                        <p:tgtEl>
                                          <p:spTgt spid="38961"/>
                                        </p:tgtEl>
                                      </p:cBhvr>
                                    </p:animEffect>
                                  </p:childTnLst>
                                </p:cTn>
                              </p:par>
                            </p:childTnLst>
                          </p:cTn>
                        </p:par>
                        <p:par>
                          <p:cTn id="85" fill="hold" nodeType="afterGroup">
                            <p:stCondLst>
                              <p:cond delay="500"/>
                            </p:stCondLst>
                            <p:childTnLst>
                              <p:par>
                                <p:cTn id="86" presetID="1" presetClass="exit" presetSubtype="0" fill="hold" grpId="1" nodeType="afterEffect">
                                  <p:stCondLst>
                                    <p:cond delay="0"/>
                                  </p:stCondLst>
                                  <p:childTnLst>
                                    <p:set>
                                      <p:cBhvr>
                                        <p:cTn id="87" dur="1" fill="hold">
                                          <p:stCondLst>
                                            <p:cond delay="0"/>
                                          </p:stCondLst>
                                        </p:cTn>
                                        <p:tgtEl>
                                          <p:spTgt spid="38961"/>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hammer.wav"/>
                                        </p:tgtEl>
                                      </p:cMediaNode>
                                    </p:audio>
                                  </p:subTnLst>
                                </p:cTn>
                              </p:par>
                            </p:childTnLst>
                          </p:cTn>
                        </p:par>
                        <p:par>
                          <p:cTn id="88" fill="hold" nodeType="afterGroup">
                            <p:stCondLst>
                              <p:cond delay="500"/>
                            </p:stCondLst>
                            <p:childTnLst>
                              <p:par>
                                <p:cTn id="89" presetID="1" presetClass="exit" presetSubtype="0" fill="hold" grpId="1" nodeType="afterEffect">
                                  <p:stCondLst>
                                    <p:cond delay="1000"/>
                                  </p:stCondLst>
                                  <p:childTnLst>
                                    <p:set>
                                      <p:cBhvr>
                                        <p:cTn id="90" dur="1" fill="hold">
                                          <p:stCondLst>
                                            <p:cond delay="0"/>
                                          </p:stCondLst>
                                        </p:cTn>
                                        <p:tgtEl>
                                          <p:spTgt spid="38960"/>
                                        </p:tgtEl>
                                        <p:attrNameLst>
                                          <p:attrName>style.visibility</p:attrName>
                                        </p:attrNameLst>
                                      </p:cBhvr>
                                      <p:to>
                                        <p:strVal val="hidden"/>
                                      </p:to>
                                    </p:set>
                                  </p:childTnLst>
                                  <p:subTnLst>
                                    <p:audio>
                                      <p:cMediaNode>
                                        <p:cTn display="0" masterRel="sameClick">
                                          <p:stCondLst>
                                            <p:cond evt="begin" delay="0">
                                              <p:tn val="89"/>
                                            </p:cond>
                                          </p:stCondLst>
                                          <p:endCondLst>
                                            <p:cond evt="onStopAudio" delay="0">
                                              <p:tgtEl>
                                                <p:sldTgt/>
                                              </p:tgtEl>
                                            </p:cond>
                                          </p:endCondLst>
                                        </p:cTn>
                                        <p:tgtEl>
                                          <p:sndTgt r:embed="rId4" name="hammer.wav"/>
                                        </p:tgtEl>
                                      </p:cMediaNode>
                                    </p:audio>
                                  </p:subTnLst>
                                </p:cTn>
                              </p:par>
                            </p:childTnLst>
                          </p:cTn>
                        </p:par>
                        <p:par>
                          <p:cTn id="91" fill="hold" nodeType="afterGroup">
                            <p:stCondLst>
                              <p:cond delay="1500"/>
                            </p:stCondLst>
                            <p:childTnLst>
                              <p:par>
                                <p:cTn id="92" presetID="1" presetClass="exit" presetSubtype="0" fill="hold" grpId="1" nodeType="afterEffect">
                                  <p:stCondLst>
                                    <p:cond delay="1000"/>
                                  </p:stCondLst>
                                  <p:childTnLst>
                                    <p:set>
                                      <p:cBhvr>
                                        <p:cTn id="93" dur="1" fill="hold">
                                          <p:stCondLst>
                                            <p:cond delay="0"/>
                                          </p:stCondLst>
                                        </p:cTn>
                                        <p:tgtEl>
                                          <p:spTgt spid="38959"/>
                                        </p:tgtEl>
                                        <p:attrNameLst>
                                          <p:attrName>style.visibility</p:attrName>
                                        </p:attrNameLst>
                                      </p:cBhvr>
                                      <p:to>
                                        <p:strVal val="hidden"/>
                                      </p:to>
                                    </p:set>
                                  </p:childTnLst>
                                  <p:subTnLst>
                                    <p:audio>
                                      <p:cMediaNode>
                                        <p:cTn display="0" masterRel="sameClick">
                                          <p:stCondLst>
                                            <p:cond evt="begin" delay="0">
                                              <p:tn val="92"/>
                                            </p:cond>
                                          </p:stCondLst>
                                          <p:endCondLst>
                                            <p:cond evt="onStopAudio" delay="0">
                                              <p:tgtEl>
                                                <p:sldTgt/>
                                              </p:tgtEl>
                                            </p:cond>
                                          </p:endCondLst>
                                        </p:cTn>
                                        <p:tgtEl>
                                          <p:sndTgt r:embed="rId4" name="hammer.wav"/>
                                        </p:tgtEl>
                                      </p:cMediaNode>
                                    </p:audio>
                                  </p:subTnLst>
                                </p:cTn>
                              </p:par>
                            </p:childTnLst>
                          </p:cTn>
                        </p:par>
                        <p:par>
                          <p:cTn id="94" fill="hold" nodeType="afterGroup">
                            <p:stCondLst>
                              <p:cond delay="2500"/>
                            </p:stCondLst>
                            <p:childTnLst>
                              <p:par>
                                <p:cTn id="95" presetID="1" presetClass="exit" presetSubtype="0" fill="hold" grpId="1" nodeType="afterEffect">
                                  <p:stCondLst>
                                    <p:cond delay="1000"/>
                                  </p:stCondLst>
                                  <p:childTnLst>
                                    <p:set>
                                      <p:cBhvr>
                                        <p:cTn id="96" dur="1" fill="hold">
                                          <p:stCondLst>
                                            <p:cond delay="0"/>
                                          </p:stCondLst>
                                        </p:cTn>
                                        <p:tgtEl>
                                          <p:spTgt spid="38958"/>
                                        </p:tgtEl>
                                        <p:attrNameLst>
                                          <p:attrName>style.visibility</p:attrName>
                                        </p:attrNameLst>
                                      </p:cBhvr>
                                      <p:to>
                                        <p:strVal val="hidden"/>
                                      </p:to>
                                    </p:set>
                                  </p:childTnLst>
                                  <p:subTnLst>
                                    <p:audio>
                                      <p:cMediaNode>
                                        <p:cTn display="0" masterRel="sameClick">
                                          <p:stCondLst>
                                            <p:cond evt="begin" delay="0">
                                              <p:tn val="95"/>
                                            </p:cond>
                                          </p:stCondLst>
                                          <p:endCondLst>
                                            <p:cond evt="onStopAudio" delay="0">
                                              <p:tgtEl>
                                                <p:sldTgt/>
                                              </p:tgtEl>
                                            </p:cond>
                                          </p:endCondLst>
                                        </p:cTn>
                                        <p:tgtEl>
                                          <p:sndTgt r:embed="rId4" name="hammer.wav"/>
                                        </p:tgtEl>
                                      </p:cMediaNode>
                                    </p:audio>
                                  </p:subTnLst>
                                </p:cTn>
                              </p:par>
                            </p:childTnLst>
                          </p:cTn>
                        </p:par>
                        <p:par>
                          <p:cTn id="97" fill="hold" nodeType="afterGroup">
                            <p:stCondLst>
                              <p:cond delay="3500"/>
                            </p:stCondLst>
                            <p:childTnLst>
                              <p:par>
                                <p:cTn id="98" presetID="1" presetClass="exit" presetSubtype="0" fill="hold" grpId="1" nodeType="afterEffect">
                                  <p:stCondLst>
                                    <p:cond delay="1000"/>
                                  </p:stCondLst>
                                  <p:childTnLst>
                                    <p:set>
                                      <p:cBhvr>
                                        <p:cTn id="99" dur="1" fill="hold">
                                          <p:stCondLst>
                                            <p:cond delay="0"/>
                                          </p:stCondLst>
                                        </p:cTn>
                                        <p:tgtEl>
                                          <p:spTgt spid="38957"/>
                                        </p:tgtEl>
                                        <p:attrNameLst>
                                          <p:attrName>style.visibility</p:attrName>
                                        </p:attrNameLst>
                                      </p:cBhvr>
                                      <p:to>
                                        <p:strVal val="hidden"/>
                                      </p:to>
                                    </p:set>
                                  </p:childTnLst>
                                  <p:subTnLst>
                                    <p:audio>
                                      <p:cMediaNode>
                                        <p:cTn display="0" masterRel="sameClick">
                                          <p:stCondLst>
                                            <p:cond evt="begin" delay="0">
                                              <p:tn val="98"/>
                                            </p:cond>
                                          </p:stCondLst>
                                          <p:endCondLst>
                                            <p:cond evt="onStopAudio" delay="0">
                                              <p:tgtEl>
                                                <p:sldTgt/>
                                              </p:tgtEl>
                                            </p:cond>
                                          </p:endCondLst>
                                        </p:cTn>
                                        <p:tgtEl>
                                          <p:sndTgt r:embed="rId4" name="hammer.wav"/>
                                        </p:tgtEl>
                                      </p:cMediaNode>
                                    </p:audio>
                                  </p:subTnLst>
                                </p:cTn>
                              </p:par>
                            </p:childTnLst>
                          </p:cTn>
                        </p:par>
                        <p:par>
                          <p:cTn id="100" fill="hold" nodeType="afterGroup">
                            <p:stCondLst>
                              <p:cond delay="4500"/>
                            </p:stCondLst>
                            <p:childTnLst>
                              <p:par>
                                <p:cTn id="101" presetID="1" presetClass="exit" presetSubtype="0" fill="hold" grpId="1" nodeType="afterEffect">
                                  <p:stCondLst>
                                    <p:cond delay="1000"/>
                                  </p:stCondLst>
                                  <p:childTnLst>
                                    <p:set>
                                      <p:cBhvr>
                                        <p:cTn id="102" dur="1" fill="hold">
                                          <p:stCondLst>
                                            <p:cond delay="0"/>
                                          </p:stCondLst>
                                        </p:cTn>
                                        <p:tgtEl>
                                          <p:spTgt spid="38956"/>
                                        </p:tgtEl>
                                        <p:attrNameLst>
                                          <p:attrName>style.visibility</p:attrName>
                                        </p:attrNameLst>
                                      </p:cBhvr>
                                      <p:to>
                                        <p:strVal val="hidden"/>
                                      </p:to>
                                    </p:set>
                                  </p:childTnLst>
                                  <p:subTnLst>
                                    <p:audio>
                                      <p:cMediaNode>
                                        <p:cTn display="0" masterRel="sameClick">
                                          <p:stCondLst>
                                            <p:cond evt="begin" delay="0">
                                              <p:tn val="101"/>
                                            </p:cond>
                                          </p:stCondLst>
                                          <p:endCondLst>
                                            <p:cond evt="onStopAudio" delay="0">
                                              <p:tgtEl>
                                                <p:sldTgt/>
                                              </p:tgtEl>
                                            </p:cond>
                                          </p:endCondLst>
                                        </p:cTn>
                                        <p:tgtEl>
                                          <p:sndTgt r:embed="rId4" name="hammer.wav"/>
                                        </p:tgtEl>
                                      </p:cMediaNode>
                                    </p:audio>
                                  </p:subTnLst>
                                </p:cTn>
                              </p:par>
                            </p:childTnLst>
                          </p:cTn>
                        </p:par>
                        <p:par>
                          <p:cTn id="103" fill="hold" nodeType="afterGroup">
                            <p:stCondLst>
                              <p:cond delay="5500"/>
                            </p:stCondLst>
                            <p:childTnLst>
                              <p:par>
                                <p:cTn id="104" presetID="1" presetClass="exit" presetSubtype="0" fill="hold" grpId="1" nodeType="afterEffect">
                                  <p:stCondLst>
                                    <p:cond delay="1000"/>
                                  </p:stCondLst>
                                  <p:childTnLst>
                                    <p:set>
                                      <p:cBhvr>
                                        <p:cTn id="105" dur="1" fill="hold">
                                          <p:stCondLst>
                                            <p:cond delay="0"/>
                                          </p:stCondLst>
                                        </p:cTn>
                                        <p:tgtEl>
                                          <p:spTgt spid="38955"/>
                                        </p:tgtEl>
                                        <p:attrNameLst>
                                          <p:attrName>style.visibility</p:attrName>
                                        </p:attrNameLst>
                                      </p:cBhvr>
                                      <p:to>
                                        <p:strVal val="hidden"/>
                                      </p:to>
                                    </p:set>
                                  </p:childTnLst>
                                  <p:subTnLst>
                                    <p:audio>
                                      <p:cMediaNode>
                                        <p:cTn display="0" masterRel="sameClick">
                                          <p:stCondLst>
                                            <p:cond evt="begin" delay="0">
                                              <p:tn val="104"/>
                                            </p:cond>
                                          </p:stCondLst>
                                          <p:endCondLst>
                                            <p:cond evt="onStopAudio" delay="0">
                                              <p:tgtEl>
                                                <p:sldTgt/>
                                              </p:tgtEl>
                                            </p:cond>
                                          </p:endCondLst>
                                        </p:cTn>
                                        <p:tgtEl>
                                          <p:sndTgt r:embed="rId4" name="hammer.wav"/>
                                        </p:tgtEl>
                                      </p:cMediaNode>
                                    </p:audio>
                                  </p:subTnLst>
                                </p:cTn>
                              </p:par>
                            </p:childTnLst>
                          </p:cTn>
                        </p:par>
                        <p:par>
                          <p:cTn id="106" fill="hold" nodeType="afterGroup">
                            <p:stCondLst>
                              <p:cond delay="6500"/>
                            </p:stCondLst>
                            <p:childTnLst>
                              <p:par>
                                <p:cTn id="107" presetID="1" presetClass="exit" presetSubtype="0" fill="hold" grpId="1" nodeType="afterEffect">
                                  <p:stCondLst>
                                    <p:cond delay="1000"/>
                                  </p:stCondLst>
                                  <p:childTnLst>
                                    <p:set>
                                      <p:cBhvr>
                                        <p:cTn id="108" dur="1" fill="hold">
                                          <p:stCondLst>
                                            <p:cond delay="0"/>
                                          </p:stCondLst>
                                        </p:cTn>
                                        <p:tgtEl>
                                          <p:spTgt spid="38954"/>
                                        </p:tgtEl>
                                        <p:attrNameLst>
                                          <p:attrName>style.visibility</p:attrName>
                                        </p:attrNameLst>
                                      </p:cBhvr>
                                      <p:to>
                                        <p:strVal val="hidden"/>
                                      </p:to>
                                    </p:set>
                                  </p:childTnLst>
                                  <p:subTnLst>
                                    <p:audio>
                                      <p:cMediaNode>
                                        <p:cTn display="0" masterRel="sameClick">
                                          <p:stCondLst>
                                            <p:cond evt="begin" delay="0">
                                              <p:tn val="107"/>
                                            </p:cond>
                                          </p:stCondLst>
                                          <p:endCondLst>
                                            <p:cond evt="onStopAudio" delay="0">
                                              <p:tgtEl>
                                                <p:sldTgt/>
                                              </p:tgtEl>
                                            </p:cond>
                                          </p:endCondLst>
                                        </p:cTn>
                                        <p:tgtEl>
                                          <p:sndTgt r:embed="rId4" name="hammer.wav"/>
                                        </p:tgtEl>
                                      </p:cMediaNode>
                                    </p:audio>
                                  </p:subTnLst>
                                </p:cTn>
                              </p:par>
                            </p:childTnLst>
                          </p:cTn>
                        </p:par>
                        <p:par>
                          <p:cTn id="109" fill="hold" nodeType="afterGroup">
                            <p:stCondLst>
                              <p:cond delay="7500"/>
                            </p:stCondLst>
                            <p:childTnLst>
                              <p:par>
                                <p:cTn id="110" presetID="1" presetClass="exit" presetSubtype="0" fill="hold" grpId="0" nodeType="afterEffect">
                                  <p:stCondLst>
                                    <p:cond delay="1000"/>
                                  </p:stCondLst>
                                  <p:childTnLst>
                                    <p:set>
                                      <p:cBhvr>
                                        <p:cTn id="111" dur="1" fill="hold">
                                          <p:stCondLst>
                                            <p:cond delay="0"/>
                                          </p:stCondLst>
                                        </p:cTn>
                                        <p:tgtEl>
                                          <p:spTgt spid="38953"/>
                                        </p:tgtEl>
                                        <p:attrNameLst>
                                          <p:attrName>style.visibility</p:attrName>
                                        </p:attrNameLst>
                                      </p:cBhvr>
                                      <p:to>
                                        <p:strVal val="hidden"/>
                                      </p:to>
                                    </p:set>
                                  </p:childTnLst>
                                  <p:subTnLst>
                                    <p:audio>
                                      <p:cMediaNode>
                                        <p:cTn display="0" masterRel="sameClick">
                                          <p:stCondLst>
                                            <p:cond evt="begin" delay="0">
                                              <p:tn val="110"/>
                                            </p:cond>
                                          </p:stCondLst>
                                          <p:endCondLst>
                                            <p:cond evt="onStopAudio" delay="0">
                                              <p:tgtEl>
                                                <p:sldTgt/>
                                              </p:tgtEl>
                                            </p:cond>
                                          </p:endCondLst>
                                        </p:cTn>
                                        <p:tgtEl>
                                          <p:sndTgt r:embed="rId4" name="hammer.wav"/>
                                        </p:tgtEl>
                                      </p:cMediaNode>
                                    </p:audio>
                                  </p:subTnLst>
                                </p:cTn>
                              </p:par>
                            </p:childTnLst>
                          </p:cTn>
                        </p:par>
                        <p:par>
                          <p:cTn id="112" fill="hold" nodeType="afterGroup">
                            <p:stCondLst>
                              <p:cond delay="8500"/>
                            </p:stCondLst>
                            <p:childTnLst>
                              <p:par>
                                <p:cTn id="113" presetID="1" presetClass="exit" presetSubtype="0" fill="hold" nodeType="afterEffect">
                                  <p:stCondLst>
                                    <p:cond delay="1000"/>
                                  </p:stCondLst>
                                  <p:childTnLst>
                                    <p:set>
                                      <p:cBhvr>
                                        <p:cTn id="114" dur="1" fill="hold">
                                          <p:stCondLst>
                                            <p:cond delay="0"/>
                                          </p:stCondLst>
                                        </p:cTn>
                                        <p:tgtEl>
                                          <p:spTgt spid="38952"/>
                                        </p:tgtEl>
                                        <p:attrNameLst>
                                          <p:attrName>style.visibility</p:attrName>
                                        </p:attrNameLst>
                                      </p:cBhvr>
                                      <p:to>
                                        <p:strVal val="hidden"/>
                                      </p:to>
                                    </p:set>
                                  </p:childTnLst>
                                  <p:subTnLst>
                                    <p:audio>
                                      <p:cMediaNode>
                                        <p:cTn display="0" masterRel="sameClick">
                                          <p:stCondLst>
                                            <p:cond evt="begin" delay="0">
                                              <p:tn val="113"/>
                                            </p:cond>
                                          </p:stCondLst>
                                          <p:endCondLst>
                                            <p:cond evt="onStopAudio" delay="0">
                                              <p:tgtEl>
                                                <p:sldTgt/>
                                              </p:tgtEl>
                                            </p:cond>
                                          </p:endCondLst>
                                        </p:cTn>
                                        <p:tgtEl>
                                          <p:sndTgt r:embed="rId4" name="hammer.wav"/>
                                        </p:tgtEl>
                                      </p:cMediaNode>
                                    </p:audio>
                                  </p:subTnLst>
                                </p:cTn>
                              </p:par>
                            </p:childTnLst>
                          </p:cTn>
                        </p:par>
                        <p:par>
                          <p:cTn id="115" fill="hold" nodeType="afterGroup">
                            <p:stCondLst>
                              <p:cond delay="9500"/>
                            </p:stCondLst>
                            <p:childTnLst>
                              <p:par>
                                <p:cTn id="116" presetID="1" presetClass="exit" presetSubtype="0" fill="hold" grpId="1" nodeType="afterEffect">
                                  <p:stCondLst>
                                    <p:cond delay="1000"/>
                                  </p:stCondLst>
                                  <p:childTnLst>
                                    <p:set>
                                      <p:cBhvr>
                                        <p:cTn id="117" dur="1" fill="hold">
                                          <p:stCondLst>
                                            <p:cond delay="0"/>
                                          </p:stCondLst>
                                        </p:cTn>
                                        <p:tgtEl>
                                          <p:spTgt spid="38951"/>
                                        </p:tgtEl>
                                        <p:attrNameLst>
                                          <p:attrName>style.visibility</p:attrName>
                                        </p:attrNameLst>
                                      </p:cBhvr>
                                      <p:to>
                                        <p:strVal val="hidden"/>
                                      </p:to>
                                    </p:set>
                                  </p:childTnLst>
                                  <p:subTnLst>
                                    <p:audio>
                                      <p:cMediaNode>
                                        <p:cTn display="0" masterRel="sameClick">
                                          <p:stCondLst>
                                            <p:cond evt="begin" delay="0">
                                              <p:tn val="116"/>
                                            </p:cond>
                                          </p:stCondLst>
                                          <p:endCondLst>
                                            <p:cond evt="onStopAudio" delay="0">
                                              <p:tgtEl>
                                                <p:sldTgt/>
                                              </p:tgtEl>
                                            </p:cond>
                                          </p:endCondLst>
                                        </p:cTn>
                                        <p:tgtEl>
                                          <p:sndTgt r:embed="rId5" name="bomb.wav"/>
                                        </p:tgtEl>
                                      </p:cMediaNode>
                                    </p:audio>
                                  </p:subTnLst>
                                </p:cTn>
                              </p:par>
                            </p:childTnLst>
                          </p:cTn>
                        </p:par>
                      </p:childTnLst>
                    </p:cTn>
                  </p:par>
                  <p:par>
                    <p:cTn id="118" fill="hold" nodeType="clickPar">
                      <p:stCondLst>
                        <p:cond delay="indefinite"/>
                      </p:stCondLst>
                      <p:childTnLst>
                        <p:par>
                          <p:cTn id="119" fill="hold" nodeType="withGroup">
                            <p:stCondLst>
                              <p:cond delay="0"/>
                            </p:stCondLst>
                            <p:childTnLst>
                              <p:par>
                                <p:cTn id="120" presetID="1" presetClass="emph" presetSubtype="2" fill="hold" nodeType="clickEffect">
                                  <p:stCondLst>
                                    <p:cond delay="0"/>
                                  </p:stCondLst>
                                  <p:childTnLst>
                                    <p:animClr clrSpc="rgb" dir="cw">
                                      <p:cBhvr>
                                        <p:cTn id="121" dur="2000" fill="hold"/>
                                        <p:tgtEl>
                                          <p:spTgt spid="38946"/>
                                        </p:tgtEl>
                                        <p:attrNameLst>
                                          <p:attrName>fillcolor</p:attrName>
                                        </p:attrNameLst>
                                      </p:cBhvr>
                                      <p:to>
                                        <a:srgbClr val="FF0000"/>
                                      </p:to>
                                    </p:animClr>
                                    <p:set>
                                      <p:cBhvr>
                                        <p:cTn id="122" dur="2000" fill="hold"/>
                                        <p:tgtEl>
                                          <p:spTgt spid="38946"/>
                                        </p:tgtEl>
                                        <p:attrNameLst>
                                          <p:attrName>fill.type</p:attrName>
                                        </p:attrNameLst>
                                      </p:cBhvr>
                                      <p:to>
                                        <p:strVal val="solid"/>
                                      </p:to>
                                    </p:set>
                                    <p:set>
                                      <p:cBhvr>
                                        <p:cTn id="123" dur="2000" fill="hold"/>
                                        <p:tgtEl>
                                          <p:spTgt spid="38946"/>
                                        </p:tgtEl>
                                        <p:attrNameLst>
                                          <p:attrName>fill.on</p:attrName>
                                        </p:attrNameLst>
                                      </p:cBhvr>
                                      <p:to>
                                        <p:strVal val="true"/>
                                      </p:to>
                                    </p:set>
                                  </p:childTnLst>
                                  <p:subTnLst>
                                    <p:audio>
                                      <p:cMediaNode>
                                        <p:cTn display="0" masterRel="sameClick">
                                          <p:stCondLst>
                                            <p:cond evt="begin" delay="0">
                                              <p:tn val="120"/>
                                            </p:cond>
                                          </p:stCondLst>
                                          <p:endCondLst>
                                            <p:cond evt="onStopAudio" delay="0">
                                              <p:tgtEl>
                                                <p:sldTgt/>
                                              </p:tgtEl>
                                            </p:cond>
                                          </p:endCondLst>
                                        </p:cTn>
                                        <p:tgtEl>
                                          <p:sndTgt r:embed="rId6"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40" grpId="0" build="allAtOnce" animBg="1"/>
      <p:bldP spid="38941" grpId="0" animBg="1"/>
      <p:bldP spid="38942" grpId="0" animBg="1"/>
      <p:bldP spid="38943" grpId="0" animBg="1"/>
      <p:bldP spid="38944" grpId="0" animBg="1"/>
      <p:bldP spid="38945" grpId="0" animBg="1"/>
      <p:bldP spid="38946" grpId="0" animBg="1"/>
      <p:bldP spid="38950" grpId="0" animBg="1"/>
      <p:bldP spid="38951" grpId="0" animBg="1"/>
      <p:bldP spid="38951" grpId="1" animBg="1"/>
      <p:bldP spid="38952" grpId="0" animBg="1"/>
      <p:bldP spid="38953" grpId="0" animBg="1"/>
      <p:bldP spid="38954" grpId="0" animBg="1"/>
      <p:bldP spid="38954" grpId="1" animBg="1"/>
      <p:bldP spid="38955" grpId="0" animBg="1"/>
      <p:bldP spid="38955" grpId="1" animBg="1"/>
      <p:bldP spid="38956" grpId="0" animBg="1"/>
      <p:bldP spid="38956" grpId="1" animBg="1"/>
      <p:bldP spid="38957" grpId="0" animBg="1"/>
      <p:bldP spid="38957" grpId="1" animBg="1"/>
      <p:bldP spid="38958" grpId="0" animBg="1"/>
      <p:bldP spid="38958" grpId="1" animBg="1"/>
      <p:bldP spid="38959" grpId="0" animBg="1"/>
      <p:bldP spid="38959" grpId="1" animBg="1"/>
      <p:bldP spid="38960" grpId="0" animBg="1"/>
      <p:bldP spid="38960" grpId="1" animBg="1"/>
      <p:bldP spid="38961" grpId="0" animBg="1"/>
      <p:bldP spid="38961"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sz="half" idx="4294967295"/>
          </p:nvPr>
        </p:nvSpPr>
        <p:spPr>
          <a:xfrm>
            <a:off x="0" y="228600"/>
            <a:ext cx="9144000" cy="5486400"/>
          </a:xfrm>
        </p:spPr>
        <p:txBody>
          <a:bodyPr/>
          <a:lstStyle/>
          <a:p>
            <a:pPr marL="533400" indent="-533400">
              <a:lnSpc>
                <a:spcPct val="90000"/>
              </a:lnSpc>
              <a:buFontTx/>
              <a:buAutoNum type="arabicPeriod"/>
            </a:pPr>
            <a:r>
              <a:rPr lang="en-US">
                <a:latin typeface="Times New Roman" pitchFamily="18" charset="0"/>
              </a:rPr>
              <a:t>Nhận xét:</a:t>
            </a:r>
          </a:p>
          <a:p>
            <a:pPr marL="533400" indent="-533400">
              <a:lnSpc>
                <a:spcPct val="90000"/>
              </a:lnSpc>
              <a:buFontTx/>
              <a:buNone/>
            </a:pPr>
            <a:r>
              <a:rPr lang="en-US">
                <a:latin typeface="Times New Roman" pitchFamily="18" charset="0"/>
              </a:rPr>
              <a:t>1- </a:t>
            </a:r>
            <a:r>
              <a:rPr lang="en-US" i="1">
                <a:solidFill>
                  <a:srgbClr val="FF0066"/>
                </a:solidFill>
                <a:latin typeface="Times New Roman" pitchFamily="18" charset="0"/>
              </a:rPr>
              <a:t>So sánh nghĩa của các từ in đậm trong mỗi ví dụ sau:</a:t>
            </a:r>
            <a:endParaRPr lang="en-US">
              <a:latin typeface="Times New Roman" pitchFamily="18" charset="0"/>
            </a:endParaRPr>
          </a:p>
          <a:p>
            <a:pPr marL="533400" indent="-533400">
              <a:lnSpc>
                <a:spcPct val="90000"/>
              </a:lnSpc>
              <a:buFontTx/>
              <a:buAutoNum type="alphaLcParenR"/>
            </a:pPr>
            <a:r>
              <a:rPr lang="en-US">
                <a:latin typeface="Times New Roman" pitchFamily="18" charset="0"/>
              </a:rPr>
              <a:t>Sau 80 năm giời nô lệ làm cho nước nhà bị yếu hèn, ngày nay chúng ta cần phải </a:t>
            </a:r>
            <a:r>
              <a:rPr lang="en-US" i="1">
                <a:solidFill>
                  <a:srgbClr val="FF0066"/>
                </a:solidFill>
                <a:latin typeface="Times New Roman" pitchFamily="18" charset="0"/>
              </a:rPr>
              <a:t>xây dựng</a:t>
            </a:r>
            <a:r>
              <a:rPr lang="en-US">
                <a:latin typeface="Times New Roman" pitchFamily="18" charset="0"/>
              </a:rPr>
              <a:t> lại cơ đồ mà tổ tiên đã để lại cho chúng ta, làm sao cho chúng ta theo kịp các nước khác trên hoàn cầu. Trong công cuộc </a:t>
            </a:r>
            <a:r>
              <a:rPr lang="en-US" i="1">
                <a:solidFill>
                  <a:srgbClr val="FF0066"/>
                </a:solidFill>
                <a:latin typeface="Times New Roman" pitchFamily="18" charset="0"/>
              </a:rPr>
              <a:t>kiến thiết</a:t>
            </a:r>
            <a:r>
              <a:rPr lang="en-US">
                <a:latin typeface="Times New Roman" pitchFamily="18" charset="0"/>
              </a:rPr>
              <a:t> đó, nước nhà trông mong chờ đợi ở các em rất nhiều.</a:t>
            </a:r>
          </a:p>
          <a:p>
            <a:pPr marL="533400" indent="-533400">
              <a:lnSpc>
                <a:spcPct val="90000"/>
              </a:lnSpc>
              <a:buFontTx/>
              <a:buNone/>
            </a:pPr>
            <a:r>
              <a:rPr lang="en-US">
                <a:latin typeface="Times New Roman" pitchFamily="18" charset="0"/>
              </a:rPr>
              <a:t>                                                                        </a:t>
            </a:r>
            <a:r>
              <a:rPr lang="en-US" i="1">
                <a:latin typeface="Times New Roman" pitchFamily="18" charset="0"/>
              </a:rPr>
              <a:t>Hồ Chí Minh</a:t>
            </a:r>
          </a:p>
          <a:p>
            <a:pPr marL="533400" indent="-533400">
              <a:lnSpc>
                <a:spcPct val="90000"/>
              </a:lnSpc>
              <a:buFontTx/>
              <a:buNone/>
            </a:pPr>
            <a:r>
              <a:rPr lang="en-US">
                <a:latin typeface="Times New Roman" pitchFamily="18" charset="0"/>
              </a:rPr>
              <a:t>b)   Màu lúa chín dưới đồng </a:t>
            </a:r>
            <a:r>
              <a:rPr lang="en-US" i="1">
                <a:solidFill>
                  <a:srgbClr val="FF0066"/>
                </a:solidFill>
                <a:latin typeface="Times New Roman" pitchFamily="18" charset="0"/>
              </a:rPr>
              <a:t>vàng xuộm</a:t>
            </a:r>
            <a:r>
              <a:rPr lang="en-US">
                <a:latin typeface="Times New Roman" pitchFamily="18" charset="0"/>
              </a:rPr>
              <a:t> lại. Nắng nhạt ngả màu </a:t>
            </a:r>
            <a:r>
              <a:rPr lang="en-US" i="1">
                <a:solidFill>
                  <a:srgbClr val="FF0066"/>
                </a:solidFill>
                <a:latin typeface="Times New Roman" pitchFamily="18" charset="0"/>
              </a:rPr>
              <a:t>vàng hoe</a:t>
            </a:r>
            <a:r>
              <a:rPr lang="en-US">
                <a:latin typeface="Times New Roman" pitchFamily="18" charset="0"/>
              </a:rPr>
              <a:t>. Trong vườn, lắc lư những chùm quả xoan </a:t>
            </a:r>
            <a:r>
              <a:rPr lang="en-US" i="1">
                <a:solidFill>
                  <a:srgbClr val="FF0066"/>
                </a:solidFill>
                <a:latin typeface="Times New Roman" pitchFamily="18" charset="0"/>
              </a:rPr>
              <a:t>vàng lịm</a:t>
            </a:r>
            <a:r>
              <a:rPr lang="en-US">
                <a:latin typeface="Times New Roman" pitchFamily="18" charset="0"/>
              </a:rPr>
              <a:t> không trông thấy cuống, như những chuỗi tràng hạt bồ đề treo lơ lửng.</a:t>
            </a:r>
          </a:p>
          <a:p>
            <a:pPr marL="914400" lvl="1" indent="-457200">
              <a:lnSpc>
                <a:spcPct val="90000"/>
              </a:lnSpc>
              <a:buFontTx/>
              <a:buNone/>
            </a:pPr>
            <a:r>
              <a:rPr lang="en-US" sz="3200">
                <a:latin typeface="Times New Roman" pitchFamily="18" charset="0"/>
              </a:rPr>
              <a:t>	                                                         </a:t>
            </a:r>
            <a:r>
              <a:rPr lang="en-US" sz="3200" i="1">
                <a:latin typeface="Times New Roman" pitchFamily="18" charset="0"/>
              </a:rPr>
              <a:t>Tô Hoài</a:t>
            </a:r>
          </a:p>
          <a:p>
            <a:pPr marL="533400" indent="-533400" algn="r">
              <a:lnSpc>
                <a:spcPct val="90000"/>
              </a:lnSpc>
              <a:buFontTx/>
              <a:buNone/>
            </a:pPr>
            <a:endParaRPr lang="en-US" i="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anim calcmode="lin" valueType="num">
                                      <p:cBhvr>
                                        <p:cTn id="7" dur="1000" fill="hold"/>
                                        <p:tgtEl>
                                          <p:spTgt spid="4505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505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505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45058">
                                            <p:txEl>
                                              <p:pRg st="1" end="1"/>
                                            </p:txEl>
                                          </p:spTgt>
                                        </p:tgtEl>
                                        <p:attrNameLst>
                                          <p:attrName>style.visibility</p:attrName>
                                        </p:attrNameLst>
                                      </p:cBhvr>
                                      <p:to>
                                        <p:strVal val="visible"/>
                                      </p:to>
                                    </p:set>
                                    <p:animEffect transition="in" filter="box(in)">
                                      <p:cBhvr>
                                        <p:cTn id="14" dur="500"/>
                                        <p:tgtEl>
                                          <p:spTgt spid="45058">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45058">
                                            <p:txEl>
                                              <p:pRg st="2" end="2"/>
                                            </p:txEl>
                                          </p:spTgt>
                                        </p:tgtEl>
                                        <p:attrNameLst>
                                          <p:attrName>style.visibility</p:attrName>
                                        </p:attrNameLst>
                                      </p:cBhvr>
                                      <p:to>
                                        <p:strVal val="visible"/>
                                      </p:to>
                                    </p:set>
                                    <p:anim calcmode="lin" valueType="num">
                                      <p:cBhvr>
                                        <p:cTn id="19" dur="500" fill="hold"/>
                                        <p:tgtEl>
                                          <p:spTgt spid="45058">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5058">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5058">
                                            <p:txEl>
                                              <p:pRg st="2" end="2"/>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45058">
                                            <p:txEl>
                                              <p:pRg st="3" end="3"/>
                                            </p:txEl>
                                          </p:spTgt>
                                        </p:tgtEl>
                                        <p:attrNameLst>
                                          <p:attrName>style.visibility</p:attrName>
                                        </p:attrNameLst>
                                      </p:cBhvr>
                                      <p:to>
                                        <p:strVal val="visible"/>
                                      </p:to>
                                    </p:set>
                                    <p:anim calcmode="lin" valueType="num">
                                      <p:cBhvr>
                                        <p:cTn id="24" dur="500" fill="hold"/>
                                        <p:tgtEl>
                                          <p:spTgt spid="45058">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45058">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45058">
                                            <p:txEl>
                                              <p:pRg st="3" end="3"/>
                                            </p:txEl>
                                          </p:spTgt>
                                        </p:tgtEl>
                                      </p:cBhvr>
                                    </p:animEffect>
                                  </p:childTnLst>
                                </p:cTn>
                              </p:par>
                              <p:par>
                                <p:cTn id="27" presetID="53" presetClass="entr" presetSubtype="0" fill="hold" nodeType="withEffect">
                                  <p:stCondLst>
                                    <p:cond delay="0"/>
                                  </p:stCondLst>
                                  <p:childTnLst>
                                    <p:set>
                                      <p:cBhvr>
                                        <p:cTn id="28" dur="1" fill="hold">
                                          <p:stCondLst>
                                            <p:cond delay="0"/>
                                          </p:stCondLst>
                                        </p:cTn>
                                        <p:tgtEl>
                                          <p:spTgt spid="45058">
                                            <p:txEl>
                                              <p:pRg st="4" end="4"/>
                                            </p:txEl>
                                          </p:spTgt>
                                        </p:tgtEl>
                                        <p:attrNameLst>
                                          <p:attrName>style.visibility</p:attrName>
                                        </p:attrNameLst>
                                      </p:cBhvr>
                                      <p:to>
                                        <p:strVal val="visible"/>
                                      </p:to>
                                    </p:set>
                                    <p:anim calcmode="lin" valueType="num">
                                      <p:cBhvr>
                                        <p:cTn id="29" dur="500" fill="hold"/>
                                        <p:tgtEl>
                                          <p:spTgt spid="45058">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45058">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45058">
                                            <p:txEl>
                                              <p:pRg st="4" end="4"/>
                                            </p:txEl>
                                          </p:spTgt>
                                        </p:tgtEl>
                                      </p:cBhvr>
                                    </p:animEffect>
                                  </p:childTnLst>
                                </p:cTn>
                              </p:par>
                              <p:par>
                                <p:cTn id="32" presetID="53" presetClass="entr" presetSubtype="0" fill="hold" nodeType="withEffect">
                                  <p:stCondLst>
                                    <p:cond delay="0"/>
                                  </p:stCondLst>
                                  <p:childTnLst>
                                    <p:set>
                                      <p:cBhvr>
                                        <p:cTn id="33" dur="1" fill="hold">
                                          <p:stCondLst>
                                            <p:cond delay="0"/>
                                          </p:stCondLst>
                                        </p:cTn>
                                        <p:tgtEl>
                                          <p:spTgt spid="45058">
                                            <p:txEl>
                                              <p:pRg st="5" end="5"/>
                                            </p:txEl>
                                          </p:spTgt>
                                        </p:tgtEl>
                                        <p:attrNameLst>
                                          <p:attrName>style.visibility</p:attrName>
                                        </p:attrNameLst>
                                      </p:cBhvr>
                                      <p:to>
                                        <p:strVal val="visible"/>
                                      </p:to>
                                    </p:set>
                                    <p:anim calcmode="lin" valueType="num">
                                      <p:cBhvr>
                                        <p:cTn id="34" dur="500" fill="hold"/>
                                        <p:tgtEl>
                                          <p:spTgt spid="45058">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45058">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45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304800" y="609600"/>
            <a:ext cx="8686800" cy="2362200"/>
          </a:xfrm>
        </p:spPr>
        <p:txBody>
          <a:bodyPr/>
          <a:lstStyle/>
          <a:p>
            <a:pPr marL="609600" indent="-609600">
              <a:buFontTx/>
              <a:buNone/>
            </a:pPr>
            <a:r>
              <a:rPr lang="en-US" b="1">
                <a:solidFill>
                  <a:schemeClr val="tx2"/>
                </a:solidFill>
                <a:latin typeface="Times New Roman" pitchFamily="18" charset="0"/>
              </a:rPr>
              <a:t>Nghĩa của các từ trong mỗi ý giống nhau hay khác nhau?</a:t>
            </a:r>
          </a:p>
          <a:p>
            <a:pPr marL="609600" indent="-609600">
              <a:buFontTx/>
              <a:buAutoNum type="alphaLcParenR"/>
            </a:pPr>
            <a:r>
              <a:rPr lang="en-US" b="1">
                <a:solidFill>
                  <a:schemeClr val="tx2"/>
                </a:solidFill>
                <a:latin typeface="Times New Roman" pitchFamily="18" charset="0"/>
              </a:rPr>
              <a:t>Xây dưng – kiến thiết</a:t>
            </a:r>
          </a:p>
          <a:p>
            <a:pPr marL="609600" indent="-609600">
              <a:buFontTx/>
              <a:buAutoNum type="alphaLcParenR"/>
            </a:pPr>
            <a:r>
              <a:rPr lang="en-US" b="1">
                <a:solidFill>
                  <a:schemeClr val="tx2"/>
                </a:solidFill>
                <a:latin typeface="Times New Roman" pitchFamily="18" charset="0"/>
              </a:rPr>
              <a:t>Vàng xuộm – vàng hoe – vàng lịm</a:t>
            </a:r>
          </a:p>
        </p:txBody>
      </p:sp>
      <p:sp>
        <p:nvSpPr>
          <p:cNvPr id="22532" name="Rectangle 4"/>
          <p:cNvSpPr>
            <a:spLocks noChangeArrowheads="1"/>
          </p:cNvSpPr>
          <p:nvPr/>
        </p:nvSpPr>
        <p:spPr bwMode="auto">
          <a:xfrm>
            <a:off x="0" y="3200400"/>
            <a:ext cx="9144000" cy="3657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r>
              <a:rPr lang="en-US" sz="3200" b="1">
                <a:solidFill>
                  <a:srgbClr val="FF0066"/>
                </a:solidFill>
                <a:latin typeface="Times New Roman" pitchFamily="18" charset="0"/>
              </a:rPr>
              <a:t>Kết luận</a:t>
            </a:r>
            <a:r>
              <a:rPr lang="en-US" sz="3200" b="1">
                <a:latin typeface="Times New Roman" pitchFamily="18" charset="0"/>
              </a:rPr>
              <a:t>: </a:t>
            </a:r>
          </a:p>
          <a:p>
            <a:pPr algn="l"/>
            <a:r>
              <a:rPr lang="en-US" sz="3200" b="1">
                <a:solidFill>
                  <a:srgbClr val="FF0066"/>
                </a:solidFill>
                <a:latin typeface="Times New Roman" pitchFamily="18" charset="0"/>
              </a:rPr>
              <a:t>- Nghĩa của các từ trong mỗi ý giống nhau </a:t>
            </a:r>
          </a:p>
          <a:p>
            <a:pPr algn="l"/>
            <a:r>
              <a:rPr lang="en-US" sz="3200" b="1">
                <a:solidFill>
                  <a:srgbClr val="FF0066"/>
                </a:solidFill>
                <a:latin typeface="Times New Roman" pitchFamily="18" charset="0"/>
              </a:rPr>
              <a:t>                     (cùng chỉ một hoạt động, một màu)</a:t>
            </a:r>
          </a:p>
          <a:p>
            <a:pPr algn="l">
              <a:buFontTx/>
              <a:buChar char="-"/>
            </a:pPr>
            <a:r>
              <a:rPr lang="en-US" sz="3200" b="1">
                <a:solidFill>
                  <a:srgbClr val="FF0066"/>
                </a:solidFill>
                <a:latin typeface="Times New Roman" pitchFamily="18" charset="0"/>
              </a:rPr>
              <a:t>Những từ có nghĩa giống nhau như vậy là các từ </a:t>
            </a:r>
          </a:p>
          <a:p>
            <a:pPr algn="l"/>
            <a:r>
              <a:rPr lang="en-US" sz="3200" b="1">
                <a:solidFill>
                  <a:srgbClr val="FF0066"/>
                </a:solidFill>
                <a:latin typeface="Times New Roman" pitchFamily="18" charset="0"/>
              </a:rPr>
              <a:t>đồng nghĩa.</a:t>
            </a:r>
          </a:p>
          <a:p>
            <a:pPr algn="l"/>
            <a:endParaRPr lang="en-US" sz="3200" b="1">
              <a:solidFill>
                <a:srgbClr val="FF0066"/>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ox(in)">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ox(in)">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box(in)">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2532">
                                            <p:txEl>
                                              <p:pRg st="0" end="0"/>
                                            </p:txEl>
                                          </p:spTgt>
                                        </p:tgtEl>
                                        <p:attrNameLst>
                                          <p:attrName>style.visibility</p:attrName>
                                        </p:attrNameLst>
                                      </p:cBhvr>
                                      <p:to>
                                        <p:strVal val="visible"/>
                                      </p:to>
                                    </p:set>
                                    <p:anim calcmode="lin" valueType="num">
                                      <p:cBhvr additive="base">
                                        <p:cTn id="22" dur="500" fill="hold"/>
                                        <p:tgtEl>
                                          <p:spTgt spid="22532">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25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22532">
                                            <p:txEl>
                                              <p:pRg st="1" end="1"/>
                                            </p:txEl>
                                          </p:spTgt>
                                        </p:tgtEl>
                                        <p:attrNameLst>
                                          <p:attrName>style.visibility</p:attrName>
                                        </p:attrNameLst>
                                      </p:cBhvr>
                                      <p:to>
                                        <p:strVal val="visible"/>
                                      </p:to>
                                    </p:set>
                                    <p:anim calcmode="lin" valueType="num">
                                      <p:cBhvr additive="base">
                                        <p:cTn id="28" dur="500" fill="hold"/>
                                        <p:tgtEl>
                                          <p:spTgt spid="22532">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2532">
                                            <p:txEl>
                                              <p:pRg st="1" end="1"/>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22532">
                                            <p:txEl>
                                              <p:pRg st="2" end="2"/>
                                            </p:txEl>
                                          </p:spTgt>
                                        </p:tgtEl>
                                        <p:attrNameLst>
                                          <p:attrName>style.visibility</p:attrName>
                                        </p:attrNameLst>
                                      </p:cBhvr>
                                      <p:to>
                                        <p:strVal val="visible"/>
                                      </p:to>
                                    </p:set>
                                    <p:anim calcmode="lin" valueType="num">
                                      <p:cBhvr additive="base">
                                        <p:cTn id="32" dur="500" fill="hold"/>
                                        <p:tgtEl>
                                          <p:spTgt spid="22532">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25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nodeType="clickEffect">
                                  <p:stCondLst>
                                    <p:cond delay="0"/>
                                  </p:stCondLst>
                                  <p:childTnLst>
                                    <p:set>
                                      <p:cBhvr>
                                        <p:cTn id="37" dur="1" fill="hold">
                                          <p:stCondLst>
                                            <p:cond delay="0"/>
                                          </p:stCondLst>
                                        </p:cTn>
                                        <p:tgtEl>
                                          <p:spTgt spid="22532">
                                            <p:txEl>
                                              <p:pRg st="3" end="3"/>
                                            </p:txEl>
                                          </p:spTgt>
                                        </p:tgtEl>
                                        <p:attrNameLst>
                                          <p:attrName>style.visibility</p:attrName>
                                        </p:attrNameLst>
                                      </p:cBhvr>
                                      <p:to>
                                        <p:strVal val="visible"/>
                                      </p:to>
                                    </p:set>
                                    <p:anim calcmode="lin" valueType="num">
                                      <p:cBhvr additive="base">
                                        <p:cTn id="38" dur="500" fill="hold"/>
                                        <p:tgtEl>
                                          <p:spTgt spid="22532">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253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22532">
                                            <p:txEl>
                                              <p:pRg st="4" end="4"/>
                                            </p:txEl>
                                          </p:spTgt>
                                        </p:tgtEl>
                                        <p:attrNameLst>
                                          <p:attrName>style.visibility</p:attrName>
                                        </p:attrNameLst>
                                      </p:cBhvr>
                                      <p:to>
                                        <p:strVal val="visible"/>
                                      </p:to>
                                    </p:set>
                                    <p:anim calcmode="lin" valueType="num">
                                      <p:cBhvr additive="base">
                                        <p:cTn id="44" dur="500" fill="hold"/>
                                        <p:tgtEl>
                                          <p:spTgt spid="22532">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253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sz="half" idx="4294967295"/>
          </p:nvPr>
        </p:nvSpPr>
        <p:spPr>
          <a:xfrm>
            <a:off x="0" y="1219200"/>
            <a:ext cx="9144000" cy="5486400"/>
          </a:xfrm>
        </p:spPr>
        <p:txBody>
          <a:bodyPr/>
          <a:lstStyle/>
          <a:p>
            <a:pPr marL="533400" indent="-533400">
              <a:lnSpc>
                <a:spcPct val="90000"/>
              </a:lnSpc>
              <a:buFontTx/>
              <a:buNone/>
            </a:pPr>
            <a:r>
              <a:rPr lang="en-US" sz="2400">
                <a:latin typeface="Times New Roman" pitchFamily="18" charset="0"/>
              </a:rPr>
              <a:t>2- </a:t>
            </a:r>
            <a:r>
              <a:rPr lang="en-US" b="1">
                <a:solidFill>
                  <a:schemeClr val="hlink"/>
                </a:solidFill>
                <a:latin typeface="Times New Roman" pitchFamily="18" charset="0"/>
              </a:rPr>
              <a:t>Thay những từ in đậm trong mỗi ví dụ trên cho nhau rồi rút ra nhận xét: Những từ nào thay thế được cho nhau? Những từ nào không thay thế được cho nhau? Vì sao?</a:t>
            </a:r>
          </a:p>
          <a:p>
            <a:pPr marL="533400" indent="-533400">
              <a:lnSpc>
                <a:spcPct val="90000"/>
              </a:lnSpc>
              <a:buFontTx/>
              <a:buAutoNum type="alphaLcParenR"/>
            </a:pPr>
            <a:r>
              <a:rPr lang="en-US" b="1">
                <a:latin typeface="Times New Roman" pitchFamily="18" charset="0"/>
              </a:rPr>
              <a:t>Sau 80 năm giời nô lệ làm cho nước nhà bị yếu hèn, ngày nay chúng ta cần phải </a:t>
            </a:r>
            <a:r>
              <a:rPr lang="en-US" b="1" i="1">
                <a:solidFill>
                  <a:srgbClr val="FF0066"/>
                </a:solidFill>
                <a:latin typeface="Times New Roman" pitchFamily="18" charset="0"/>
              </a:rPr>
              <a:t>xây dựng</a:t>
            </a:r>
            <a:r>
              <a:rPr lang="en-US" b="1">
                <a:latin typeface="Times New Roman" pitchFamily="18" charset="0"/>
              </a:rPr>
              <a:t> lại cơ  đồ mà tổ tiên đã để lại cho chúng ta, làm sao cho chúng ta theo kịp các nước khác trên hoàn cầu. Trong công cuộc </a:t>
            </a:r>
            <a:r>
              <a:rPr lang="en-US" b="1" i="1">
                <a:solidFill>
                  <a:srgbClr val="FF0066"/>
                </a:solidFill>
                <a:latin typeface="Times New Roman" pitchFamily="18" charset="0"/>
              </a:rPr>
              <a:t>kiến thiết</a:t>
            </a:r>
            <a:r>
              <a:rPr lang="en-US" b="1">
                <a:latin typeface="Times New Roman" pitchFamily="18" charset="0"/>
              </a:rPr>
              <a:t> đó, nước nhà trông mong chờ đợi ở các em rất nhiều.</a:t>
            </a:r>
          </a:p>
          <a:p>
            <a:pPr marL="914400" lvl="1" indent="-457200">
              <a:lnSpc>
                <a:spcPct val="90000"/>
              </a:lnSpc>
              <a:buFontTx/>
              <a:buNone/>
            </a:pPr>
            <a:r>
              <a:rPr lang="en-US" b="1">
                <a:latin typeface="Times New Roman" pitchFamily="18" charset="0"/>
              </a:rPr>
              <a:t>	</a:t>
            </a:r>
            <a:endParaRPr lang="en-US" sz="2400" b="1" i="1">
              <a:latin typeface="Times New Roman" pitchFamily="18" charset="0"/>
            </a:endParaRPr>
          </a:p>
        </p:txBody>
      </p:sp>
      <p:sp>
        <p:nvSpPr>
          <p:cNvPr id="25604" name="Rectangle 4"/>
          <p:cNvSpPr>
            <a:spLocks noChangeArrowheads="1"/>
          </p:cNvSpPr>
          <p:nvPr/>
        </p:nvSpPr>
        <p:spPr bwMode="auto">
          <a:xfrm>
            <a:off x="6324600" y="3581400"/>
            <a:ext cx="14478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i="1">
                <a:solidFill>
                  <a:srgbClr val="FF0066"/>
                </a:solidFill>
                <a:latin typeface="Times New Roman" pitchFamily="18" charset="0"/>
              </a:rPr>
              <a:t>kiến thiết</a:t>
            </a:r>
            <a:r>
              <a:rPr lang="en-US"/>
              <a:t> </a:t>
            </a:r>
          </a:p>
        </p:txBody>
      </p:sp>
      <p:sp>
        <p:nvSpPr>
          <p:cNvPr id="25605" name="Rectangle 5"/>
          <p:cNvSpPr>
            <a:spLocks noChangeArrowheads="1"/>
          </p:cNvSpPr>
          <p:nvPr/>
        </p:nvSpPr>
        <p:spPr bwMode="auto">
          <a:xfrm>
            <a:off x="3733800" y="4800600"/>
            <a:ext cx="1371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rgbClr val="FF0066"/>
                </a:solidFill>
                <a:latin typeface="Times New Roman" pitchFamily="18" charset="0"/>
              </a:rPr>
              <a:t>xây dựng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Effect transition="in" filter="box(in)">
                                      <p:cBhvr>
                                        <p:cTn id="13" dur="500"/>
                                        <p:tgtEl>
                                          <p:spTgt spid="25603">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5603">
                                            <p:txEl>
                                              <p:pRg st="2" end="2"/>
                                            </p:txEl>
                                          </p:spTgt>
                                        </p:tgtEl>
                                        <p:attrNameLst>
                                          <p:attrName>style.visibility</p:attrName>
                                        </p:attrNameLst>
                                      </p:cBhvr>
                                      <p:to>
                                        <p:strVal val="visible"/>
                                      </p:to>
                                    </p:set>
                                    <p:animEffect transition="in" filter="box(in)">
                                      <p:cBhvr>
                                        <p:cTn id="16" dur="500"/>
                                        <p:tgtEl>
                                          <p:spTgt spid="2560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5604"/>
                                        </p:tgtEl>
                                        <p:attrNameLst>
                                          <p:attrName>style.visibility</p:attrName>
                                        </p:attrNameLst>
                                      </p:cBhvr>
                                      <p:to>
                                        <p:strVal val="visible"/>
                                      </p:to>
                                    </p:set>
                                    <p:anim calcmode="lin" valueType="num">
                                      <p:cBhvr additive="base">
                                        <p:cTn id="21" dur="500" fill="hold"/>
                                        <p:tgtEl>
                                          <p:spTgt spid="25604"/>
                                        </p:tgtEl>
                                        <p:attrNameLst>
                                          <p:attrName>ppt_x</p:attrName>
                                        </p:attrNameLst>
                                      </p:cBhvr>
                                      <p:tavLst>
                                        <p:tav tm="0">
                                          <p:val>
                                            <p:strVal val="#ppt_x"/>
                                          </p:val>
                                        </p:tav>
                                        <p:tav tm="100000">
                                          <p:val>
                                            <p:strVal val="#ppt_x"/>
                                          </p:val>
                                        </p:tav>
                                      </p:tavLst>
                                    </p:anim>
                                    <p:anim calcmode="lin" valueType="num">
                                      <p:cBhvr additive="base">
                                        <p:cTn id="22"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5605"/>
                                        </p:tgtEl>
                                        <p:attrNameLst>
                                          <p:attrName>style.visibility</p:attrName>
                                        </p:attrNameLst>
                                      </p:cBhvr>
                                      <p:to>
                                        <p:strVal val="visible"/>
                                      </p:to>
                                    </p:set>
                                    <p:anim calcmode="lin" valueType="num">
                                      <p:cBhvr additive="base">
                                        <p:cTn id="27" dur="500" fill="hold"/>
                                        <p:tgtEl>
                                          <p:spTgt spid="25605"/>
                                        </p:tgtEl>
                                        <p:attrNameLst>
                                          <p:attrName>ppt_x</p:attrName>
                                        </p:attrNameLst>
                                      </p:cBhvr>
                                      <p:tavLst>
                                        <p:tav tm="0">
                                          <p:val>
                                            <p:strVal val="#ppt_x"/>
                                          </p:val>
                                        </p:tav>
                                        <p:tav tm="100000">
                                          <p:val>
                                            <p:strVal val="#ppt_x"/>
                                          </p:val>
                                        </p:tav>
                                      </p:tavLst>
                                    </p:anim>
                                    <p:anim calcmode="lin" valueType="num">
                                      <p:cBhvr additive="base">
                                        <p:cTn id="28" dur="500" fill="hold"/>
                                        <p:tgtEl>
                                          <p:spTgt spid="256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0"/>
            <a:ext cx="8915400" cy="1981200"/>
          </a:xfrm>
        </p:spPr>
        <p:txBody>
          <a:bodyPr/>
          <a:lstStyle/>
          <a:p>
            <a:r>
              <a:rPr lang="en-US" sz="2800" b="1">
                <a:latin typeface="Times New Roman" pitchFamily="18" charset="0"/>
              </a:rPr>
              <a:t/>
            </a:r>
            <a:br>
              <a:rPr lang="en-US" sz="2800" b="1">
                <a:latin typeface="Times New Roman" pitchFamily="18" charset="0"/>
              </a:rPr>
            </a:br>
            <a:r>
              <a:rPr lang="en-US" sz="2800" b="1">
                <a:latin typeface="Times New Roman" pitchFamily="18" charset="0"/>
              </a:rPr>
              <a:t>Từ </a:t>
            </a:r>
            <a:r>
              <a:rPr lang="en-US" sz="2800" b="1" i="1">
                <a:solidFill>
                  <a:srgbClr val="FF0066"/>
                </a:solidFill>
                <a:latin typeface="Times New Roman" pitchFamily="18" charset="0"/>
              </a:rPr>
              <a:t>xây dựng</a:t>
            </a:r>
            <a:r>
              <a:rPr lang="en-US" sz="2800" b="1">
                <a:latin typeface="Times New Roman" pitchFamily="18" charset="0"/>
              </a:rPr>
              <a:t> và </a:t>
            </a:r>
            <a:r>
              <a:rPr lang="en-US" sz="2800" b="1" i="1">
                <a:solidFill>
                  <a:srgbClr val="FF0066"/>
                </a:solidFill>
                <a:latin typeface="Times New Roman" pitchFamily="18" charset="0"/>
              </a:rPr>
              <a:t>kiến thiết</a:t>
            </a:r>
            <a:r>
              <a:rPr lang="en-US" sz="2800" b="1">
                <a:latin typeface="Times New Roman" pitchFamily="18" charset="0"/>
              </a:rPr>
              <a:t> có thể thay thế cho nhau được vì nghĩa của các từ ấy giống nhau hoàn toàn (</a:t>
            </a:r>
            <a:r>
              <a:rPr lang="en-US" sz="2800" b="1" i="1">
                <a:latin typeface="Times New Roman" pitchFamily="18" charset="0"/>
              </a:rPr>
              <a:t>làm nên một công trình kiến trúc, hình thành một tổ chức hay một chế độ chính trị, xã hội, kinh tế).</a:t>
            </a:r>
            <a:br>
              <a:rPr lang="en-US" sz="2800" b="1" i="1">
                <a:latin typeface="Times New Roman" pitchFamily="18" charset="0"/>
              </a:rPr>
            </a:br>
            <a:endParaRPr lang="en-US" sz="2800" b="1" i="1">
              <a:latin typeface="Times New Roman" pitchFamily="18" charset="0"/>
            </a:endParaRPr>
          </a:p>
        </p:txBody>
      </p:sp>
      <p:sp>
        <p:nvSpPr>
          <p:cNvPr id="29699" name="Rectangle 3"/>
          <p:cNvSpPr>
            <a:spLocks noGrp="1" noChangeArrowheads="1"/>
          </p:cNvSpPr>
          <p:nvPr>
            <p:ph type="body" idx="1"/>
          </p:nvPr>
        </p:nvSpPr>
        <p:spPr>
          <a:xfrm>
            <a:off x="304800" y="1905000"/>
            <a:ext cx="8534400" cy="4724400"/>
          </a:xfrm>
        </p:spPr>
        <p:txBody>
          <a:bodyPr/>
          <a:lstStyle/>
          <a:p>
            <a:pPr>
              <a:lnSpc>
                <a:spcPct val="90000"/>
              </a:lnSpc>
              <a:buFontTx/>
              <a:buNone/>
            </a:pPr>
            <a:r>
              <a:rPr lang="en-US">
                <a:latin typeface="Times New Roman" pitchFamily="18" charset="0"/>
              </a:rPr>
              <a:t>b)   </a:t>
            </a:r>
            <a:r>
              <a:rPr lang="en-US" b="1">
                <a:latin typeface="Times New Roman" pitchFamily="18" charset="0"/>
              </a:rPr>
              <a:t>Màu lúa chín dưới đồng  </a:t>
            </a:r>
            <a:r>
              <a:rPr lang="en-US" b="1" i="1">
                <a:solidFill>
                  <a:srgbClr val="FF0066"/>
                </a:solidFill>
                <a:latin typeface="Times New Roman" pitchFamily="18" charset="0"/>
              </a:rPr>
              <a:t>vàng xuộm</a:t>
            </a:r>
            <a:r>
              <a:rPr lang="en-US" b="1">
                <a:latin typeface="Times New Roman" pitchFamily="18" charset="0"/>
              </a:rPr>
              <a:t> lại. Nắng nhạt ngả màu </a:t>
            </a:r>
            <a:r>
              <a:rPr lang="en-US" b="1" i="1">
                <a:solidFill>
                  <a:srgbClr val="FF0066"/>
                </a:solidFill>
                <a:latin typeface="Times New Roman" pitchFamily="18" charset="0"/>
              </a:rPr>
              <a:t>vàng hoe </a:t>
            </a:r>
            <a:r>
              <a:rPr lang="en-US" b="1">
                <a:latin typeface="Times New Roman" pitchFamily="18" charset="0"/>
              </a:rPr>
              <a:t>.   Trong vườn, lắc lư những chùm quả xoan </a:t>
            </a:r>
            <a:r>
              <a:rPr lang="en-US" b="1" i="1">
                <a:solidFill>
                  <a:srgbClr val="FF0066"/>
                </a:solidFill>
                <a:latin typeface="Times New Roman" pitchFamily="18" charset="0"/>
              </a:rPr>
              <a:t>vàng lịm</a:t>
            </a:r>
            <a:r>
              <a:rPr lang="en-US" b="1">
                <a:latin typeface="Times New Roman" pitchFamily="18" charset="0"/>
              </a:rPr>
              <a:t>    không trông thấy cuống, như những chuỗi tràng hạt bồ đề treo lơ lửng.</a:t>
            </a:r>
          </a:p>
          <a:p>
            <a:pPr>
              <a:lnSpc>
                <a:spcPct val="90000"/>
              </a:lnSpc>
            </a:pPr>
            <a:r>
              <a:rPr lang="en-US" sz="2800" b="1" i="1">
                <a:solidFill>
                  <a:srgbClr val="FF0066"/>
                </a:solidFill>
                <a:latin typeface="Times New Roman" pitchFamily="18" charset="0"/>
              </a:rPr>
              <a:t>Vàng xuộm</a:t>
            </a:r>
            <a:r>
              <a:rPr lang="en-US" sz="2800" b="1" i="1">
                <a:latin typeface="Times New Roman" pitchFamily="18" charset="0"/>
              </a:rPr>
              <a:t>,</a:t>
            </a:r>
            <a:r>
              <a:rPr lang="en-US" sz="2800" b="1" i="1">
                <a:solidFill>
                  <a:srgbClr val="FF0066"/>
                </a:solidFill>
                <a:latin typeface="Times New Roman" pitchFamily="18" charset="0"/>
              </a:rPr>
              <a:t> vàng hoe</a:t>
            </a:r>
            <a:r>
              <a:rPr lang="en-US" sz="2800" b="1">
                <a:latin typeface="Times New Roman" pitchFamily="18" charset="0"/>
              </a:rPr>
              <a:t>, </a:t>
            </a:r>
            <a:r>
              <a:rPr lang="en-US" sz="2800" b="1" i="1">
                <a:solidFill>
                  <a:srgbClr val="FF0066"/>
                </a:solidFill>
                <a:latin typeface="Times New Roman" pitchFamily="18" charset="0"/>
              </a:rPr>
              <a:t>vàng lịm</a:t>
            </a:r>
            <a:r>
              <a:rPr lang="en-US" sz="2800" b="1">
                <a:latin typeface="Times New Roman" pitchFamily="18" charset="0"/>
              </a:rPr>
              <a:t> không thể thay thế cho nhau vì nghĩa của chúng không giống nhau hoàn toàn. </a:t>
            </a:r>
            <a:r>
              <a:rPr lang="en-US" sz="2800" b="1" i="1">
                <a:solidFill>
                  <a:srgbClr val="FF0066"/>
                </a:solidFill>
                <a:latin typeface="Times New Roman" pitchFamily="18" charset="0"/>
              </a:rPr>
              <a:t>Vàng xuộm</a:t>
            </a:r>
            <a:r>
              <a:rPr lang="en-US" sz="2800" b="1">
                <a:latin typeface="Times New Roman" pitchFamily="18" charset="0"/>
              </a:rPr>
              <a:t> chỉ màu vàng đậm của lúa chín. </a:t>
            </a:r>
            <a:r>
              <a:rPr lang="en-US" sz="2800" b="1" i="1">
                <a:solidFill>
                  <a:srgbClr val="FF0066"/>
                </a:solidFill>
                <a:latin typeface="Times New Roman" pitchFamily="18" charset="0"/>
              </a:rPr>
              <a:t>Vàng hoe</a:t>
            </a:r>
            <a:r>
              <a:rPr lang="en-US" sz="2800" b="1">
                <a:latin typeface="Times New Roman" pitchFamily="18" charset="0"/>
              </a:rPr>
              <a:t> chỉ màu vàng nhạt, tươi, ánh lên. Còn </a:t>
            </a:r>
            <a:r>
              <a:rPr lang="en-US" sz="2800" b="1" i="1">
                <a:solidFill>
                  <a:srgbClr val="FF0066"/>
                </a:solidFill>
                <a:latin typeface="Times New Roman" pitchFamily="18" charset="0"/>
              </a:rPr>
              <a:t>vàng lịm</a:t>
            </a:r>
            <a:r>
              <a:rPr lang="en-US" sz="2800" b="1">
                <a:latin typeface="Times New Roman" pitchFamily="18" charset="0"/>
              </a:rPr>
              <a:t> chỉ màu vàng của quả chín, gợi cảm giác rất ngọt.</a:t>
            </a:r>
          </a:p>
        </p:txBody>
      </p:sp>
      <p:sp>
        <p:nvSpPr>
          <p:cNvPr id="29702" name="Rectangle 6"/>
          <p:cNvSpPr>
            <a:spLocks noChangeArrowheads="1"/>
          </p:cNvSpPr>
          <p:nvPr/>
        </p:nvSpPr>
        <p:spPr bwMode="auto">
          <a:xfrm>
            <a:off x="5486400" y="2819400"/>
            <a:ext cx="1676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i="1">
                <a:solidFill>
                  <a:srgbClr val="FF0066"/>
                </a:solidFill>
                <a:latin typeface="Times New Roman" pitchFamily="18" charset="0"/>
              </a:rPr>
              <a:t>vàng xuộm</a:t>
            </a:r>
          </a:p>
        </p:txBody>
      </p:sp>
      <p:sp>
        <p:nvSpPr>
          <p:cNvPr id="29703" name="Rectangle 7"/>
          <p:cNvSpPr>
            <a:spLocks noChangeArrowheads="1"/>
          </p:cNvSpPr>
          <p:nvPr/>
        </p:nvSpPr>
        <p:spPr bwMode="auto">
          <a:xfrm>
            <a:off x="5486400" y="1981200"/>
            <a:ext cx="1752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i="1">
                <a:solidFill>
                  <a:srgbClr val="FF0066"/>
                </a:solidFill>
                <a:latin typeface="Times New Roman" pitchFamily="18" charset="0"/>
              </a:rPr>
              <a:t>vàng hoe</a:t>
            </a:r>
          </a:p>
        </p:txBody>
      </p:sp>
      <p:sp>
        <p:nvSpPr>
          <p:cNvPr id="29704" name="Rectangle 8"/>
          <p:cNvSpPr>
            <a:spLocks noChangeArrowheads="1"/>
          </p:cNvSpPr>
          <p:nvPr/>
        </p:nvSpPr>
        <p:spPr bwMode="auto">
          <a:xfrm>
            <a:off x="4267200" y="2362200"/>
            <a:ext cx="14478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i="1">
                <a:solidFill>
                  <a:srgbClr val="FF0066"/>
                </a:solidFill>
                <a:latin typeface="Times New Roman" pitchFamily="18" charset="0"/>
              </a:rPr>
              <a:t>vàng lịm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1000" fill="hold"/>
                                        <p:tgtEl>
                                          <p:spTgt spid="29698"/>
                                        </p:tgtEl>
                                        <p:attrNameLst>
                                          <p:attrName>ppt_w</p:attrName>
                                        </p:attrNameLst>
                                      </p:cBhvr>
                                      <p:tavLst>
                                        <p:tav tm="0">
                                          <p:val>
                                            <p:strVal val="#ppt_w*0.70"/>
                                          </p:val>
                                        </p:tav>
                                        <p:tav tm="100000">
                                          <p:val>
                                            <p:strVal val="#ppt_w"/>
                                          </p:val>
                                        </p:tav>
                                      </p:tavLst>
                                    </p:anim>
                                    <p:anim calcmode="lin" valueType="num">
                                      <p:cBhvr>
                                        <p:cTn id="8" dur="1000" fill="hold"/>
                                        <p:tgtEl>
                                          <p:spTgt spid="29698"/>
                                        </p:tgtEl>
                                        <p:attrNameLst>
                                          <p:attrName>ppt_h</p:attrName>
                                        </p:attrNameLst>
                                      </p:cBhvr>
                                      <p:tavLst>
                                        <p:tav tm="0">
                                          <p:val>
                                            <p:strVal val="#ppt_h"/>
                                          </p:val>
                                        </p:tav>
                                        <p:tav tm="100000">
                                          <p:val>
                                            <p:strVal val="#ppt_h"/>
                                          </p:val>
                                        </p:tav>
                                      </p:tavLst>
                                    </p:anim>
                                    <p:animEffect transition="in" filter="fade">
                                      <p:cBhvr>
                                        <p:cTn id="9" dur="1000"/>
                                        <p:tgtEl>
                                          <p:spTgt spid="296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29699">
                                            <p:txEl>
                                              <p:pRg st="0" end="0"/>
                                            </p:txEl>
                                          </p:spTgt>
                                        </p:tgtEl>
                                        <p:attrNameLst>
                                          <p:attrName>style.visibility</p:attrName>
                                        </p:attrNameLst>
                                      </p:cBhvr>
                                      <p:to>
                                        <p:strVal val="visible"/>
                                      </p:to>
                                    </p:set>
                                    <p:animEffect transition="in" filter="box(in)">
                                      <p:cBhvr>
                                        <p:cTn id="14" dur="500"/>
                                        <p:tgtEl>
                                          <p:spTgt spid="2969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703"/>
                                        </p:tgtEl>
                                        <p:attrNameLst>
                                          <p:attrName>style.visibility</p:attrName>
                                        </p:attrNameLst>
                                      </p:cBhvr>
                                      <p:to>
                                        <p:strVal val="visible"/>
                                      </p:to>
                                    </p:set>
                                    <p:anim calcmode="lin" valueType="num">
                                      <p:cBhvr additive="base">
                                        <p:cTn id="19" dur="500" fill="hold"/>
                                        <p:tgtEl>
                                          <p:spTgt spid="29703"/>
                                        </p:tgtEl>
                                        <p:attrNameLst>
                                          <p:attrName>ppt_x</p:attrName>
                                        </p:attrNameLst>
                                      </p:cBhvr>
                                      <p:tavLst>
                                        <p:tav tm="0">
                                          <p:val>
                                            <p:strVal val="#ppt_x"/>
                                          </p:val>
                                        </p:tav>
                                        <p:tav tm="100000">
                                          <p:val>
                                            <p:strVal val="#ppt_x"/>
                                          </p:val>
                                        </p:tav>
                                      </p:tavLst>
                                    </p:anim>
                                    <p:anim calcmode="lin" valueType="num">
                                      <p:cBhvr additive="base">
                                        <p:cTn id="20" dur="500" fill="hold"/>
                                        <p:tgtEl>
                                          <p:spTgt spid="2970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9704"/>
                                        </p:tgtEl>
                                        <p:attrNameLst>
                                          <p:attrName>style.visibility</p:attrName>
                                        </p:attrNameLst>
                                      </p:cBhvr>
                                      <p:to>
                                        <p:strVal val="visible"/>
                                      </p:to>
                                    </p:set>
                                    <p:anim calcmode="lin" valueType="num">
                                      <p:cBhvr additive="base">
                                        <p:cTn id="23" dur="500" fill="hold"/>
                                        <p:tgtEl>
                                          <p:spTgt spid="29704"/>
                                        </p:tgtEl>
                                        <p:attrNameLst>
                                          <p:attrName>ppt_x</p:attrName>
                                        </p:attrNameLst>
                                      </p:cBhvr>
                                      <p:tavLst>
                                        <p:tav tm="0">
                                          <p:val>
                                            <p:strVal val="#ppt_x"/>
                                          </p:val>
                                        </p:tav>
                                        <p:tav tm="100000">
                                          <p:val>
                                            <p:strVal val="#ppt_x"/>
                                          </p:val>
                                        </p:tav>
                                      </p:tavLst>
                                    </p:anim>
                                    <p:anim calcmode="lin" valueType="num">
                                      <p:cBhvr additive="base">
                                        <p:cTn id="24" dur="500" fill="hold"/>
                                        <p:tgtEl>
                                          <p:spTgt spid="2970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9702"/>
                                        </p:tgtEl>
                                        <p:attrNameLst>
                                          <p:attrName>style.visibility</p:attrName>
                                        </p:attrNameLst>
                                      </p:cBhvr>
                                      <p:to>
                                        <p:strVal val="visible"/>
                                      </p:to>
                                    </p:set>
                                    <p:anim calcmode="lin" valueType="num">
                                      <p:cBhvr additive="base">
                                        <p:cTn id="27" dur="500" fill="hold"/>
                                        <p:tgtEl>
                                          <p:spTgt spid="29702"/>
                                        </p:tgtEl>
                                        <p:attrNameLst>
                                          <p:attrName>ppt_x</p:attrName>
                                        </p:attrNameLst>
                                      </p:cBhvr>
                                      <p:tavLst>
                                        <p:tav tm="0">
                                          <p:val>
                                            <p:strVal val="#ppt_x"/>
                                          </p:val>
                                        </p:tav>
                                        <p:tav tm="100000">
                                          <p:val>
                                            <p:strVal val="#ppt_x"/>
                                          </p:val>
                                        </p:tav>
                                      </p:tavLst>
                                    </p:anim>
                                    <p:anim calcmode="lin" valueType="num">
                                      <p:cBhvr additive="base">
                                        <p:cTn id="28" dur="500" fill="hold"/>
                                        <p:tgtEl>
                                          <p:spTgt spid="29702"/>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nodeType="clickEffect">
                                  <p:stCondLst>
                                    <p:cond delay="0"/>
                                  </p:stCondLst>
                                  <p:childTnLst>
                                    <p:set>
                                      <p:cBhvr>
                                        <p:cTn id="32" dur="1" fill="hold">
                                          <p:stCondLst>
                                            <p:cond delay="0"/>
                                          </p:stCondLst>
                                        </p:cTn>
                                        <p:tgtEl>
                                          <p:spTgt spid="29699">
                                            <p:txEl>
                                              <p:pRg st="1" end="1"/>
                                            </p:txEl>
                                          </p:spTgt>
                                        </p:tgtEl>
                                        <p:attrNameLst>
                                          <p:attrName>style.visibility</p:attrName>
                                        </p:attrNameLst>
                                      </p:cBhvr>
                                      <p:to>
                                        <p:strVal val="visible"/>
                                      </p:to>
                                    </p:set>
                                    <p:animEffect transition="in" filter="diamond(in)">
                                      <p:cBhvr>
                                        <p:cTn id="33" dur="20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p:bldP spid="29703" grpId="0" animBg="1"/>
      <p:bldP spid="2970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381000" y="609600"/>
            <a:ext cx="8229600" cy="4953000"/>
          </a:xfrm>
        </p:spPr>
        <p:txBody>
          <a:bodyPr/>
          <a:lstStyle/>
          <a:p>
            <a:pPr marL="609600" indent="-609600">
              <a:lnSpc>
                <a:spcPct val="80000"/>
              </a:lnSpc>
              <a:buFontTx/>
              <a:buNone/>
            </a:pPr>
            <a:r>
              <a:rPr lang="en-US" sz="2800" b="1" u="sng">
                <a:solidFill>
                  <a:srgbClr val="FF0066"/>
                </a:solidFill>
                <a:latin typeface="Times New Roman" pitchFamily="18" charset="0"/>
              </a:rPr>
              <a:t>Ghi nhớ:</a:t>
            </a:r>
          </a:p>
          <a:p>
            <a:pPr marL="609600" indent="-609600">
              <a:lnSpc>
                <a:spcPct val="80000"/>
              </a:lnSpc>
              <a:buFontTx/>
              <a:buNone/>
            </a:pPr>
            <a:r>
              <a:rPr lang="en-US" sz="2800" b="1">
                <a:latin typeface="Times New Roman" pitchFamily="18" charset="0"/>
              </a:rPr>
              <a:t>1. Từ đồng nghĩa là những từ có nghĩa giống nhau hoặc gần giống nhau.</a:t>
            </a:r>
          </a:p>
          <a:p>
            <a:pPr marL="609600" indent="-609600">
              <a:lnSpc>
                <a:spcPct val="80000"/>
              </a:lnSpc>
              <a:buFontTx/>
              <a:buNone/>
            </a:pPr>
            <a:r>
              <a:rPr lang="en-US" sz="2800" b="1">
                <a:latin typeface="Times New Roman" pitchFamily="18" charset="0"/>
              </a:rPr>
              <a:t>VD: siêng năng, chăm chỉ, cần cù, …</a:t>
            </a:r>
          </a:p>
          <a:p>
            <a:pPr marL="609600" indent="-609600">
              <a:lnSpc>
                <a:spcPct val="80000"/>
              </a:lnSpc>
              <a:buFontTx/>
              <a:buNone/>
            </a:pPr>
            <a:r>
              <a:rPr lang="en-US" sz="2800" b="1">
                <a:latin typeface="Times New Roman" pitchFamily="18" charset="0"/>
              </a:rPr>
              <a:t>2. Có những từ đồng nghĩa hoàn toàn, có thể thay thế cho nhau trong lời nói. </a:t>
            </a:r>
          </a:p>
          <a:p>
            <a:pPr marL="609600" indent="-609600">
              <a:lnSpc>
                <a:spcPct val="80000"/>
              </a:lnSpc>
              <a:buFontTx/>
              <a:buNone/>
            </a:pPr>
            <a:r>
              <a:rPr lang="en-US" sz="2800" b="1">
                <a:latin typeface="Times New Roman" pitchFamily="18" charset="0"/>
              </a:rPr>
              <a:t>VD: hổ, cọp, hùm, …</a:t>
            </a:r>
          </a:p>
          <a:p>
            <a:pPr marL="609600" indent="-609600">
              <a:lnSpc>
                <a:spcPct val="80000"/>
              </a:lnSpc>
              <a:buFontTx/>
              <a:buNone/>
            </a:pPr>
            <a:r>
              <a:rPr lang="en-US" sz="2800" b="1">
                <a:latin typeface="Times New Roman" pitchFamily="18" charset="0"/>
              </a:rPr>
              <a:t>3. Có những từ đồng nghĩa không hoàn toàn. Khi dùng những từ này, ta phải cân nhắc lựa chọn cho đúng. </a:t>
            </a:r>
          </a:p>
          <a:p>
            <a:pPr marL="609600" indent="-609600">
              <a:lnSpc>
                <a:spcPct val="80000"/>
              </a:lnSpc>
              <a:buFontTx/>
              <a:buNone/>
            </a:pPr>
            <a:r>
              <a:rPr lang="en-US" sz="2800" b="1">
                <a:latin typeface="Times New Roman" pitchFamily="18" charset="0"/>
              </a:rPr>
              <a:t>VD: - Ăn, xơi, chén, …(biểu thị thái độ, tình cảm khác nhau đối với người đối thoại hoặc điều được nói đến).</a:t>
            </a:r>
          </a:p>
          <a:p>
            <a:pPr marL="609600" indent="-609600">
              <a:lnSpc>
                <a:spcPct val="80000"/>
              </a:lnSpc>
              <a:buFontTx/>
              <a:buNone/>
            </a:pPr>
            <a:r>
              <a:rPr lang="en-US" sz="2800" b="1">
                <a:latin typeface="Times New Roman" pitchFamily="18" charset="0"/>
              </a:rPr>
              <a:t>        - Mang, khiêng, vác, …(biểu thị những cách thức hành động khác nhau ).</a:t>
            </a:r>
          </a:p>
          <a:p>
            <a:pPr marL="609600" indent="-609600">
              <a:lnSpc>
                <a:spcPct val="80000"/>
              </a:lnSpc>
              <a:buFontTx/>
              <a:buNone/>
            </a:pPr>
            <a:endParaRPr lang="en-US" sz="2800"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1000" fill="hold"/>
                                        <p:tgtEl>
                                          <p:spTgt spid="307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07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07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0723">
                                            <p:txEl>
                                              <p:pRg st="1" end="1"/>
                                            </p:txEl>
                                          </p:spTgt>
                                        </p:tgtEl>
                                        <p:attrNameLst>
                                          <p:attrName>style.visibility</p:attrName>
                                        </p:attrNameLst>
                                      </p:cBhvr>
                                      <p:to>
                                        <p:strVal val="visible"/>
                                      </p:to>
                                    </p:set>
                                    <p:anim calcmode="lin" valueType="num">
                                      <p:cBhvr additive="base">
                                        <p:cTn id="14"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072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0723">
                                            <p:txEl>
                                              <p:pRg st="2" end="2"/>
                                            </p:txEl>
                                          </p:spTgt>
                                        </p:tgtEl>
                                        <p:attrNameLst>
                                          <p:attrName>style.visibility</p:attrName>
                                        </p:attrNameLst>
                                      </p:cBhvr>
                                      <p:to>
                                        <p:strVal val="visible"/>
                                      </p:to>
                                    </p:set>
                                    <p:anim calcmode="lin" valueType="num">
                                      <p:cBhvr additive="base">
                                        <p:cTn id="18"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072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 calcmode="lin" valueType="num">
                                      <p:cBhvr additive="base">
                                        <p:cTn id="22"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072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0723">
                                            <p:txEl>
                                              <p:pRg st="4" end="4"/>
                                            </p:txEl>
                                          </p:spTgt>
                                        </p:tgtEl>
                                        <p:attrNameLst>
                                          <p:attrName>style.visibility</p:attrName>
                                        </p:attrNameLst>
                                      </p:cBhvr>
                                      <p:to>
                                        <p:strVal val="visible"/>
                                      </p:to>
                                    </p:set>
                                    <p:anim calcmode="lin" valueType="num">
                                      <p:cBhvr additive="base">
                                        <p:cTn id="26"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072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0723">
                                            <p:txEl>
                                              <p:pRg st="5" end="5"/>
                                            </p:txEl>
                                          </p:spTgt>
                                        </p:tgtEl>
                                        <p:attrNameLst>
                                          <p:attrName>style.visibility</p:attrName>
                                        </p:attrNameLst>
                                      </p:cBhvr>
                                      <p:to>
                                        <p:strVal val="visible"/>
                                      </p:to>
                                    </p:set>
                                    <p:anim calcmode="lin" valueType="num">
                                      <p:cBhvr additive="base">
                                        <p:cTn id="30"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072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0723">
                                            <p:txEl>
                                              <p:pRg st="6" end="6"/>
                                            </p:txEl>
                                          </p:spTgt>
                                        </p:tgtEl>
                                        <p:attrNameLst>
                                          <p:attrName>style.visibility</p:attrName>
                                        </p:attrNameLst>
                                      </p:cBhvr>
                                      <p:to>
                                        <p:strVal val="visible"/>
                                      </p:to>
                                    </p:set>
                                    <p:anim calcmode="lin" valueType="num">
                                      <p:cBhvr additive="base">
                                        <p:cTn id="34" dur="5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0723">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0723">
                                            <p:txEl>
                                              <p:pRg st="7" end="7"/>
                                            </p:txEl>
                                          </p:spTgt>
                                        </p:tgtEl>
                                        <p:attrNameLst>
                                          <p:attrName>style.visibility</p:attrName>
                                        </p:attrNameLst>
                                      </p:cBhvr>
                                      <p:to>
                                        <p:strVal val="visible"/>
                                      </p:to>
                                    </p:set>
                                    <p:anim calcmode="lin" valueType="num">
                                      <p:cBhvr additive="base">
                                        <p:cTn id="38" dur="500" fill="hold"/>
                                        <p:tgtEl>
                                          <p:spTgt spid="30723">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07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0" y="457200"/>
            <a:ext cx="9144000" cy="4800600"/>
          </a:xfrm>
        </p:spPr>
        <p:txBody>
          <a:bodyPr/>
          <a:lstStyle/>
          <a:p>
            <a:pPr>
              <a:lnSpc>
                <a:spcPct val="80000"/>
              </a:lnSpc>
              <a:buFontTx/>
              <a:buNone/>
            </a:pPr>
            <a:r>
              <a:rPr lang="en-US" sz="3600" b="1">
                <a:latin typeface="Times New Roman" pitchFamily="18" charset="0"/>
              </a:rPr>
              <a:t>III. LUYỆN TẬP</a:t>
            </a:r>
          </a:p>
          <a:p>
            <a:pPr>
              <a:lnSpc>
                <a:spcPct val="80000"/>
              </a:lnSpc>
              <a:buFontTx/>
              <a:buNone/>
            </a:pPr>
            <a:r>
              <a:rPr lang="en-US" b="1" u="sng">
                <a:latin typeface="Times New Roman" pitchFamily="18" charset="0"/>
              </a:rPr>
              <a:t>Bài 1</a:t>
            </a:r>
            <a:r>
              <a:rPr lang="en-US" sz="2800" b="1">
                <a:latin typeface="Times New Roman" pitchFamily="18" charset="0"/>
              </a:rPr>
              <a:t>: </a:t>
            </a:r>
            <a:r>
              <a:rPr lang="en-US" b="1">
                <a:solidFill>
                  <a:srgbClr val="FF0066"/>
                </a:solidFill>
                <a:latin typeface="Times New Roman" pitchFamily="18" charset="0"/>
              </a:rPr>
              <a:t>Xếp những từ in đậm thành từng nhóm đồng nghĩa:</a:t>
            </a:r>
            <a:r>
              <a:rPr lang="en-US" sz="2800" b="1">
                <a:latin typeface="Times New Roman" pitchFamily="18" charset="0"/>
              </a:rPr>
              <a:t> </a:t>
            </a:r>
          </a:p>
          <a:p>
            <a:pPr>
              <a:lnSpc>
                <a:spcPct val="80000"/>
              </a:lnSpc>
              <a:buFontTx/>
              <a:buNone/>
            </a:pPr>
            <a:r>
              <a:rPr lang="en-US" sz="2800" b="1">
                <a:latin typeface="Times New Roman" pitchFamily="18" charset="0"/>
              </a:rPr>
              <a:t>        </a:t>
            </a:r>
            <a:r>
              <a:rPr lang="en-US" b="1">
                <a:latin typeface="Times New Roman" pitchFamily="18" charset="0"/>
              </a:rPr>
              <a:t>Sau 80 năm giời nô lệ làm cho </a:t>
            </a:r>
            <a:r>
              <a:rPr lang="en-US" b="1" i="1">
                <a:solidFill>
                  <a:srgbClr val="FF0066"/>
                </a:solidFill>
                <a:latin typeface="Times New Roman" pitchFamily="18" charset="0"/>
              </a:rPr>
              <a:t>nước nhà</a:t>
            </a:r>
            <a:r>
              <a:rPr lang="en-US" b="1">
                <a:latin typeface="Times New Roman" pitchFamily="18" charset="0"/>
              </a:rPr>
              <a:t> bị yếu hèn, ngày nay chúng ta cần phải xây dựng lại cơ đồ mà tổ tiên đã để lại cho chúng ta, làm sao cho chúng ta theo các nước khác trên </a:t>
            </a:r>
            <a:r>
              <a:rPr lang="en-US" b="1" i="1">
                <a:solidFill>
                  <a:srgbClr val="FF0066"/>
                </a:solidFill>
                <a:latin typeface="Times New Roman" pitchFamily="18" charset="0"/>
              </a:rPr>
              <a:t>hoàn cầu</a:t>
            </a:r>
            <a:r>
              <a:rPr lang="en-US" b="1">
                <a:latin typeface="Times New Roman" pitchFamily="18" charset="0"/>
              </a:rPr>
              <a:t>. Trong công cuộc kiến thiết đó, nước nhà trông mong ở các em rất nhiều. </a:t>
            </a:r>
            <a:r>
              <a:rPr lang="en-US" b="1" i="1">
                <a:solidFill>
                  <a:srgbClr val="FF0066"/>
                </a:solidFill>
                <a:latin typeface="Times New Roman" pitchFamily="18" charset="0"/>
              </a:rPr>
              <a:t>Non sông</a:t>
            </a:r>
            <a:r>
              <a:rPr lang="en-US" b="1">
                <a:latin typeface="Times New Roman" pitchFamily="18" charset="0"/>
              </a:rPr>
              <a:t> Việt Nam có trở nên tươi đẹp được hay không, dân tộc Việt nam có bước tới đài vinh quang để sánh vai cùng với các cường quốc </a:t>
            </a:r>
            <a:r>
              <a:rPr lang="en-US" b="1" i="1">
                <a:solidFill>
                  <a:srgbClr val="FF0066"/>
                </a:solidFill>
                <a:latin typeface="Times New Roman" pitchFamily="18" charset="0"/>
              </a:rPr>
              <a:t>năm châu</a:t>
            </a:r>
            <a:r>
              <a:rPr lang="en-US" b="1">
                <a:latin typeface="Times New Roman" pitchFamily="18" charset="0"/>
              </a:rPr>
              <a:t> được hay không, chính là nhờ một phần lớn ở công học tập của các em.</a:t>
            </a:r>
          </a:p>
          <a:p>
            <a:pPr algn="r">
              <a:lnSpc>
                <a:spcPct val="80000"/>
              </a:lnSpc>
              <a:buFontTx/>
              <a:buNone/>
            </a:pPr>
            <a:r>
              <a:rPr lang="en-US" sz="2800" b="1">
                <a:latin typeface="Times New Roman" pitchFamily="18" charset="0"/>
              </a:rPr>
              <a:t>Hồ Chí Minh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1384300"/>
          </a:xfrm>
        </p:spPr>
        <p:txBody>
          <a:bodyPr/>
          <a:lstStyle/>
          <a:p>
            <a:r>
              <a:rPr lang="en-US" sz="2800" b="1">
                <a:solidFill>
                  <a:schemeClr val="tx1"/>
                </a:solidFill>
                <a:latin typeface="Times New Roman" pitchFamily="18" charset="0"/>
              </a:rPr>
              <a:t>+ nước nhà – non sông </a:t>
            </a:r>
            <a:br>
              <a:rPr lang="en-US" sz="2800" b="1">
                <a:solidFill>
                  <a:schemeClr val="tx1"/>
                </a:solidFill>
                <a:latin typeface="Times New Roman" pitchFamily="18" charset="0"/>
              </a:rPr>
            </a:br>
            <a:r>
              <a:rPr lang="en-US" sz="2800" b="1">
                <a:solidFill>
                  <a:schemeClr val="tx1"/>
                </a:solidFill>
                <a:latin typeface="Times New Roman" pitchFamily="18" charset="0"/>
              </a:rPr>
              <a:t>+ hoàn cầu – năm châu</a:t>
            </a:r>
          </a:p>
        </p:txBody>
      </p:sp>
      <p:sp>
        <p:nvSpPr>
          <p:cNvPr id="32771" name="Rectangle 3"/>
          <p:cNvSpPr>
            <a:spLocks noGrp="1" noChangeArrowheads="1"/>
          </p:cNvSpPr>
          <p:nvPr>
            <p:ph type="body" idx="1"/>
          </p:nvPr>
        </p:nvSpPr>
        <p:spPr>
          <a:xfrm>
            <a:off x="457200" y="1524000"/>
            <a:ext cx="8458200" cy="4953000"/>
          </a:xfrm>
        </p:spPr>
        <p:txBody>
          <a:bodyPr/>
          <a:lstStyle/>
          <a:p>
            <a:pPr>
              <a:lnSpc>
                <a:spcPct val="90000"/>
              </a:lnSpc>
              <a:buFontTx/>
              <a:buNone/>
            </a:pPr>
            <a:r>
              <a:rPr lang="en-US" sz="3600" i="1" u="sng">
                <a:solidFill>
                  <a:srgbClr val="FF0066"/>
                </a:solidFill>
                <a:latin typeface="Times New Roman" pitchFamily="18" charset="0"/>
              </a:rPr>
              <a:t>Bài 2</a:t>
            </a:r>
            <a:r>
              <a:rPr lang="en-US" sz="3600">
                <a:latin typeface="Times New Roman" pitchFamily="18" charset="0"/>
              </a:rPr>
              <a:t>: Tìm những từ đồng nghĩa với những từ sau đây: đẹp, to lớn, học tập.</a:t>
            </a:r>
          </a:p>
          <a:p>
            <a:pPr>
              <a:lnSpc>
                <a:spcPct val="90000"/>
              </a:lnSpc>
              <a:buFontTx/>
              <a:buNone/>
            </a:pPr>
            <a:r>
              <a:rPr lang="en-US" sz="3600">
                <a:latin typeface="Times New Roman" pitchFamily="18" charset="0"/>
              </a:rPr>
              <a:t>M: đẹp-xinh</a:t>
            </a:r>
          </a:p>
          <a:p>
            <a:pPr>
              <a:lnSpc>
                <a:spcPct val="90000"/>
              </a:lnSpc>
              <a:buFontTx/>
              <a:buNone/>
            </a:pPr>
            <a:endParaRPr lang="en-US" sz="3600">
              <a:latin typeface="Times New Roman" pitchFamily="18" charset="0"/>
            </a:endParaRPr>
          </a:p>
          <a:p>
            <a:pPr>
              <a:lnSpc>
                <a:spcPct val="90000"/>
              </a:lnSpc>
              <a:buFontTx/>
              <a:buNone/>
            </a:pPr>
            <a:r>
              <a:rPr lang="en-US" sz="3600">
                <a:latin typeface="Times New Roman" pitchFamily="18" charset="0"/>
              </a:rPr>
              <a:t>Đẹp: đẹp đẽ, đèm đẹp, xinh, xinh xắn, xinh tươi, tươi đẹp, mĩ lệ, …</a:t>
            </a:r>
          </a:p>
          <a:p>
            <a:pPr>
              <a:lnSpc>
                <a:spcPct val="90000"/>
              </a:lnSpc>
              <a:buFontTx/>
              <a:buNone/>
            </a:pPr>
            <a:r>
              <a:rPr lang="en-US" sz="3600">
                <a:latin typeface="Times New Roman" pitchFamily="18" charset="0"/>
              </a:rPr>
              <a:t>To lớn: to, to đùng, to tướng, to kềnh, vĩ đại, khổng lồ, lớn, …</a:t>
            </a:r>
          </a:p>
          <a:p>
            <a:pPr>
              <a:lnSpc>
                <a:spcPct val="90000"/>
              </a:lnSpc>
              <a:buFontTx/>
              <a:buNone/>
            </a:pPr>
            <a:r>
              <a:rPr lang="en-US" sz="3600">
                <a:latin typeface="Times New Roman" pitchFamily="18" charset="0"/>
              </a:rPr>
              <a:t>Học tập: học, học hành, học hỏi, … </a:t>
            </a:r>
          </a:p>
          <a:p>
            <a:pPr>
              <a:lnSpc>
                <a:spcPct val="90000"/>
              </a:lnSpc>
              <a:buFontTx/>
              <a:buNone/>
            </a:pPr>
            <a:endParaRPr lang="en-US" sz="36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ox(in)">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 calcmode="lin" valueType="num">
                                      <p:cBhvr>
                                        <p:cTn id="12" dur="5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277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277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32771">
                                            <p:txEl>
                                              <p:pRg st="1" end="1"/>
                                            </p:txEl>
                                          </p:spTgt>
                                        </p:tgtEl>
                                        <p:attrNameLst>
                                          <p:attrName>style.visibility</p:attrName>
                                        </p:attrNameLst>
                                      </p:cBhvr>
                                      <p:to>
                                        <p:strVal val="visible"/>
                                      </p:to>
                                    </p:set>
                                    <p:animEffect transition="in" filter="checkerboard(across)">
                                      <p:cBhvr>
                                        <p:cTn id="19" dur="500"/>
                                        <p:tgtEl>
                                          <p:spTgt spid="3277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2771">
                                            <p:txEl>
                                              <p:pRg st="3" end="3"/>
                                            </p:txEl>
                                          </p:spTgt>
                                        </p:tgtEl>
                                        <p:attrNameLst>
                                          <p:attrName>style.visibility</p:attrName>
                                        </p:attrNameLst>
                                      </p:cBhvr>
                                      <p:to>
                                        <p:strVal val="visible"/>
                                      </p:to>
                                    </p:set>
                                    <p:anim calcmode="lin" valueType="num">
                                      <p:cBhvr additive="base">
                                        <p:cTn id="24" dur="5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2771">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2771">
                                            <p:txEl>
                                              <p:pRg st="4" end="4"/>
                                            </p:txEl>
                                          </p:spTgt>
                                        </p:tgtEl>
                                        <p:attrNameLst>
                                          <p:attrName>style.visibility</p:attrName>
                                        </p:attrNameLst>
                                      </p:cBhvr>
                                      <p:to>
                                        <p:strVal val="visible"/>
                                      </p:to>
                                    </p:set>
                                    <p:anim calcmode="lin" valueType="num">
                                      <p:cBhvr additive="base">
                                        <p:cTn id="28" dur="5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2771">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2771">
                                            <p:txEl>
                                              <p:pRg st="5" end="5"/>
                                            </p:txEl>
                                          </p:spTgt>
                                        </p:tgtEl>
                                        <p:attrNameLst>
                                          <p:attrName>style.visibility</p:attrName>
                                        </p:attrNameLst>
                                      </p:cBhvr>
                                      <p:to>
                                        <p:strVal val="visible"/>
                                      </p:to>
                                    </p:set>
                                    <p:anim calcmode="lin" valueType="num">
                                      <p:cBhvr additive="base">
                                        <p:cTn id="32" dur="500" fill="hold"/>
                                        <p:tgtEl>
                                          <p:spTgt spid="32771">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277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92100"/>
            <a:ext cx="8229600" cy="1689100"/>
          </a:xfrm>
        </p:spPr>
        <p:txBody>
          <a:bodyPr/>
          <a:lstStyle/>
          <a:p>
            <a:r>
              <a:rPr lang="en-US" sz="2800" b="1" i="1" u="sng">
                <a:solidFill>
                  <a:srgbClr val="FF0066"/>
                </a:solidFill>
                <a:latin typeface="Times New Roman" pitchFamily="18" charset="0"/>
              </a:rPr>
              <a:t>Bài 3</a:t>
            </a:r>
            <a:r>
              <a:rPr lang="en-US" sz="2800" b="1">
                <a:latin typeface="Times New Roman" pitchFamily="18" charset="0"/>
              </a:rPr>
              <a:t>: Đặt câu với một cặp từ đồng nghĩa em vừa tìm được ở bài tập số 2 </a:t>
            </a:r>
            <a:br>
              <a:rPr lang="en-US" sz="2800" b="1">
                <a:latin typeface="Times New Roman" pitchFamily="18" charset="0"/>
              </a:rPr>
            </a:br>
            <a:r>
              <a:rPr lang="en-US" sz="2800" b="1">
                <a:latin typeface="Times New Roman" pitchFamily="18" charset="0"/>
              </a:rPr>
              <a:t>M: - Quê hương em rất đẹp.</a:t>
            </a:r>
            <a:br>
              <a:rPr lang="en-US" sz="2800" b="1">
                <a:latin typeface="Times New Roman" pitchFamily="18" charset="0"/>
              </a:rPr>
            </a:br>
            <a:r>
              <a:rPr lang="en-US" sz="2800" b="1">
                <a:latin typeface="Times New Roman" pitchFamily="18" charset="0"/>
              </a:rPr>
              <a:t>      - Bé Hà rất xinh.</a:t>
            </a:r>
            <a:r>
              <a:rPr lang="en-US" sz="2800">
                <a:latin typeface="Times New Roman" pitchFamily="18" charset="0"/>
              </a:rPr>
              <a:t> </a:t>
            </a:r>
          </a:p>
        </p:txBody>
      </p:sp>
      <p:sp>
        <p:nvSpPr>
          <p:cNvPr id="33795" name="Rectangle 3"/>
          <p:cNvSpPr>
            <a:spLocks noGrp="1" noChangeArrowheads="1"/>
          </p:cNvSpPr>
          <p:nvPr>
            <p:ph type="body" idx="1"/>
          </p:nvPr>
        </p:nvSpPr>
        <p:spPr>
          <a:xfrm>
            <a:off x="457200" y="2743200"/>
            <a:ext cx="8229600" cy="3429000"/>
          </a:xfrm>
        </p:spPr>
        <p:txBody>
          <a:bodyPr/>
          <a:lstStyle/>
          <a:p>
            <a:pPr>
              <a:buFontTx/>
              <a:buChar char="-"/>
            </a:pPr>
            <a:r>
              <a:rPr lang="en-US" b="1">
                <a:latin typeface="Times New Roman" pitchFamily="18" charset="0"/>
              </a:rPr>
              <a:t>Phong cảnh nơi đây thật mĩ lệ. Cuộc sống mỗi ngày một tươi đẹp.</a:t>
            </a:r>
          </a:p>
          <a:p>
            <a:pPr>
              <a:buFontTx/>
              <a:buChar char="-"/>
            </a:pPr>
            <a:r>
              <a:rPr lang="en-US" b="1">
                <a:latin typeface="Times New Roman" pitchFamily="18" charset="0"/>
              </a:rPr>
              <a:t>Em bắt được một chú cua to kềnh. Còn Nam bắt được một chú ếch to sụ.</a:t>
            </a:r>
          </a:p>
          <a:p>
            <a:pPr>
              <a:buFontTx/>
              <a:buChar char="-"/>
            </a:pPr>
            <a:r>
              <a:rPr lang="en-US" b="1">
                <a:latin typeface="Times New Roman" pitchFamily="18" charset="0"/>
              </a:rPr>
              <a:t>Chúng em rất chăm học hành. Ai cũng thích học hỏi những điều hay từ bạn bè.</a:t>
            </a:r>
          </a:p>
          <a:p>
            <a:pPr>
              <a:buFontTx/>
              <a:buNone/>
            </a:pPr>
            <a:endParaRPr 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 calcmode="lin" valueType="num">
                                      <p:cBhvr additive="base">
                                        <p:cTn id="12" dur="50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3795">
                                            <p:txEl>
                                              <p:pRg st="0" end="0"/>
                                            </p:txEl>
                                          </p:spTgt>
                                        </p:tgtEl>
                                        <p:attrNameLst>
                                          <p:attrName>ppt_y</p:attrName>
                                        </p:attrNameLst>
                                      </p:cBhvr>
                                      <p:tavLst>
                                        <p:tav tm="0">
                                          <p:val>
                                            <p:strVal val="1+#ppt_h/2"/>
                                          </p:val>
                                        </p:tav>
                                        <p:tav tm="100000">
                                          <p:val>
                                            <p:strVal val="#ppt_y"/>
                                          </p:val>
                                        </p:tav>
                                      </p:tavLst>
                                    </p:anim>
                                  </p:childTnLst>
                                </p:cTn>
                              </p:par>
                              <p:par>
                                <p:cTn id="14" presetID="7" presetClass="entr" presetSubtype="4" fill="hold" nodeType="withEffect">
                                  <p:stCondLst>
                                    <p:cond delay="0"/>
                                  </p:stCondLst>
                                  <p:childTnLst>
                                    <p:set>
                                      <p:cBhvr>
                                        <p:cTn id="15" dur="1" fill="hold">
                                          <p:stCondLst>
                                            <p:cond delay="0"/>
                                          </p:stCondLst>
                                        </p:cTn>
                                        <p:tgtEl>
                                          <p:spTgt spid="33795">
                                            <p:txEl>
                                              <p:pRg st="1" end="1"/>
                                            </p:txEl>
                                          </p:spTgt>
                                        </p:tgtEl>
                                        <p:attrNameLst>
                                          <p:attrName>style.visibility</p:attrName>
                                        </p:attrNameLst>
                                      </p:cBhvr>
                                      <p:to>
                                        <p:strVal val="visible"/>
                                      </p:to>
                                    </p:set>
                                    <p:anim calcmode="lin" valueType="num">
                                      <p:cBhvr additive="base">
                                        <p:cTn id="16" dur="50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3795">
                                            <p:txEl>
                                              <p:pRg st="1" end="1"/>
                                            </p:txEl>
                                          </p:spTgt>
                                        </p:tgtEl>
                                        <p:attrNameLst>
                                          <p:attrName>ppt_y</p:attrName>
                                        </p:attrNameLst>
                                      </p:cBhvr>
                                      <p:tavLst>
                                        <p:tav tm="0">
                                          <p:val>
                                            <p:strVal val="1+#ppt_h/2"/>
                                          </p:val>
                                        </p:tav>
                                        <p:tav tm="100000">
                                          <p:val>
                                            <p:strVal val="#ppt_y"/>
                                          </p:val>
                                        </p:tav>
                                      </p:tavLst>
                                    </p:anim>
                                  </p:childTnLst>
                                </p:cTn>
                              </p:par>
                              <p:par>
                                <p:cTn id="18" presetID="7" presetClass="entr" presetSubtype="4" fill="hold" nodeType="withEffect">
                                  <p:stCondLst>
                                    <p:cond delay="0"/>
                                  </p:stCondLst>
                                  <p:childTnLst>
                                    <p:set>
                                      <p:cBhvr>
                                        <p:cTn id="19" dur="1" fill="hold">
                                          <p:stCondLst>
                                            <p:cond delay="0"/>
                                          </p:stCondLst>
                                        </p:cTn>
                                        <p:tgtEl>
                                          <p:spTgt spid="33795">
                                            <p:txEl>
                                              <p:pRg st="2" end="2"/>
                                            </p:txEl>
                                          </p:spTgt>
                                        </p:tgtEl>
                                        <p:attrNameLst>
                                          <p:attrName>style.visibility</p:attrName>
                                        </p:attrNameLst>
                                      </p:cBhvr>
                                      <p:to>
                                        <p:strVal val="visible"/>
                                      </p:to>
                                    </p:set>
                                    <p:anim calcmode="lin" valueType="num">
                                      <p:cBhvr additive="base">
                                        <p:cTn id="20" dur="50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296</TotalTime>
  <Words>1068</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Ocean</vt:lpstr>
      <vt:lpstr>Phòng Giáo dục &amp; Đào tạo Hương Thuỷ Trường Tiểu học Số 2 Phú Bài</vt:lpstr>
      <vt:lpstr>PowerPoint Presentation</vt:lpstr>
      <vt:lpstr>PowerPoint Presentation</vt:lpstr>
      <vt:lpstr>PowerPoint Presentation</vt:lpstr>
      <vt:lpstr> Từ xây dựng và kiến thiết có thể thay thế cho nhau được vì nghĩa của các từ ấy giống nhau hoàn toàn (làm nên một công trình kiến trúc, hình thành một tổ chức hay một chế độ chính trị, xã hội, kinh tế). </vt:lpstr>
      <vt:lpstr>PowerPoint Presentation</vt:lpstr>
      <vt:lpstr>PowerPoint Presentation</vt:lpstr>
      <vt:lpstr>+ nước nhà – non sông  + hoàn cầu – năm châu</vt:lpstr>
      <vt:lpstr>Bài 3: Đặt câu với một cặp từ đồng nghĩa em vừa tìm được ở bài tập số 2  M: - Quê hương em rất đẹp.       - Bé Hà rất xinh. </vt:lpstr>
      <vt:lpstr>PowerPoint Presentation</vt:lpstr>
      <vt:lpstr>PowerPoint Presentation</vt:lpstr>
    </vt:vector>
  </TitlesOfParts>
  <Company>mobile: 0918007762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GIÁO DỤC &amp; ĐÀO TẠO THỊ XÃ GIA NGHĨA Trường tiểu học Nguyễn Thị Minh Khai</dc:title>
  <dc:creator>tuong vy</dc:creator>
  <cp:lastModifiedBy>htp</cp:lastModifiedBy>
  <cp:revision>19</cp:revision>
  <dcterms:created xsi:type="dcterms:W3CDTF">2003-12-31T17:12:16Z</dcterms:created>
  <dcterms:modified xsi:type="dcterms:W3CDTF">2019-08-04T08:41:39Z</dcterms:modified>
</cp:coreProperties>
</file>