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308" r:id="rId4"/>
    <p:sldId id="318" r:id="rId5"/>
    <p:sldId id="304" r:id="rId6"/>
    <p:sldId id="316" r:id="rId7"/>
    <p:sldId id="317" r:id="rId8"/>
    <p:sldId id="311" r:id="rId9"/>
    <p:sldId id="313" r:id="rId10"/>
    <p:sldId id="31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í Minh" initials="TM" lastIdx="1" clrIdx="0">
    <p:extLst>
      <p:ext uri="{19B8F6BF-5375-455C-9EA6-DF929625EA0E}">
        <p15:presenceInfo xmlns:p15="http://schemas.microsoft.com/office/powerpoint/2012/main" userId="1baa7b2c8fb4061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76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2-10T10:50:00.055" idx="1">
    <p:pos x="10" y="10"/>
    <p:text>wqqwqwqwqww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2-10T10:50:00.055" idx="1">
    <p:pos x="10" y="10"/>
    <p:text>wqqwqwqwqww</p:text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6743-3531-4720-A7B1-ECAFDEEFDEB5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DAA4-4827-4B85-B9D4-55C2F73E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04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6743-3531-4720-A7B1-ECAFDEEFDEB5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DAA4-4827-4B85-B9D4-55C2F73E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5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6743-3531-4720-A7B1-ECAFDEEFDEB5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DAA4-4827-4B85-B9D4-55C2F73E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80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6743-3531-4720-A7B1-ECAFDEEFDEB5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DAA4-4827-4B85-B9D4-55C2F73E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5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6743-3531-4720-A7B1-ECAFDEEFDEB5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DAA4-4827-4B85-B9D4-55C2F73E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0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6743-3531-4720-A7B1-ECAFDEEFDEB5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DAA4-4827-4B85-B9D4-55C2F73E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0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6743-3531-4720-A7B1-ECAFDEEFDEB5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DAA4-4827-4B85-B9D4-55C2F73E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6743-3531-4720-A7B1-ECAFDEEFDEB5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DAA4-4827-4B85-B9D4-55C2F73E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5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6743-3531-4720-A7B1-ECAFDEEFDEB5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DAA4-4827-4B85-B9D4-55C2F73E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33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6743-3531-4720-A7B1-ECAFDEEFDEB5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DAA4-4827-4B85-B9D4-55C2F73E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9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6743-3531-4720-A7B1-ECAFDEEFDEB5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DAA4-4827-4B85-B9D4-55C2F73E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50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76743-3531-4720-A7B1-ECAFDEEFDEB5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ADAA4-4827-4B85-B9D4-55C2F73E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6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6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648200"/>
            <a:ext cx="14287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9"/>
          <p:cNvSpPr txBox="1">
            <a:spLocks noChangeArrowheads="1"/>
          </p:cNvSpPr>
          <p:nvPr/>
        </p:nvSpPr>
        <p:spPr bwMode="auto">
          <a:xfrm>
            <a:off x="1347787" y="1363137"/>
            <a:ext cx="977448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THẦY CÔ VỀ DỰ TIẾT: HOẠT ĐỘNG TRẢI NGHIỆM 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SINH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LỚP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15: VIỆC CỦA MÌNH KHÔNG CẦN AI NHẮC (TIẾT 3)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: Vũ Thị Minh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Kiến Thiết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79"/>
          <p:cNvSpPr txBox="1">
            <a:spLocks noChangeArrowheads="1"/>
          </p:cNvSpPr>
          <p:nvPr/>
        </p:nvSpPr>
        <p:spPr bwMode="auto">
          <a:xfrm>
            <a:off x="1524000" y="38100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HUYỆN TIÊN LÃNG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KIẾN THIẾT</a:t>
            </a:r>
            <a:endParaRPr lang="en-US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00663"/>
            <a:ext cx="8739188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042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C62A8-C5F5-4163-B966-7425CF922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A830B-7625-4B09-ACF5-FCAA3D062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69487E-9CDE-4BA3-BDBE-9511F3055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6" descr="Premium Vector | Happy cute kids smile with teacher together">
            <a:extLst>
              <a:ext uri="{FF2B5EF4-FFF2-40B4-BE49-F238E27FC236}">
                <a16:creationId xmlns:a16="http://schemas.microsoft.com/office/drawing/2014/main" id="{274C5D2C-42C9-4116-8227-DE517F93C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6" b="91378" l="6900" r="92750">
                        <a14:foregroundMark x1="48800" y1="9890" x2="50950" y2="13187"/>
                        <a14:foregroundMark x1="50350" y1="38969" x2="50900" y2="45816"/>
                        <a14:foregroundMark x1="50200" y1="39138" x2="51050" y2="43449"/>
                        <a14:foregroundMark x1="52200" y1="54691" x2="52550" y2="60270"/>
                        <a14:foregroundMark x1="47650" y1="52747" x2="48500" y2="60609"/>
                        <a14:foregroundMark x1="36500" y1="33812" x2="36500" y2="33812"/>
                        <a14:foregroundMark x1="36000" y1="33052" x2="36000" y2="33052"/>
                        <a14:foregroundMark x1="38700" y1="38969" x2="38700" y2="38969"/>
                        <a14:foregroundMark x1="42550" y1="39138" x2="41000" y2="40152"/>
                        <a14:foregroundMark x1="35350" y1="31445" x2="35350" y2="31445"/>
                        <a14:foregroundMark x1="41600" y1="60270" x2="41600" y2="60270"/>
                        <a14:foregroundMark x1="43000" y1="58833" x2="43000" y2="58833"/>
                        <a14:foregroundMark x1="42550" y1="54353" x2="42550" y2="54353"/>
                        <a14:foregroundMark x1="32050" y1="70330" x2="32050" y2="70330"/>
                        <a14:foregroundMark x1="32150" y1="67963" x2="31000" y2="73795"/>
                        <a14:foregroundMark x1="33900" y1="82249" x2="32850" y2="90110"/>
                        <a14:foregroundMark x1="32850" y1="90110" x2="32500" y2="90110"/>
                        <a14:foregroundMark x1="37750" y1="82249" x2="39800" y2="89265"/>
                        <a14:foregroundMark x1="39800" y1="89265" x2="40350" y2="89772"/>
                        <a14:foregroundMark x1="39300" y1="69315" x2="39300" y2="69315"/>
                        <a14:foregroundMark x1="40350" y1="69738" x2="40350" y2="69738"/>
                        <a14:foregroundMark x1="33700" y1="63990" x2="33700" y2="63990"/>
                        <a14:foregroundMark x1="25450" y1="57312" x2="25200" y2="70076"/>
                        <a14:foregroundMark x1="28950" y1="62384" x2="28950" y2="62384"/>
                        <a14:foregroundMark x1="12300" y1="49197" x2="10050" y2="81150"/>
                        <a14:foregroundMark x1="6900" y1="47675" x2="6900" y2="47675"/>
                        <a14:foregroundMark x1="16550" y1="48183" x2="16550" y2="48183"/>
                        <a14:foregroundMark x1="24850" y1="40744" x2="24850" y2="40744"/>
                        <a14:foregroundMark x1="25650" y1="39814" x2="25650" y2="39814"/>
                        <a14:foregroundMark x1="26500" y1="41505" x2="26500" y2="41505"/>
                        <a14:foregroundMark x1="19950" y1="68555" x2="19950" y2="68555"/>
                        <a14:foregroundMark x1="21950" y1="80304" x2="21950" y2="80304"/>
                        <a14:foregroundMark x1="21800" y1="88166" x2="21800" y2="88166"/>
                        <a14:foregroundMark x1="13550" y1="89349" x2="13550" y2="89349"/>
                        <a14:foregroundMark x1="13200" y1="83855" x2="13200" y2="83855"/>
                        <a14:foregroundMark x1="9350" y1="89941" x2="9350" y2="89941"/>
                        <a14:foregroundMark x1="45350" y1="89518" x2="45350" y2="89518"/>
                        <a14:foregroundMark x1="59200" y1="88757" x2="59200" y2="88757"/>
                        <a14:foregroundMark x1="63950" y1="90955" x2="63950" y2="90955"/>
                        <a14:foregroundMark x1="63350" y1="85461" x2="63350" y2="85461"/>
                        <a14:foregroundMark x1="59050" y1="84869" x2="59050" y2="84869"/>
                        <a14:foregroundMark x1="51150" y1="77937" x2="51150" y2="77937"/>
                        <a14:foregroundMark x1="59650" y1="83432" x2="59650" y2="83432"/>
                        <a14:foregroundMark x1="73500" y1="45816" x2="74800" y2="65427"/>
                        <a14:foregroundMark x1="74800" y1="65427" x2="74100" y2="69315"/>
                        <a14:foregroundMark x1="70800" y1="69653" x2="70800" y2="69653"/>
                        <a14:foregroundMark x1="72000" y1="66103" x2="71850" y2="71090"/>
                        <a14:foregroundMark x1="77700" y1="71851" x2="77700" y2="71851"/>
                        <a14:foregroundMark x1="69350" y1="55959" x2="69350" y2="55959"/>
                        <a14:foregroundMark x1="68850" y1="55959" x2="68850" y2="55959"/>
                        <a14:foregroundMark x1="70800" y1="81150" x2="70500" y2="89349"/>
                        <a14:foregroundMark x1="75350" y1="82333" x2="77100" y2="89856"/>
                        <a14:foregroundMark x1="77100" y1="89856" x2="77350" y2="90363"/>
                        <a14:foregroundMark x1="84800" y1="80896" x2="84900" y2="90955"/>
                        <a14:foregroundMark x1="87700" y1="89941" x2="89100" y2="90110"/>
                        <a14:foregroundMark x1="90750" y1="71090" x2="92250" y2="73204"/>
                        <a14:foregroundMark x1="92750" y1="46492" x2="92750" y2="46492"/>
                        <a14:foregroundMark x1="59750" y1="64413" x2="57700" y2="71090"/>
                        <a14:foregroundMark x1="50800" y1="71429" x2="51700" y2="88673"/>
                        <a14:foregroundMark x1="51700" y1="88673" x2="52100" y2="90110"/>
                        <a14:foregroundMark x1="46600" y1="69653" x2="46850" y2="87405"/>
                        <a14:foregroundMark x1="27550" y1="90702" x2="27550" y2="90702"/>
                        <a14:foregroundMark x1="14150" y1="68555" x2="14150" y2="68555"/>
                        <a14:foregroundMark x1="7250" y1="59256" x2="7250" y2="59256"/>
                        <a14:foregroundMark x1="36700" y1="29163" x2="36700" y2="29163"/>
                        <a14:foregroundMark x1="35000" y1="27980" x2="35000" y2="27980"/>
                        <a14:foregroundMark x1="33600" y1="28149" x2="33600" y2="28149"/>
                        <a14:foregroundMark x1="33450" y1="27388" x2="33450" y2="27388"/>
                        <a14:foregroundMark x1="33900" y1="26796" x2="33900" y2="26796"/>
                        <a14:foregroundMark x1="65950" y1="71598" x2="65950" y2="71598"/>
                        <a14:foregroundMark x1="13200" y1="80389" x2="12650" y2="87236"/>
                        <a14:foregroundMark x1="12650" y1="87236" x2="13000" y2="88081"/>
                        <a14:foregroundMark x1="9800" y1="81741" x2="10450" y2="87405"/>
                        <a14:foregroundMark x1="22550" y1="86898" x2="21800" y2="89349"/>
                        <a14:foregroundMark x1="26850" y1="86982" x2="27400" y2="88504"/>
                        <a14:foregroundMark x1="26700" y1="87489" x2="27050" y2="88757"/>
                        <a14:foregroundMark x1="29100" y1="89011" x2="29100" y2="89011"/>
                        <a14:foregroundMark x1="29200" y1="89265" x2="29950" y2="91378"/>
                        <a14:foregroundMark x1="40800" y1="54861" x2="40800" y2="54861"/>
                        <a14:foregroundMark x1="41150" y1="55452" x2="41150" y2="55452"/>
                        <a14:foregroundMark x1="88700" y1="88081" x2="88700" y2="88081"/>
                        <a14:foregroundMark x1="32800" y1="29332" x2="32800" y2="29332"/>
                        <a14:foregroundMark x1="34700" y1="27303" x2="34700" y2="27303"/>
                        <a14:foregroundMark x1="34400" y1="26881" x2="34400" y2="26881"/>
                        <a14:backgroundMark x1="11550" y1="81403" x2="11800" y2="83516"/>
                        <a14:backgroundMark x1="42250" y1="56298" x2="42250" y2="56298"/>
                        <a14:backgroundMark x1="42138" y1="55452" x2="42050" y2="56636"/>
                        <a14:backgroundMark x1="42200" y1="54607" x2="42138" y2="55452"/>
                        <a14:backgroundMark x1="39700" y1="59087" x2="39700" y2="59087"/>
                        <a14:backgroundMark x1="39650" y1="59087" x2="41650" y2="57988"/>
                        <a14:backgroundMark x1="38950" y1="59763" x2="38950" y2="59763"/>
                        <a14:backgroundMark x1="30450" y1="52240" x2="30450" y2="52240"/>
                        <a14:backgroundMark x1="40050" y1="43872" x2="40050" y2="43872"/>
                        <a14:backgroundMark x1="40850" y1="43364" x2="40850" y2="43364"/>
                        <a14:backgroundMark x1="53550" y1="47844" x2="53550" y2="47844"/>
                        <a14:backgroundMark x1="49250" y1="71006" x2="49300" y2="82925"/>
                        <a14:backgroundMark x1="73300" y1="78614" x2="73650" y2="87828"/>
                        <a14:backgroundMark x1="82100" y1="58918" x2="82100" y2="58918"/>
                        <a14:backgroundMark x1="36300" y1="29755" x2="36300" y2="29755"/>
                        <a14:backgroundMark x1="34250" y1="26965" x2="34250" y2="26965"/>
                        <a14:backgroundMark x1="34400" y1="27557" x2="34400" y2="2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160" y="1710633"/>
            <a:ext cx="9265680" cy="54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D8F019-218D-401B-925C-1BC1D903309E}"/>
              </a:ext>
            </a:extLst>
          </p:cNvPr>
          <p:cNvSpPr txBox="1"/>
          <p:nvPr/>
        </p:nvSpPr>
        <p:spPr>
          <a:xfrm>
            <a:off x="385482" y="254111"/>
            <a:ext cx="120127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Tạm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biệt</a:t>
            </a:r>
            <a:r>
              <a:rPr lang="en-US" sz="88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và</a:t>
            </a:r>
            <a:r>
              <a:rPr lang="en-US" sz="88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hẹn</a:t>
            </a:r>
            <a:r>
              <a:rPr lang="en-US" sz="88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gặp</a:t>
            </a:r>
            <a:r>
              <a:rPr lang="en-US" sz="88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lại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字魂59号-创粗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185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503C6-050F-5986-DA4A-6CAC27CA0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38554"/>
            <a:ext cx="12192000" cy="1899138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	</a:t>
            </a:r>
            <a:br>
              <a:rPr lang="en-US" sz="3200" dirty="0"/>
            </a:b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/>
              <a:t>	</a:t>
            </a:r>
            <a:endParaRPr lang="en-US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145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F6B3C-6EA5-4AFE-B8F4-C7FE914E2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CCE29-938C-478A-937F-2D253F8D2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925A4D-2CB8-4C1A-BCFC-582E6650E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C25BBB-C8B0-492F-9FCF-AA431E31BBD7}"/>
              </a:ext>
            </a:extLst>
          </p:cNvPr>
          <p:cNvSpPr/>
          <p:nvPr/>
        </p:nvSpPr>
        <p:spPr>
          <a:xfrm>
            <a:off x="2643691" y="946131"/>
            <a:ext cx="651219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Sơ</a:t>
            </a:r>
            <a:r>
              <a:rPr kumimoji="0" lang="en-US" sz="5400" b="1" i="0" u="none" strike="noStrike" kern="120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kết</a:t>
            </a:r>
            <a:r>
              <a:rPr kumimoji="0" lang="en-US" sz="5400" b="1" i="0" u="none" strike="noStrike" kern="120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tuần</a:t>
            </a:r>
            <a:r>
              <a:rPr kumimoji="0" lang="en-US" sz="5400" b="1" i="0" u="none" strike="noStrike" kern="120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 15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7D69CA-1CEC-4F91-AC00-FBCF08E98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6" b="89780" l="7667" r="96556">
                        <a14:foregroundMark x1="9111" y1="52358" x2="8556" y2="57233"/>
                        <a14:foregroundMark x1="8556" y1="64780" x2="7667" y2="63994"/>
                        <a14:foregroundMark x1="10000" y1="81604" x2="11889" y2="79874"/>
                        <a14:foregroundMark x1="20937" y1="75472" x2="21000" y2="79560"/>
                        <a14:foregroundMark x1="20911" y1="73742" x2="20937" y2="75472"/>
                        <a14:foregroundMark x1="20889" y1="72327" x2="20911" y2="73742"/>
                        <a14:foregroundMark x1="24364" y1="75472" x2="24556" y2="79088"/>
                        <a14:foregroundMark x1="24272" y1="73742" x2="24364" y2="75472"/>
                        <a14:foregroundMark x1="24222" y1="72799" x2="24272" y2="73742"/>
                        <a14:foregroundMark x1="25000" y1="79088" x2="25000" y2="79088"/>
                        <a14:foregroundMark x1="15778" y1="61792" x2="17778" y2="62579"/>
                        <a14:foregroundMark x1="37222" y1="46855" x2="37222" y2="46855"/>
                        <a14:foregroundMark x1="39000" y1="45440" x2="39000" y2="45440"/>
                        <a14:foregroundMark x1="54222" y1="76887" x2="54222" y2="76887"/>
                        <a14:foregroundMark x1="52556" y1="74371" x2="52556" y2="74371"/>
                        <a14:foregroundMark x1="52556" y1="74371" x2="52556" y2="75629"/>
                        <a14:foregroundMark x1="59444" y1="75424" x2="59444" y2="77673"/>
                        <a14:foregroundMark x1="59444" y1="71855" x2="59444" y2="73428"/>
                        <a14:foregroundMark x1="62766" y1="74579" x2="63667" y2="79088"/>
                        <a14:foregroundMark x1="62222" y1="71855" x2="62426" y2="72879"/>
                        <a14:foregroundMark x1="64592" y1="60586" x2="63889" y2="61321"/>
                        <a14:foregroundMark x1="66294" y1="58805" x2="65874" y2="59245"/>
                        <a14:foregroundMark x1="66556" y1="62107" x2="66556" y2="62107"/>
                        <a14:foregroundMark x1="66000" y1="62107" x2="66000" y2="62107"/>
                        <a14:foregroundMark x1="65889" y1="62421" x2="65889" y2="62421"/>
                        <a14:foregroundMark x1="74556" y1="63365" x2="74556" y2="63365"/>
                        <a14:foregroundMark x1="74889" y1="63836" x2="74889" y2="63836"/>
                        <a14:foregroundMark x1="64667" y1="58962" x2="64667" y2="58962"/>
                        <a14:foregroundMark x1="54444" y1="63208" x2="54444" y2="63208"/>
                        <a14:foregroundMark x1="56667" y1="63522" x2="55111" y2="63050"/>
                        <a14:foregroundMark x1="69556" y1="76415" x2="69556" y2="76415"/>
                        <a14:foregroundMark x1="70556" y1="76258" x2="70556" y2="76258"/>
                        <a14:foregroundMark x1="74444" y1="76415" x2="74444" y2="76415"/>
                        <a14:foregroundMark x1="84778" y1="74686" x2="84778" y2="74686"/>
                        <a14:foregroundMark x1="83667" y1="74528" x2="83667" y2="74528"/>
                        <a14:foregroundMark x1="78889" y1="78774" x2="78889" y2="78774"/>
                        <a14:foregroundMark x1="88000" y1="50786" x2="90333" y2="59748"/>
                        <a14:foregroundMark x1="93778" y1="50314" x2="95111" y2="55346"/>
                        <a14:foregroundMark x1="95222" y1="58962" x2="95222" y2="58962"/>
                        <a14:foregroundMark x1="94778" y1="69811" x2="94778" y2="69811"/>
                        <a14:foregroundMark x1="95333" y1="70283" x2="95333" y2="70283"/>
                        <a14:foregroundMark x1="95722" y1="71698" x2="95889" y2="72170"/>
                        <a14:foregroundMark x1="95611" y1="71384" x2="95722" y2="71698"/>
                        <a14:foregroundMark x1="95389" y1="70755" x2="95500" y2="71069"/>
                        <a14:foregroundMark x1="95222" y1="70283" x2="95389" y2="70755"/>
                        <a14:foregroundMark x1="96334" y1="70755" x2="96556" y2="71069"/>
                        <a14:foregroundMark x1="96111" y1="70440" x2="96334" y2="70755"/>
                        <a14:foregroundMark x1="95778" y1="69969" x2="96111" y2="70440"/>
                        <a14:foregroundMark x1="94556" y1="80660" x2="94556" y2="80660"/>
                        <a14:foregroundMark x1="93333" y1="79088" x2="93333" y2="79088"/>
                        <a14:foregroundMark x1="93000" y1="77987" x2="93000" y2="77987"/>
                        <a14:foregroundMark x1="92778" y1="79088" x2="92778" y2="79088"/>
                        <a14:foregroundMark x1="88667" y1="78774" x2="88667" y2="78774"/>
                        <a14:foregroundMark x1="94000" y1="70440" x2="94000" y2="70440"/>
                        <a14:foregroundMark x1="94889" y1="71698" x2="94889" y2="71698"/>
                        <a14:backgroundMark x1="22778" y1="71855" x2="22791" y2="72268"/>
                        <a14:backgroundMark x1="22889" y1="75472" x2="22889" y2="75472"/>
                        <a14:backgroundMark x1="22667" y1="73742" x2="22667" y2="73742"/>
                        <a14:backgroundMark x1="25667" y1="58805" x2="25667" y2="58805"/>
                        <a14:backgroundMark x1="25444" y1="58333" x2="25444" y2="58333"/>
                        <a14:backgroundMark x1="20222" y1="58648" x2="20222" y2="58648"/>
                        <a14:backgroundMark x1="20889" y1="58491" x2="20889" y2="58491"/>
                        <a14:backgroundMark x1="17556" y1="59277" x2="17556" y2="59277"/>
                        <a14:backgroundMark x1="60889" y1="73428" x2="60889" y2="73428"/>
                        <a14:backgroundMark x1="60889" y1="73270" x2="61111" y2="75000"/>
                        <a14:backgroundMark x1="53778" y1="54403" x2="53778" y2="54403"/>
                        <a14:backgroundMark x1="65222" y1="52044" x2="65222" y2="52044"/>
                        <a14:backgroundMark x1="65222" y1="52987" x2="65222" y2="52987"/>
                        <a14:backgroundMark x1="64889" y1="53931" x2="64889" y2="53931"/>
                        <a14:backgroundMark x1="66556" y1="56918" x2="66556" y2="56918"/>
                        <a14:backgroundMark x1="66333" y1="57233" x2="66333" y2="57233"/>
                        <a14:backgroundMark x1="66444" y1="57233" x2="66444" y2="57233"/>
                        <a14:backgroundMark x1="67667" y1="59906" x2="67667" y2="59906"/>
                        <a14:backgroundMark x1="68111" y1="59748" x2="68111" y2="59748"/>
                        <a14:backgroundMark x1="68333" y1="59591" x2="68333" y2="59591"/>
                        <a14:backgroundMark x1="66778" y1="60377" x2="65556" y2="61792"/>
                        <a14:backgroundMark x1="75667" y1="63365" x2="75667" y2="63836"/>
                        <a14:backgroundMark x1="65556" y1="58176" x2="65556" y2="58176"/>
                        <a14:backgroundMark x1="65556" y1="58176" x2="65556" y2="58805"/>
                        <a14:backgroundMark x1="65222" y1="59277" x2="65333" y2="58805"/>
                        <a14:backgroundMark x1="65667" y1="56289" x2="65778" y2="56918"/>
                        <a14:backgroundMark x1="68333" y1="59119" x2="68333" y2="59119"/>
                        <a14:backgroundMark x1="54222" y1="61950" x2="54222" y2="61950"/>
                        <a14:backgroundMark x1="54667" y1="62264" x2="54667" y2="62264"/>
                        <a14:backgroundMark x1="55111" y1="61950" x2="55111" y2="61950"/>
                        <a14:backgroundMark x1="55667" y1="62107" x2="55667" y2="62107"/>
                        <a14:backgroundMark x1="87778" y1="63365" x2="87778" y2="63365"/>
                        <a14:backgroundMark x1="91556" y1="62736" x2="91556" y2="62736"/>
                        <a14:backgroundMark x1="93556" y1="69182" x2="93556" y2="69182"/>
                        <a14:backgroundMark x1="93778" y1="69811" x2="93778" y2="69811"/>
                        <a14:backgroundMark x1="92889" y1="68082" x2="92889" y2="68082"/>
                        <a14:backgroundMark x1="96556" y1="71069" x2="96556" y2="71069"/>
                        <a14:backgroundMark x1="96111" y1="71698" x2="96111" y2="71698"/>
                        <a14:backgroundMark x1="96111" y1="72327" x2="96111" y2="72327"/>
                        <a14:backgroundMark x1="95778" y1="72484" x2="95778" y2="72484"/>
                        <a14:backgroundMark x1="94111" y1="71384" x2="94111" y2="71384"/>
                        <a14:backgroundMark x1="94222" y1="71226" x2="94222" y2="71226"/>
                        <a14:backgroundMark x1="96333" y1="70755" x2="96333" y2="70755"/>
                        <a14:backgroundMark x1="96444" y1="70440" x2="96444" y2="704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62" y="1015663"/>
            <a:ext cx="10099880" cy="7137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0844FF-47CB-42AD-A2AF-0198891BFE47}"/>
              </a:ext>
            </a:extLst>
          </p:cNvPr>
          <p:cNvSpPr txBox="1"/>
          <p:nvPr/>
        </p:nvSpPr>
        <p:spPr>
          <a:xfrm>
            <a:off x="267138" y="-39673"/>
            <a:ext cx="60564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Hoạt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động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 1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7 SVNBeachwood Sans" pitchFamily="2" charset="0"/>
                <a:ea typeface="字魂59号-创粗黑"/>
                <a:cs typeface="+mn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34695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469" y="826478"/>
            <a:ext cx="1219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UTM Cookies" panose="02040603050506020204" pitchFamily="18" charset="0"/>
              <a:ea typeface="字魂59号-创粗黑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0" y="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HƯỚNG HOẠT ĐỘNG TUẦN 15 </a:t>
            </a:r>
          </a:p>
        </p:txBody>
      </p:sp>
    </p:spTree>
    <p:extLst>
      <p:ext uri="{BB962C8B-B14F-4D97-AF65-F5344CB8AC3E}">
        <p14:creationId xmlns:p14="http://schemas.microsoft.com/office/powerpoint/2010/main" val="333826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5223"/>
            <a:ext cx="10515600" cy="1248508"/>
          </a:xfrm>
        </p:spPr>
        <p:txBody>
          <a:bodyPr>
            <a:normAutofit/>
          </a:bodyPr>
          <a:lstStyle/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25E11-14A6-49F5-A857-AB3E40BA8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33FC16-B85B-4C7E-BDFF-E64EAB312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0AAE80-D77F-4911-8564-A77602667876}"/>
              </a:ext>
            </a:extLst>
          </p:cNvPr>
          <p:cNvSpPr/>
          <p:nvPr/>
        </p:nvSpPr>
        <p:spPr>
          <a:xfrm>
            <a:off x="2643691" y="946131"/>
            <a:ext cx="728920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spc="5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ea typeface="字魂59号-创粗黑"/>
                <a:cs typeface="Times New Roman" pitchFamily="18" charset="0"/>
              </a:rPr>
              <a:t>Phương</a:t>
            </a:r>
            <a:r>
              <a:rPr lang="en-US" sz="54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ea typeface="字魂59号-创粗黑"/>
                <a:cs typeface="Times New Roman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ea typeface="字魂59号-创粗黑"/>
                <a:cs typeface="Times New Roman" pitchFamily="18" charset="0"/>
              </a:rPr>
              <a:t>hướng</a:t>
            </a:r>
            <a:r>
              <a:rPr lang="en-US" sz="54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ea typeface="字魂59号-创粗黑"/>
                <a:cs typeface="Times New Roman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ea typeface="字魂59号-创粗黑"/>
                <a:cs typeface="Times New Roman" pitchFamily="18" charset="0"/>
              </a:rPr>
              <a:t>tuần</a:t>
            </a:r>
            <a:r>
              <a:rPr lang="en-US" sz="54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ea typeface="字魂59号-创粗黑"/>
                <a:cs typeface="Times New Roman" pitchFamily="18" charset="0"/>
              </a:rPr>
              <a:t> 16</a:t>
            </a:r>
            <a:endParaRPr kumimoji="0" lang="en-US" sz="5400" b="1" i="0" u="none" strike="noStrike" kern="1200" cap="none" spc="50" normalizeH="0" baseline="0" noProof="0" dirty="0">
              <a:ln w="9525" cmpd="sng">
                <a:solidFill>
                  <a:srgbClr val="5B9BD5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  <a:uLnTx/>
              <a:uFillTx/>
              <a:latin typeface="Times New Roman" pitchFamily="18" charset="0"/>
              <a:ea typeface="字魂59号-创粗黑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C917A3-98DF-4B8C-80C9-CB67A5514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6" b="89780" l="7667" r="96556">
                        <a14:foregroundMark x1="9111" y1="52358" x2="8556" y2="57233"/>
                        <a14:foregroundMark x1="8556" y1="64780" x2="7667" y2="63994"/>
                        <a14:foregroundMark x1="10000" y1="81604" x2="11889" y2="79874"/>
                        <a14:foregroundMark x1="20937" y1="75472" x2="21000" y2="79560"/>
                        <a14:foregroundMark x1="20911" y1="73742" x2="20937" y2="75472"/>
                        <a14:foregroundMark x1="20889" y1="72327" x2="20911" y2="73742"/>
                        <a14:foregroundMark x1="24364" y1="75472" x2="24556" y2="79088"/>
                        <a14:foregroundMark x1="24272" y1="73742" x2="24364" y2="75472"/>
                        <a14:foregroundMark x1="24222" y1="72799" x2="24272" y2="73742"/>
                        <a14:foregroundMark x1="25000" y1="79088" x2="25000" y2="79088"/>
                        <a14:foregroundMark x1="15778" y1="61792" x2="17778" y2="62579"/>
                        <a14:foregroundMark x1="37222" y1="46855" x2="37222" y2="46855"/>
                        <a14:foregroundMark x1="39000" y1="45440" x2="39000" y2="45440"/>
                        <a14:foregroundMark x1="54222" y1="76887" x2="54222" y2="76887"/>
                        <a14:foregroundMark x1="52556" y1="74371" x2="52556" y2="74371"/>
                        <a14:foregroundMark x1="52556" y1="74371" x2="52556" y2="75629"/>
                        <a14:foregroundMark x1="59444" y1="75424" x2="59444" y2="77673"/>
                        <a14:foregroundMark x1="59444" y1="71855" x2="59444" y2="73428"/>
                        <a14:foregroundMark x1="62766" y1="74579" x2="63667" y2="79088"/>
                        <a14:foregroundMark x1="62222" y1="71855" x2="62426" y2="72879"/>
                        <a14:foregroundMark x1="64592" y1="60586" x2="63889" y2="61321"/>
                        <a14:foregroundMark x1="66294" y1="58805" x2="65874" y2="59245"/>
                        <a14:foregroundMark x1="66556" y1="62107" x2="66556" y2="62107"/>
                        <a14:foregroundMark x1="66000" y1="62107" x2="66000" y2="62107"/>
                        <a14:foregroundMark x1="65889" y1="62421" x2="65889" y2="62421"/>
                        <a14:foregroundMark x1="74556" y1="63365" x2="74556" y2="63365"/>
                        <a14:foregroundMark x1="74889" y1="63836" x2="74889" y2="63836"/>
                        <a14:foregroundMark x1="64667" y1="58962" x2="64667" y2="58962"/>
                        <a14:foregroundMark x1="54444" y1="63208" x2="54444" y2="63208"/>
                        <a14:foregroundMark x1="56667" y1="63522" x2="55111" y2="63050"/>
                        <a14:foregroundMark x1="69556" y1="76415" x2="69556" y2="76415"/>
                        <a14:foregroundMark x1="70556" y1="76258" x2="70556" y2="76258"/>
                        <a14:foregroundMark x1="74444" y1="76415" x2="74444" y2="76415"/>
                        <a14:foregroundMark x1="84778" y1="74686" x2="84778" y2="74686"/>
                        <a14:foregroundMark x1="83667" y1="74528" x2="83667" y2="74528"/>
                        <a14:foregroundMark x1="78889" y1="78774" x2="78889" y2="78774"/>
                        <a14:foregroundMark x1="88000" y1="50786" x2="90333" y2="59748"/>
                        <a14:foregroundMark x1="93778" y1="50314" x2="95111" y2="55346"/>
                        <a14:foregroundMark x1="95222" y1="58962" x2="95222" y2="58962"/>
                        <a14:foregroundMark x1="94778" y1="69811" x2="94778" y2="69811"/>
                        <a14:foregroundMark x1="95333" y1="70283" x2="95333" y2="70283"/>
                        <a14:foregroundMark x1="95722" y1="71698" x2="95889" y2="72170"/>
                        <a14:foregroundMark x1="95611" y1="71384" x2="95722" y2="71698"/>
                        <a14:foregroundMark x1="95389" y1="70755" x2="95500" y2="71069"/>
                        <a14:foregroundMark x1="95222" y1="70283" x2="95389" y2="70755"/>
                        <a14:foregroundMark x1="96334" y1="70755" x2="96556" y2="71069"/>
                        <a14:foregroundMark x1="96111" y1="70440" x2="96334" y2="70755"/>
                        <a14:foregroundMark x1="95778" y1="69969" x2="96111" y2="70440"/>
                        <a14:foregroundMark x1="94556" y1="80660" x2="94556" y2="80660"/>
                        <a14:foregroundMark x1="93333" y1="79088" x2="93333" y2="79088"/>
                        <a14:foregroundMark x1="93000" y1="77987" x2="93000" y2="77987"/>
                        <a14:foregroundMark x1="92778" y1="79088" x2="92778" y2="79088"/>
                        <a14:foregroundMark x1="88667" y1="78774" x2="88667" y2="78774"/>
                        <a14:foregroundMark x1="94000" y1="70440" x2="94000" y2="70440"/>
                        <a14:foregroundMark x1="94889" y1="71698" x2="94889" y2="71698"/>
                        <a14:backgroundMark x1="22778" y1="71855" x2="22791" y2="72268"/>
                        <a14:backgroundMark x1="22889" y1="75472" x2="22889" y2="75472"/>
                        <a14:backgroundMark x1="22667" y1="73742" x2="22667" y2="73742"/>
                        <a14:backgroundMark x1="25667" y1="58805" x2="25667" y2="58805"/>
                        <a14:backgroundMark x1="25444" y1="58333" x2="25444" y2="58333"/>
                        <a14:backgroundMark x1="20222" y1="58648" x2="20222" y2="58648"/>
                        <a14:backgroundMark x1="20889" y1="58491" x2="20889" y2="58491"/>
                        <a14:backgroundMark x1="17556" y1="59277" x2="17556" y2="59277"/>
                        <a14:backgroundMark x1="60889" y1="73428" x2="60889" y2="73428"/>
                        <a14:backgroundMark x1="60889" y1="73270" x2="61111" y2="75000"/>
                        <a14:backgroundMark x1="53778" y1="54403" x2="53778" y2="54403"/>
                        <a14:backgroundMark x1="65222" y1="52044" x2="65222" y2="52044"/>
                        <a14:backgroundMark x1="65222" y1="52987" x2="65222" y2="52987"/>
                        <a14:backgroundMark x1="64889" y1="53931" x2="64889" y2="53931"/>
                        <a14:backgroundMark x1="66556" y1="56918" x2="66556" y2="56918"/>
                        <a14:backgroundMark x1="66333" y1="57233" x2="66333" y2="57233"/>
                        <a14:backgroundMark x1="66444" y1="57233" x2="66444" y2="57233"/>
                        <a14:backgroundMark x1="67667" y1="59906" x2="67667" y2="59906"/>
                        <a14:backgroundMark x1="68111" y1="59748" x2="68111" y2="59748"/>
                        <a14:backgroundMark x1="68333" y1="59591" x2="68333" y2="59591"/>
                        <a14:backgroundMark x1="66778" y1="60377" x2="65556" y2="61792"/>
                        <a14:backgroundMark x1="75667" y1="63365" x2="75667" y2="63836"/>
                        <a14:backgroundMark x1="65556" y1="58176" x2="65556" y2="58176"/>
                        <a14:backgroundMark x1="65556" y1="58176" x2="65556" y2="58805"/>
                        <a14:backgroundMark x1="65222" y1="59277" x2="65333" y2="58805"/>
                        <a14:backgroundMark x1="65667" y1="56289" x2="65778" y2="56918"/>
                        <a14:backgroundMark x1="68333" y1="59119" x2="68333" y2="59119"/>
                        <a14:backgroundMark x1="54222" y1="61950" x2="54222" y2="61950"/>
                        <a14:backgroundMark x1="54667" y1="62264" x2="54667" y2="62264"/>
                        <a14:backgroundMark x1="55111" y1="61950" x2="55111" y2="61950"/>
                        <a14:backgroundMark x1="55667" y1="62107" x2="55667" y2="62107"/>
                        <a14:backgroundMark x1="87778" y1="63365" x2="87778" y2="63365"/>
                        <a14:backgroundMark x1="91556" y1="62736" x2="91556" y2="62736"/>
                        <a14:backgroundMark x1="93556" y1="69182" x2="93556" y2="69182"/>
                        <a14:backgroundMark x1="93778" y1="69811" x2="93778" y2="69811"/>
                        <a14:backgroundMark x1="92889" y1="68082" x2="92889" y2="68082"/>
                        <a14:backgroundMark x1="96556" y1="71069" x2="96556" y2="71069"/>
                        <a14:backgroundMark x1="96111" y1="71698" x2="96111" y2="71698"/>
                        <a14:backgroundMark x1="96111" y1="72327" x2="96111" y2="72327"/>
                        <a14:backgroundMark x1="95778" y1="72484" x2="95778" y2="72484"/>
                        <a14:backgroundMark x1="94111" y1="71384" x2="94111" y2="71384"/>
                        <a14:backgroundMark x1="94222" y1="71226" x2="94222" y2="71226"/>
                        <a14:backgroundMark x1="96333" y1="70755" x2="96333" y2="70755"/>
                        <a14:backgroundMark x1="96444" y1="70440" x2="96444" y2="704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61" y="1015663"/>
            <a:ext cx="10099880" cy="7137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709326-CAB9-4B8C-8E2E-214BD02A99AD}"/>
              </a:ext>
            </a:extLst>
          </p:cNvPr>
          <p:cNvSpPr txBox="1"/>
          <p:nvPr/>
        </p:nvSpPr>
        <p:spPr>
          <a:xfrm>
            <a:off x="267138" y="-39673"/>
            <a:ext cx="60564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Hoạt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động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 </a:t>
            </a:r>
            <a:r>
              <a:rPr lang="en-US" sz="6000" b="1" dirty="0">
                <a:latin typeface="Times New Roman" pitchFamily="18" charset="0"/>
                <a:ea typeface="字魂59号-创粗黑"/>
                <a:cs typeface="Times New Roman" pitchFamily="18" charset="0"/>
              </a:rPr>
              <a:t>2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7 SVNBeachwood Sans" pitchFamily="2" charset="0"/>
                <a:ea typeface="字魂59号-创粗黑"/>
                <a:cs typeface="+mn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19444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0822"/>
            <a:ext cx="12192001" cy="6233747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riêng</a:t>
            </a:r>
            <a:r>
              <a:rPr lang="en-US" sz="36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giờ</a:t>
            </a:r>
            <a:r>
              <a:rPr lang="en-US" sz="36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.</a:t>
            </a:r>
            <a:br>
              <a:rPr lang="en-US" sz="36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Duy</a:t>
            </a:r>
            <a:r>
              <a:rPr lang="en-US" sz="36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trì</a:t>
            </a:r>
            <a:r>
              <a:rPr lang="en-US" sz="36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“ </a:t>
            </a:r>
            <a:r>
              <a:rPr lang="en-US" sz="3600" dirty="0" err="1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Đôi</a:t>
            </a:r>
            <a:r>
              <a:rPr lang="en-US" sz="36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tiến</a:t>
            </a:r>
            <a:r>
              <a:rPr lang="en-US" sz="36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”.</a:t>
            </a:r>
            <a:br>
              <a:rPr lang="en-US" sz="36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ăn</a:t>
            </a:r>
            <a:r>
              <a:rPr lang="en-US" sz="36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quà</a:t>
            </a:r>
            <a:r>
              <a:rPr lang="en-US" sz="36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vặt</a:t>
            </a:r>
            <a:r>
              <a:rPr lang="en-US" sz="36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vứt</a:t>
            </a:r>
            <a:r>
              <a:rPr lang="en-US" sz="36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rác</a:t>
            </a:r>
            <a:r>
              <a:rPr lang="en-US" sz="36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nơi</a:t>
            </a:r>
            <a:r>
              <a:rPr lang="en-US" sz="36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quy</a:t>
            </a:r>
            <a:r>
              <a:rPr lang="en-US" sz="36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.</a:t>
            </a:r>
            <a:br>
              <a:rPr lang="en-US" sz="36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cực</a:t>
            </a:r>
            <a:r>
              <a:rPr lang="en-US" sz="36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thi</a:t>
            </a:r>
            <a:r>
              <a:rPr lang="en-US" sz="36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đua</a:t>
            </a:r>
            <a:r>
              <a:rPr lang="en-US" sz="36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lập</a:t>
            </a:r>
            <a:r>
              <a:rPr lang="en-US" sz="36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chào</a:t>
            </a:r>
            <a:r>
              <a:rPr lang="en-US" sz="36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mừng</a:t>
            </a:r>
            <a:r>
              <a:rPr lang="en-US" sz="36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22/12.</a:t>
            </a:r>
            <a:br>
              <a:rPr lang="en-US" sz="36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cực</a:t>
            </a:r>
            <a:r>
              <a:rPr lang="en-US" sz="36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thi</a:t>
            </a:r>
            <a:r>
              <a:rPr lang="en-US" sz="36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Hội</a:t>
            </a:r>
            <a:r>
              <a:rPr lang="en-US" sz="36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khỏe</a:t>
            </a:r>
            <a:r>
              <a:rPr lang="en-US" sz="36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Phù</a:t>
            </a:r>
            <a:r>
              <a:rPr lang="en-US" sz="36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Đổng</a:t>
            </a:r>
            <a:r>
              <a:rPr lang="en-US" sz="36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.</a:t>
            </a:r>
            <a:br>
              <a:rPr lang="en-US" sz="3600" dirty="0"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HƯỚNG HOẠT ĐỘNG TUẦN 16</a:t>
            </a:r>
          </a:p>
        </p:txBody>
      </p:sp>
    </p:spTree>
    <p:extLst>
      <p:ext uri="{BB962C8B-B14F-4D97-AF65-F5344CB8AC3E}">
        <p14:creationId xmlns:p14="http://schemas.microsoft.com/office/powerpoint/2010/main" val="3679814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503C6-050F-5986-DA4A-6CAC27CA0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38554"/>
            <a:ext cx="12192000" cy="1899138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	</a:t>
            </a:r>
            <a:br>
              <a:rPr lang="en-US" sz="3200" dirty="0"/>
            </a:br>
            <a:endParaRPr lang="en-US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162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5223"/>
            <a:ext cx="10515600" cy="1248508"/>
          </a:xfrm>
        </p:spPr>
        <p:txBody>
          <a:bodyPr>
            <a:normAutofit/>
          </a:bodyPr>
          <a:lstStyle/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25E11-14A6-49F5-A857-AB3E40BA8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33FC16-B85B-4C7E-BDFF-E64EAB312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0AAE80-D77F-4911-8564-A77602667876}"/>
              </a:ext>
            </a:extLst>
          </p:cNvPr>
          <p:cNvSpPr/>
          <p:nvPr/>
        </p:nvSpPr>
        <p:spPr>
          <a:xfrm>
            <a:off x="1769484" y="2246968"/>
            <a:ext cx="9108141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Chia </a:t>
            </a:r>
            <a:r>
              <a:rPr kumimoji="0" lang="en-US" sz="5400" b="1" i="0" u="none" strike="noStrike" kern="1200" cap="none" spc="50" normalizeH="0" baseline="0" noProof="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sẻ</a:t>
            </a:r>
            <a:r>
              <a:rPr kumimoji="0" lang="en-US" sz="5400" b="1" i="0" u="none" strike="noStrike" kern="120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về</a:t>
            </a:r>
            <a:r>
              <a:rPr kumimoji="0" lang="en-US" sz="5400" b="1" i="0" u="none" strike="noStrike" kern="120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việc</a:t>
            </a:r>
            <a:r>
              <a:rPr kumimoji="0" lang="en-US" sz="5400" b="1" i="0" u="none" strike="noStrike" kern="120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thực</a:t>
            </a:r>
            <a:r>
              <a:rPr kumimoji="0" lang="en-US" sz="5400" b="1" i="0" u="none" strike="noStrike" kern="120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hiện</a:t>
            </a:r>
            <a:r>
              <a:rPr kumimoji="0" lang="en-US" sz="5400" b="1" i="0" u="none" strike="noStrike" kern="120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theo</a:t>
            </a:r>
            <a:r>
              <a:rPr kumimoji="0" lang="en-US" sz="5400" b="1" i="0" u="none" strike="noStrike" kern="120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 “</a:t>
            </a:r>
            <a:r>
              <a:rPr lang="en-US" sz="5400" b="1" spc="5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ea typeface="字魂59号-创粗黑"/>
                <a:cs typeface="Times New Roman" pitchFamily="18" charset="0"/>
              </a:rPr>
              <a:t>Thời</a:t>
            </a:r>
            <a:r>
              <a:rPr lang="en-US" sz="54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ea typeface="字魂59号-创粗黑"/>
                <a:cs typeface="Times New Roman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ea typeface="字魂59号-创粗黑"/>
                <a:cs typeface="Times New Roman" pitchFamily="18" charset="0"/>
              </a:rPr>
              <a:t>gian</a:t>
            </a:r>
            <a:r>
              <a:rPr lang="en-US" sz="54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ea typeface="字魂59号-创粗黑"/>
                <a:cs typeface="Times New Roman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ea typeface="字魂59号-创粗黑"/>
                <a:cs typeface="Times New Roman" pitchFamily="18" charset="0"/>
              </a:rPr>
              <a:t>biểu</a:t>
            </a:r>
            <a:r>
              <a:rPr lang="en-US" sz="54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ea typeface="字魂59号-创粗黑"/>
                <a:cs typeface="Times New Roman" pitchFamily="18" charset="0"/>
              </a:rPr>
              <a:t>” </a:t>
            </a:r>
            <a:r>
              <a:rPr lang="en-US" sz="5400" b="1" spc="5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ea typeface="字魂59号-创粗黑"/>
                <a:cs typeface="Times New Roman" pitchFamily="18" charset="0"/>
              </a:rPr>
              <a:t>đã</a:t>
            </a:r>
            <a:r>
              <a:rPr lang="en-US" sz="54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ea typeface="字魂59号-创粗黑"/>
                <a:cs typeface="Times New Roman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ea typeface="字魂59号-创粗黑"/>
                <a:cs typeface="Times New Roman" pitchFamily="18" charset="0"/>
              </a:rPr>
              <a:t>lập</a:t>
            </a:r>
            <a:endParaRPr kumimoji="0" lang="en-US" sz="5400" b="1" i="0" u="none" strike="noStrike" kern="1200" cap="none" spc="50" normalizeH="0" baseline="0" noProof="0" dirty="0">
              <a:ln w="9525" cmpd="sng">
                <a:solidFill>
                  <a:srgbClr val="5B9BD5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  <a:uLnTx/>
              <a:uFillTx/>
              <a:latin typeface="Times New Roman" pitchFamily="18" charset="0"/>
              <a:ea typeface="字魂59号-创粗黑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709326-CAB9-4B8C-8E2E-214BD02A99AD}"/>
              </a:ext>
            </a:extLst>
          </p:cNvPr>
          <p:cNvSpPr txBox="1"/>
          <p:nvPr/>
        </p:nvSpPr>
        <p:spPr>
          <a:xfrm>
            <a:off x="267137" y="980708"/>
            <a:ext cx="60564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Hoạt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động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 3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7 SVNBeachwood Sans" pitchFamily="2" charset="0"/>
                <a:ea typeface="字魂59号-创粗黑"/>
                <a:cs typeface="+mn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69296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5223"/>
            <a:ext cx="10515600" cy="1248508"/>
          </a:xfrm>
        </p:spPr>
        <p:txBody>
          <a:bodyPr>
            <a:normAutofit/>
          </a:bodyPr>
          <a:lstStyle/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25E11-14A6-49F5-A857-AB3E40BA8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33FC16-B85B-4C7E-BDFF-E64EAB312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0AAE80-D77F-4911-8564-A77602667876}"/>
              </a:ext>
            </a:extLst>
          </p:cNvPr>
          <p:cNvSpPr/>
          <p:nvPr/>
        </p:nvSpPr>
        <p:spPr>
          <a:xfrm>
            <a:off x="2441837" y="953323"/>
            <a:ext cx="9108141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Chia </a:t>
            </a:r>
            <a:r>
              <a:rPr kumimoji="0" lang="en-US" sz="5400" b="1" i="0" u="none" strike="noStrike" kern="1200" cap="none" spc="50" normalizeH="0" baseline="0" noProof="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sẻ</a:t>
            </a:r>
            <a:r>
              <a:rPr kumimoji="0" lang="en-US" sz="5400" b="1" i="0" u="none" strike="noStrike" kern="120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về</a:t>
            </a:r>
            <a:r>
              <a:rPr kumimoji="0" lang="en-US" sz="5400" b="1" i="0" u="none" strike="noStrike" kern="120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những</a:t>
            </a:r>
            <a:r>
              <a:rPr kumimoji="0" lang="en-US" sz="5400" b="1" i="0" u="none" strike="noStrike" kern="120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việc</a:t>
            </a:r>
            <a:r>
              <a:rPr kumimoji="0" lang="en-US" sz="5400" b="1" i="0" u="none" strike="noStrike" kern="120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em</a:t>
            </a:r>
            <a:r>
              <a:rPr kumimoji="0" lang="en-US" sz="5400" b="1" i="0" u="none" strike="noStrike" kern="120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định</a:t>
            </a:r>
            <a:r>
              <a:rPr kumimoji="0" lang="en-US" sz="5400" b="1" i="0" u="none" strike="noStrike" kern="120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làm</a:t>
            </a:r>
            <a:r>
              <a:rPr kumimoji="0" lang="en-US" sz="5400" b="1" i="0" u="none" strike="noStrike" kern="120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vào</a:t>
            </a:r>
            <a:r>
              <a:rPr kumimoji="0" lang="en-US" sz="5400" b="1" i="0" u="none" strike="noStrike" kern="120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cuối</a:t>
            </a:r>
            <a:r>
              <a:rPr kumimoji="0" lang="en-US" sz="5400" b="1" i="0" u="none" strike="noStrike" kern="120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tuần</a:t>
            </a:r>
            <a:r>
              <a:rPr kumimoji="0" lang="en-US" sz="5400" b="1" i="0" u="none" strike="noStrike" kern="120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này</a:t>
            </a:r>
            <a:endParaRPr kumimoji="0" lang="en-US" sz="5400" b="1" i="0" u="none" strike="noStrike" kern="1200" cap="none" spc="50" normalizeH="0" baseline="0" noProof="0" dirty="0">
              <a:ln w="9525" cmpd="sng">
                <a:solidFill>
                  <a:srgbClr val="5B9BD5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  <a:uLnTx/>
              <a:uFillTx/>
              <a:latin typeface="Times New Roman" pitchFamily="18" charset="0"/>
              <a:ea typeface="字魂59号-创粗黑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709326-CAB9-4B8C-8E2E-214BD02A99AD}"/>
              </a:ext>
            </a:extLst>
          </p:cNvPr>
          <p:cNvSpPr txBox="1"/>
          <p:nvPr/>
        </p:nvSpPr>
        <p:spPr>
          <a:xfrm>
            <a:off x="105772" y="-62340"/>
            <a:ext cx="60564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Hoạt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động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 </a:t>
            </a:r>
            <a:r>
              <a:rPr lang="en-US" sz="6000" b="1" dirty="0">
                <a:latin typeface="Times New Roman" pitchFamily="18" charset="0"/>
                <a:ea typeface="字魂59号-创粗黑"/>
                <a:cs typeface="Times New Roman" pitchFamily="18" charset="0"/>
              </a:rPr>
              <a:t>4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7 SVNBeachwood Sans" pitchFamily="2" charset="0"/>
                <a:ea typeface="字魂59号-创粗黑"/>
                <a:cs typeface="+mn-cs"/>
              </a:rPr>
              <a:t>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3EFD7A-38A8-406D-9AFD-74BAC873EF54}"/>
              </a:ext>
            </a:extLst>
          </p:cNvPr>
          <p:cNvSpPr/>
          <p:nvPr/>
        </p:nvSpPr>
        <p:spPr>
          <a:xfrm>
            <a:off x="0" y="2783809"/>
            <a:ext cx="10515600" cy="28007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ea typeface="字魂59号-创粗黑"/>
                <a:cs typeface="Times New Roman" pitchFamily="18" charset="0"/>
              </a:rPr>
              <a:t>- </a:t>
            </a:r>
            <a:r>
              <a:rPr lang="en-US" sz="4400" spc="5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ea typeface="字魂59号-创粗黑"/>
                <a:cs typeface="Times New Roman" pitchFamily="18" charset="0"/>
              </a:rPr>
              <a:t>Đó</a:t>
            </a:r>
            <a:r>
              <a:rPr lang="en-US" sz="4400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ea typeface="字魂59号-创粗黑"/>
                <a:cs typeface="Times New Roman" pitchFamily="18" charset="0"/>
              </a:rPr>
              <a:t> </a:t>
            </a:r>
            <a:r>
              <a:rPr lang="en-US" sz="4400" spc="5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ea typeface="字魂59号-创粗黑"/>
                <a:cs typeface="Times New Roman" pitchFamily="18" charset="0"/>
              </a:rPr>
              <a:t>là</a:t>
            </a:r>
            <a:r>
              <a:rPr lang="en-US" sz="4400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ea typeface="字魂59号-创粗黑"/>
                <a:cs typeface="Times New Roman" pitchFamily="18" charset="0"/>
              </a:rPr>
              <a:t> </a:t>
            </a:r>
            <a:r>
              <a:rPr lang="en-US" sz="4400" spc="5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ea typeface="字魂59号-创粗黑"/>
                <a:cs typeface="Times New Roman" pitchFamily="18" charset="0"/>
              </a:rPr>
              <a:t>việc</a:t>
            </a:r>
            <a:r>
              <a:rPr lang="en-US" sz="4400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ea typeface="字魂59号-创粗黑"/>
                <a:cs typeface="Times New Roman" pitchFamily="18" charset="0"/>
              </a:rPr>
              <a:t> </a:t>
            </a:r>
            <a:r>
              <a:rPr lang="en-US" sz="4400" spc="5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ea typeface="字魂59号-创粗黑"/>
                <a:cs typeface="Times New Roman" pitchFamily="18" charset="0"/>
              </a:rPr>
              <a:t>gì</a:t>
            </a:r>
            <a:r>
              <a:rPr lang="en-US" sz="4400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ea typeface="字魂59号-创粗黑"/>
                <a:cs typeface="Times New Roman" pitchFamily="18" charset="0"/>
              </a:rPr>
              <a:t>?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i="0" u="none" strike="noStrike" kern="120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- </a:t>
            </a:r>
            <a:r>
              <a:rPr kumimoji="0" lang="en-US" sz="4400" i="0" u="none" strike="noStrike" kern="1200" cap="none" spc="50" normalizeH="0" baseline="0" noProof="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Em</a:t>
            </a:r>
            <a:r>
              <a:rPr kumimoji="0" lang="en-US" sz="4400" i="0" u="none" strike="noStrike" kern="120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 </a:t>
            </a:r>
            <a:r>
              <a:rPr kumimoji="0" lang="en-US" sz="4400" i="0" u="none" strike="noStrike" kern="1200" cap="none" spc="50" normalizeH="0" baseline="0" noProof="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cần</a:t>
            </a:r>
            <a:r>
              <a:rPr kumimoji="0" lang="en-US" sz="4400" i="0" u="none" strike="noStrike" kern="120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 </a:t>
            </a:r>
            <a:r>
              <a:rPr kumimoji="0" lang="en-US" sz="4400" i="0" u="none" strike="noStrike" kern="1200" cap="none" spc="50" normalizeH="0" baseline="0" noProof="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chuẩn</a:t>
            </a:r>
            <a:r>
              <a:rPr kumimoji="0" lang="en-US" sz="4400" i="0" u="none" strike="noStrike" kern="120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 b</a:t>
            </a:r>
            <a:r>
              <a:rPr lang="en-US" sz="4400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ea typeface="字魂59号-创粗黑"/>
                <a:cs typeface="Times New Roman" pitchFamily="18" charset="0"/>
              </a:rPr>
              <a:t>ị </a:t>
            </a:r>
            <a:r>
              <a:rPr lang="en-US" sz="4400" spc="5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ea typeface="字魂59号-创粗黑"/>
                <a:cs typeface="Times New Roman" pitchFamily="18" charset="0"/>
              </a:rPr>
              <a:t>gì</a:t>
            </a:r>
            <a:r>
              <a:rPr lang="en-US" sz="4400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ea typeface="字魂59号-创粗黑"/>
                <a:cs typeface="Times New Roman" pitchFamily="18" charset="0"/>
              </a:rPr>
              <a:t> </a:t>
            </a:r>
            <a:r>
              <a:rPr lang="en-US" sz="4400" spc="5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ea typeface="字魂59号-创粗黑"/>
                <a:cs typeface="Times New Roman" pitchFamily="18" charset="0"/>
              </a:rPr>
              <a:t>để</a:t>
            </a:r>
            <a:r>
              <a:rPr lang="en-US" sz="4400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ea typeface="字魂59号-创粗黑"/>
                <a:cs typeface="Times New Roman" pitchFamily="18" charset="0"/>
              </a:rPr>
              <a:t> </a:t>
            </a:r>
            <a:r>
              <a:rPr lang="en-US" sz="4400" spc="5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ea typeface="字魂59号-创粗黑"/>
                <a:cs typeface="Times New Roman" pitchFamily="18" charset="0"/>
              </a:rPr>
              <a:t>làm</a:t>
            </a:r>
            <a:r>
              <a:rPr lang="en-US" sz="4400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ea typeface="字魂59号-创粗黑"/>
                <a:cs typeface="Times New Roman" pitchFamily="18" charset="0"/>
              </a:rPr>
              <a:t> </a:t>
            </a:r>
            <a:r>
              <a:rPr lang="en-US" sz="4400" spc="5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ea typeface="字魂59号-创粗黑"/>
                <a:cs typeface="Times New Roman" pitchFamily="18" charset="0"/>
              </a:rPr>
              <a:t>được</a:t>
            </a:r>
            <a:r>
              <a:rPr lang="en-US" sz="4400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ea typeface="字魂59号-创粗黑"/>
                <a:cs typeface="Times New Roman" pitchFamily="18" charset="0"/>
              </a:rPr>
              <a:t> </a:t>
            </a:r>
            <a:r>
              <a:rPr lang="en-US" sz="4400" spc="5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ea typeface="字魂59号-创粗黑"/>
                <a:cs typeface="Times New Roman" pitchFamily="18" charset="0"/>
              </a:rPr>
              <a:t>việc</a:t>
            </a:r>
            <a:r>
              <a:rPr lang="en-US" sz="4400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ea typeface="字魂59号-创粗黑"/>
                <a:cs typeface="Times New Roman" pitchFamily="18" charset="0"/>
              </a:rPr>
              <a:t> </a:t>
            </a:r>
            <a:r>
              <a:rPr lang="en-US" sz="4400" spc="5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ea typeface="字魂59号-创粗黑"/>
                <a:cs typeface="Times New Roman" pitchFamily="18" charset="0"/>
              </a:rPr>
              <a:t>đó</a:t>
            </a:r>
            <a:r>
              <a:rPr lang="en-US" sz="4400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ea typeface="字魂59号-创粗黑"/>
                <a:cs typeface="Times New Roman" pitchFamily="18" charset="0"/>
              </a:rPr>
              <a:t>?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i="0" u="none" strike="noStrike" kern="120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- </a:t>
            </a:r>
            <a:r>
              <a:rPr kumimoji="0" lang="en-US" sz="4400" i="0" u="none" strike="noStrike" kern="1200" cap="none" spc="50" normalizeH="0" baseline="0" noProof="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Em</a:t>
            </a:r>
            <a:r>
              <a:rPr kumimoji="0" lang="en-US" sz="4400" i="0" u="none" strike="noStrike" kern="120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 s</a:t>
            </a:r>
            <a:r>
              <a:rPr lang="en-US" sz="4400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ea typeface="字魂59号-创粗黑"/>
                <a:cs typeface="Times New Roman" pitchFamily="18" charset="0"/>
              </a:rPr>
              <a:t>ẽ </a:t>
            </a:r>
            <a:r>
              <a:rPr lang="en-US" sz="4400" spc="5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ea typeface="字魂59号-创粗黑"/>
                <a:cs typeface="Times New Roman" pitchFamily="18" charset="0"/>
              </a:rPr>
              <a:t>làm</a:t>
            </a:r>
            <a:r>
              <a:rPr lang="en-US" sz="4400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ea typeface="字魂59号-创粗黑"/>
                <a:cs typeface="Times New Roman" pitchFamily="18" charset="0"/>
              </a:rPr>
              <a:t> </a:t>
            </a:r>
            <a:r>
              <a:rPr lang="en-US" sz="4400" spc="5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ea typeface="字魂59号-创粗黑"/>
                <a:cs typeface="Times New Roman" pitchFamily="18" charset="0"/>
              </a:rPr>
              <a:t>vào</a:t>
            </a:r>
            <a:r>
              <a:rPr lang="en-US" sz="4400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ea typeface="字魂59号-创粗黑"/>
                <a:cs typeface="Times New Roman" pitchFamily="18" charset="0"/>
              </a:rPr>
              <a:t> </a:t>
            </a:r>
            <a:r>
              <a:rPr lang="en-US" sz="4400" spc="5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ea typeface="字魂59号-创粗黑"/>
                <a:cs typeface="Times New Roman" pitchFamily="18" charset="0"/>
              </a:rPr>
              <a:t>thời</a:t>
            </a:r>
            <a:r>
              <a:rPr lang="en-US" sz="4400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ea typeface="字魂59号-创粗黑"/>
                <a:cs typeface="Times New Roman" pitchFamily="18" charset="0"/>
              </a:rPr>
              <a:t> </a:t>
            </a:r>
            <a:r>
              <a:rPr lang="en-US" sz="4400" spc="5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ea typeface="字魂59号-创粗黑"/>
                <a:cs typeface="Times New Roman" pitchFamily="18" charset="0"/>
              </a:rPr>
              <a:t>gian</a:t>
            </a:r>
            <a:r>
              <a:rPr lang="en-US" sz="4400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ea typeface="字魂59号-创粗黑"/>
                <a:cs typeface="Times New Roman" pitchFamily="18" charset="0"/>
              </a:rPr>
              <a:t> </a:t>
            </a:r>
            <a:r>
              <a:rPr lang="en-US" sz="4400" spc="5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ea typeface="字魂59号-创粗黑"/>
                <a:cs typeface="Times New Roman" pitchFamily="18" charset="0"/>
              </a:rPr>
              <a:t>nào</a:t>
            </a:r>
            <a:r>
              <a:rPr lang="en-US" sz="4400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ea typeface="字魂59号-创粗黑"/>
                <a:cs typeface="Times New Roman" pitchFamily="18" charset="0"/>
              </a:rPr>
              <a:t>?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i="0" u="none" strike="noStrike" kern="1200" cap="none" spc="50" normalizeH="0" baseline="0" noProof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- Em</a:t>
            </a:r>
            <a:r>
              <a:rPr kumimoji="0" lang="en-US" sz="4400" i="0" u="none" strike="noStrike" kern="120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字魂59号-创粗黑"/>
                <a:cs typeface="Times New Roman" pitchFamily="18" charset="0"/>
              </a:rPr>
              <a:t> c</a:t>
            </a:r>
            <a:r>
              <a:rPr lang="en-US" sz="4400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ea typeface="字魂59号-创粗黑"/>
                <a:cs typeface="Times New Roman" pitchFamily="18" charset="0"/>
              </a:rPr>
              <a:t>ó </a:t>
            </a:r>
            <a:r>
              <a:rPr lang="en-US" sz="4400" spc="5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ea typeface="字魂59号-创粗黑"/>
                <a:cs typeface="Times New Roman" pitchFamily="18" charset="0"/>
              </a:rPr>
              <a:t>cần</a:t>
            </a:r>
            <a:r>
              <a:rPr lang="en-US" sz="4400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ea typeface="字魂59号-创粗黑"/>
                <a:cs typeface="Times New Roman" pitchFamily="18" charset="0"/>
              </a:rPr>
              <a:t> ai </a:t>
            </a:r>
            <a:r>
              <a:rPr lang="en-US" sz="4400" spc="5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ea typeface="字魂59号-创粗黑"/>
                <a:cs typeface="Times New Roman" pitchFamily="18" charset="0"/>
              </a:rPr>
              <a:t>hỗ</a:t>
            </a:r>
            <a:r>
              <a:rPr lang="en-US" sz="4400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ea typeface="字魂59号-创粗黑"/>
                <a:cs typeface="Times New Roman" pitchFamily="18" charset="0"/>
              </a:rPr>
              <a:t> </a:t>
            </a:r>
            <a:r>
              <a:rPr lang="en-US" sz="4400" spc="5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ea typeface="字魂59号-创粗黑"/>
                <a:cs typeface="Times New Roman" pitchFamily="18" charset="0"/>
              </a:rPr>
              <a:t>trợ</a:t>
            </a:r>
            <a:r>
              <a:rPr lang="en-US" sz="4400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ea typeface="字魂59号-创粗黑"/>
                <a:cs typeface="Times New Roman" pitchFamily="18" charset="0"/>
              </a:rPr>
              <a:t> </a:t>
            </a:r>
            <a:r>
              <a:rPr lang="en-US" sz="4400" spc="5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ea typeface="字魂59号-创粗黑"/>
                <a:cs typeface="Times New Roman" pitchFamily="18" charset="0"/>
              </a:rPr>
              <a:t>không</a:t>
            </a:r>
            <a:r>
              <a:rPr lang="en-US" sz="4400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ea typeface="字魂59号-创粗黑"/>
                <a:cs typeface="Times New Roman" pitchFamily="18" charset="0"/>
              </a:rPr>
              <a:t>?</a:t>
            </a:r>
            <a:endParaRPr kumimoji="0" lang="en-US" sz="4400" i="0" u="none" strike="noStrike" kern="1200" cap="none" spc="50" normalizeH="0" baseline="0" noProof="0" dirty="0">
              <a:ln w="9525" cmpd="sng">
                <a:solidFill>
                  <a:srgbClr val="5B9BD5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  <a:uLnTx/>
              <a:uFillTx/>
              <a:latin typeface="Times New Roman" pitchFamily="18" charset="0"/>
              <a:ea typeface="字魂59号-创粗黑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51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441</Words>
  <Application>Microsoft Office PowerPoint</Application>
  <PresentationFormat>Widescreen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#9Slide07 SVNBeachwood Sans</vt:lpstr>
      <vt:lpstr>Arial</vt:lpstr>
      <vt:lpstr>Calibri</vt:lpstr>
      <vt:lpstr>Calibri Light</vt:lpstr>
      <vt:lpstr>Times New Roman</vt:lpstr>
      <vt:lpstr>UTM Cookies</vt:lpstr>
      <vt:lpstr>Office Theme</vt:lpstr>
      <vt:lpstr>PowerPoint Presentation</vt:lpstr>
      <vt:lpstr>  Thứ Ba ngày 12 tháng 12 năm 2023 Hoạt động trải nghiệm Sinh hoạt lớp Sinh hoạt theo chủ đề: Việc của mình không cần ai nhắc  </vt:lpstr>
      <vt:lpstr>PowerPoint Presentation</vt:lpstr>
      <vt:lpstr>PowerPoint Presentation</vt:lpstr>
      <vt:lpstr>PowerPoint Presentation</vt:lpstr>
      <vt:lpstr> - Tiếp tục thực hiện tốt các nội quy của nhà trường, lớp như: Mặc đồng phục đúng quy định, đi học đúng giờ, vệ sinh cá nhân và lớp học sạch sẽ. - Chấp hành tốt an toàn giao thông, an toàn trường học. - Học bài và chuẩn bị đồ dùng đầy đủ trước khi đến lớp. - Không nói chuyện riêng trong giờ học. - Duy trì “ Đôi bạn cùng tiến”. - Không ăn quà vặt, vứt rác đúng nơi quy định. - Tích cực thi đua lập thành tích chào mừng ngày 22/12. - Tích cực luyện tập để tham gia thi Hội khỏe Phù Đổng. </vt:lpstr>
      <vt:lpstr>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phuong phuong</cp:lastModifiedBy>
  <cp:revision>62</cp:revision>
  <dcterms:created xsi:type="dcterms:W3CDTF">2022-11-05T15:07:48Z</dcterms:created>
  <dcterms:modified xsi:type="dcterms:W3CDTF">2024-05-12T15:23:46Z</dcterms:modified>
</cp:coreProperties>
</file>