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339" r:id="rId4"/>
    <p:sldId id="325" r:id="rId5"/>
    <p:sldId id="342" r:id="rId6"/>
    <p:sldId id="308" r:id="rId7"/>
    <p:sldId id="332" r:id="rId8"/>
    <p:sldId id="330" r:id="rId9"/>
    <p:sldId id="33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77F"/>
    <a:srgbClr val="9A09A7"/>
    <a:srgbClr val="FEDAFB"/>
    <a:srgbClr val="FDA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E5221-2897-4153-88C4-1A842ACF26A5}" type="datetimeFigureOut">
              <a:rPr lang="vi-VN" smtClean="0"/>
              <a:t>13/05/2024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03921-097C-4DAC-87FB-0DF9F0623CE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2E37-B93B-4BA6-964B-E7D99B8D050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6" y="931971"/>
            <a:ext cx="10106723" cy="5215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9906" y="915217"/>
            <a:ext cx="5073185" cy="2616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85791" y="982780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0431" y="3571581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85791" y="3558754"/>
            <a:ext cx="5025569" cy="25913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1050058" y="877569"/>
            <a:ext cx="50569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6096000" y="911876"/>
            <a:ext cx="5031435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1054356" y="3536129"/>
            <a:ext cx="5025569" cy="26468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hlinkClick r:id="rId8" action="ppaction://hlinksldjump"/>
          </p:cNvPr>
          <p:cNvSpPr txBox="1"/>
          <p:nvPr/>
        </p:nvSpPr>
        <p:spPr>
          <a:xfrm>
            <a:off x="6128150" y="3558753"/>
            <a:ext cx="50255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Arrow: Right 1">
            <a:hlinkClick r:id="rId5" action="ppaction://hlinksldjump"/>
          </p:cNvPr>
          <p:cNvSpPr/>
          <p:nvPr/>
        </p:nvSpPr>
        <p:spPr>
          <a:xfrm>
            <a:off x="11201944" y="6147555"/>
            <a:ext cx="768096" cy="5609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235517"/>
            <a:ext cx="1032256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EM HỌC SINH VUI VẺ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087120" y="2235516"/>
            <a:ext cx="10322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EM HỌC SINH VUI VẺ</a:t>
            </a:r>
          </a:p>
        </p:txBody>
      </p:sp>
      <p:pic>
        <p:nvPicPr>
          <p:cNvPr id="3" name="Picture 4" descr="Pla019"/>
          <p:cNvPicPr>
            <a:picLocks noChangeAspect="1"/>
          </p:cNvPicPr>
          <p:nvPr/>
        </p:nvPicPr>
        <p:blipFill>
          <a:blip r:embed="rId2">
            <a:lum bright="-6000" contrast="12000"/>
          </a:blip>
          <a:stretch>
            <a:fillRect/>
          </a:stretch>
        </p:blipFill>
        <p:spPr>
          <a:xfrm>
            <a:off x="47742" y="0"/>
            <a:ext cx="12192000" cy="67208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4"/>
          <p:cNvSpPr txBox="1"/>
          <p:nvPr/>
        </p:nvSpPr>
        <p:spPr>
          <a:xfrm>
            <a:off x="782320" y="2371872"/>
            <a:ext cx="9388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/>
          <p:nvPr/>
        </p:nvSpPr>
        <p:spPr>
          <a:xfrm>
            <a:off x="1696378" y="5737015"/>
            <a:ext cx="885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1" y="521021"/>
            <a:ext cx="10106723" cy="5215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4825" y="5737014"/>
            <a:ext cx="1054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9079" y="5737014"/>
            <a:ext cx="1054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7484" y="5737014"/>
            <a:ext cx="1054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582" y="1885071"/>
            <a:ext cx="375607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54821" y="1559516"/>
            <a:ext cx="0" cy="186948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41342" cy="71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572260" y="3235960"/>
            <a:ext cx="87636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9600" b="1">
                <a:solidFill>
                  <a:srgbClr val="3D3DF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  âu  êu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2994" y="636072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7669" y="652146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3547" y="652146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769952" y="633695"/>
            <a:ext cx="148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5773" y="661994"/>
            <a:ext cx="1282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70114" y="646583"/>
            <a:ext cx="1282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5598" y="293525"/>
            <a:ext cx="192040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5283" y="309599"/>
            <a:ext cx="175541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6845" y="1343025"/>
            <a:ext cx="1045210" cy="7683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00483" y="2203963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9" name="Rectangle 28"/>
          <p:cNvSpPr/>
          <p:nvPr/>
        </p:nvSpPr>
        <p:spPr>
          <a:xfrm>
            <a:off x="6032042" y="2203962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30" name="Rectangle 29"/>
          <p:cNvSpPr/>
          <p:nvPr/>
        </p:nvSpPr>
        <p:spPr>
          <a:xfrm>
            <a:off x="4200483" y="3249190"/>
            <a:ext cx="3586974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31" name="TextBox 30"/>
          <p:cNvSpPr txBox="1"/>
          <p:nvPr/>
        </p:nvSpPr>
        <p:spPr>
          <a:xfrm>
            <a:off x="5089830" y="3186421"/>
            <a:ext cx="215192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23078" y="2170078"/>
            <a:ext cx="100921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88078" y="2210092"/>
            <a:ext cx="149289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" name="TextBox 6"/>
          <p:cNvSpPr txBox="1"/>
          <p:nvPr/>
        </p:nvSpPr>
        <p:spPr>
          <a:xfrm>
            <a:off x="6741508" y="293724"/>
            <a:ext cx="175541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8" grpId="0" bldLvl="0" animBg="1"/>
      <p:bldP spid="29" grpId="0" bldLvl="0" animBg="1"/>
      <p:bldP spid="30" grpId="0" bldLvl="0" animBg="1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177" y="154959"/>
            <a:ext cx="580556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4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48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 bwMode="auto">
          <a:xfrm>
            <a:off x="1861981" y="1096655"/>
            <a:ext cx="8259558" cy="517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45489" y="3315977"/>
            <a:ext cx="6235250" cy="2752727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vần</a:t>
            </a:r>
            <a:endParaRPr kumimoji="0" lang="en-US" sz="4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8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au,   </a:t>
            </a:r>
            <a:r>
              <a:rPr lang="en-US" sz="80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8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8000" b="1" ker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kumimoji="0" lang="vi-VN" sz="8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ia-Dinh-Nho-Hanh-Phuc-To-Be-Tu-Anh 00_00_02-00_00_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543" y="681155"/>
            <a:ext cx="611112" cy="609600"/>
          </a:xfrm>
          <a:prstGeom prst="rect">
            <a:avLst/>
          </a:prstGeom>
        </p:spPr>
      </p:pic>
      <p:sp>
        <p:nvSpPr>
          <p:cNvPr id="6" name="AutoShape 45"/>
          <p:cNvSpPr>
            <a:spLocks noChangeArrowheads="1"/>
          </p:cNvSpPr>
          <p:nvPr/>
        </p:nvSpPr>
        <p:spPr bwMode="auto">
          <a:xfrm>
            <a:off x="9080740" y="219192"/>
            <a:ext cx="2693717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vi-VN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kumimoji="0" lang="en-US" alt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3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2994" y="636072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7669" y="652146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3547" y="652146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190" y="4544214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2665" y="4543860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4115" y="4543860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7548" y="4525572"/>
            <a:ext cx="1755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1194" y="4543860"/>
            <a:ext cx="215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khều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94346" y="4543860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7133" y="1994413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692" y="1994412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67133" y="3039640"/>
            <a:ext cx="3586974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21586" y="2993473"/>
            <a:ext cx="215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6725" y="1977007"/>
            <a:ext cx="873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1365" y="1921265"/>
            <a:ext cx="1258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5954" y="4539640"/>
            <a:ext cx="1520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2210" y="4545867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29909" y="4527985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4612" y="4553708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76920" y="4553708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48546" y="4553708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69952" y="633695"/>
            <a:ext cx="148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5773" y="661994"/>
            <a:ext cx="1282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70114" y="646583"/>
            <a:ext cx="1282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ợi ý cách làm dưa góp su hào cà rốt thơm ngon giòn sần sật - Blog Review  và Kinh Nghiệm Ăn 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84431" y="1932597"/>
            <a:ext cx="5230757" cy="373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9852">
            <a:off x="811052" y="1994399"/>
            <a:ext cx="1091410" cy="33483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9363" y="5656465"/>
            <a:ext cx="2814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5550" y="5656464"/>
            <a:ext cx="1070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3" name="Picture 2" descr="Bài văn tả con trâu bị chấm thẳng tay 0 điểm, đọc lời nhận xét của cô giáo  đúng là thấm quá trời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66" y="1365562"/>
            <a:ext cx="5718646" cy="41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52830" y="5770286"/>
            <a:ext cx="3270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79369" y="5770285"/>
            <a:ext cx="1070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33439" y="70869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3123" y="86943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9001" y="86943"/>
            <a:ext cx="132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3996" y="5461178"/>
            <a:ext cx="2814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11797" y="1502043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83681" y="5457106"/>
            <a:ext cx="3270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75490" y="5457105"/>
            <a:ext cx="3270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tễu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3356" y="1502042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011797" y="2547270"/>
            <a:ext cx="3586974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66250" y="2501103"/>
            <a:ext cx="215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1389" y="1484637"/>
            <a:ext cx="873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6029" y="1428895"/>
            <a:ext cx="1258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4967" y="4044667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442" y="4044313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0892" y="4044313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94325" y="4026025"/>
            <a:ext cx="1755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97971" y="4044313"/>
            <a:ext cx="215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khều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857" y="4044313"/>
            <a:ext cx="1520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08987" y="4046320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26686" y="4028438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01389" y="4054161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45323" y="4054161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10747" y="4026025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073697" y="4026025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Office PowerPoint</Application>
  <PresentationFormat>Màn hình rộng</PresentationFormat>
  <Paragraphs>76</Paragraphs>
  <Slides>10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CHÚC QUÝ THẦY CÔ VÀ CÁC EM HỌC SINH VUI VẺ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Đức</dc:creator>
  <cp:lastModifiedBy>Nguyệt Vũ</cp:lastModifiedBy>
  <cp:revision>30</cp:revision>
  <dcterms:created xsi:type="dcterms:W3CDTF">2021-04-20T15:01:00Z</dcterms:created>
  <dcterms:modified xsi:type="dcterms:W3CDTF">2024-05-13T09:04:59Z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901BCFDEE53849499E160460007EC879</vt:lpwstr>
  </property>
  <property fmtid="{D5CDD505-2E9C-101B-9397-08002B2CF9AE}" pid="3" name="KSOProductBuildVer">
    <vt:lpwstr>1033-11.2.0.11380</vt:lpwstr>
  </property>
</Properties>
</file>