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1" r:id="rId2"/>
    <p:sldId id="307" r:id="rId3"/>
    <p:sldId id="323" r:id="rId4"/>
    <p:sldId id="310" r:id="rId5"/>
    <p:sldId id="311" r:id="rId6"/>
    <p:sldId id="322" r:id="rId7"/>
    <p:sldId id="313" r:id="rId8"/>
    <p:sldId id="314" r:id="rId9"/>
    <p:sldId id="315" r:id="rId10"/>
    <p:sldId id="316" r:id="rId11"/>
    <p:sldId id="317" r:id="rId12"/>
    <p:sldId id="320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49DEA-653A-4CC3-9C68-4508E88FE88B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747EB-0C65-44E4-BAF0-742DA06DE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37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5630-B97B-4850-9DE8-42F5A5541BCF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E37F-2B9D-455F-8CA1-11928EB7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5630-B97B-4850-9DE8-42F5A5541BCF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E37F-2B9D-455F-8CA1-11928EB7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5630-B97B-4850-9DE8-42F5A5541BCF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E37F-2B9D-455F-8CA1-11928EB7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F538D-0DB8-41F6-828E-22620F1D6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46217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5630-B97B-4850-9DE8-42F5A5541BCF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E37F-2B9D-455F-8CA1-11928EB7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5630-B97B-4850-9DE8-42F5A5541BCF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E37F-2B9D-455F-8CA1-11928EB7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5630-B97B-4850-9DE8-42F5A5541BCF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E37F-2B9D-455F-8CA1-11928EB7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5630-B97B-4850-9DE8-42F5A5541BCF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E37F-2B9D-455F-8CA1-11928EB7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5630-B97B-4850-9DE8-42F5A5541BCF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E37F-2B9D-455F-8CA1-11928EB7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5630-B97B-4850-9DE8-42F5A5541BCF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E37F-2B9D-455F-8CA1-11928EB7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5630-B97B-4850-9DE8-42F5A5541BCF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E37F-2B9D-455F-8CA1-11928EB7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5630-B97B-4850-9DE8-42F5A5541BCF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3E37F-2B9D-455F-8CA1-11928EB7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55630-B97B-4850-9DE8-42F5A5541BCF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3E37F-2B9D-455F-8CA1-11928EB741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Music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Káº¿t quáº£ hÃ¬nh áº£nh cho hÃ¬nh áº£nh con sÃ´ng quÃª 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 descr="C:\Users\Administrator\Music\tải xuố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2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h chieu song nuoc1">
            <a:hlinkClick r:id="" action="ppaction://media"/>
            <a:extLst>
              <a:ext uri="{FF2B5EF4-FFF2-40B4-BE49-F238E27FC236}">
                <a16:creationId xmlns:a16="http://schemas.microsoft.com/office/drawing/2014/main" id="{8E859E86-776B-D711-A77C-20ACB0BC60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0"/>
            <a:ext cx="9220200" cy="693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304800"/>
            <a:ext cx="769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Đề bài: Dựa theo dàn ý mà em đã lập trong tuần trước, hãy viết đoạn văn miêu tả cảnh sông nước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286000"/>
            <a:ext cx="853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1)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2)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(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3) Xác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(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4)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808342"/>
      </p:ext>
    </p:extLst>
  </p:cSld>
  <p:clrMapOvr>
    <a:masterClrMapping/>
  </p:clrMapOvr>
  <p:transition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Music\1d5f4ab3570a50a5c5def233319d71d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Administrator\Music\3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9778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Music\3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7787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Music\7_khuc_song_qu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Music\hinh-anh-hinh-nen-song-nuoc-dep-song-nuoc-mien-tay-que-huon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Music\images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0"/>
            <a:ext cx="9525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Music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775&quot;&gt;&lt;object type=&quot;3&quot; unique_id=&quot;12314&quot;&gt;&lt;property id=&quot;20148&quot; value=&quot;5&quot;/&gt;&lt;property id=&quot;20300&quot; value=&quot;Slide 1&quot;/&gt;&lt;property id=&quot;20307&quot; value=&quot;297&quot;/&gt;&lt;/object&gt;&lt;object type=&quot;3&quot; unique_id=&quot;13469&quot;&gt;&lt;property id=&quot;20148&quot; value=&quot;5&quot;/&gt;&lt;property id=&quot;20300&quot; value=&quot;Slide 2&quot;/&gt;&lt;property id=&quot;20307&quot; value=&quot;307&quot;/&gt;&lt;/object&gt;&lt;object type=&quot;3&quot; unique_id=&quot;13520&quot;&gt;&lt;property id=&quot;20148&quot; value=&quot;5&quot;/&gt;&lt;property id=&quot;20300&quot; value=&quot;Slide 4&quot;/&gt;&lt;property id=&quot;20307&quot; value=&quot;310&quot;/&gt;&lt;/object&gt;&lt;object type=&quot;3&quot; unique_id=&quot;13674&quot;&gt;&lt;property id=&quot;20148&quot; value=&quot;5&quot;/&gt;&lt;property id=&quot;20300&quot; value=&quot;Slide 5&quot;/&gt;&lt;property id=&quot;20307&quot; value=&quot;311&quot;/&gt;&lt;/object&gt;&lt;object type=&quot;3&quot; unique_id=&quot;13676&quot;&gt;&lt;property id=&quot;20148&quot; value=&quot;5&quot;/&gt;&lt;property id=&quot;20300&quot; value=&quot;Slide 7&quot;/&gt;&lt;property id=&quot;20307&quot; value=&quot;313&quot;/&gt;&lt;/object&gt;&lt;object type=&quot;3&quot; unique_id=&quot;13677&quot;&gt;&lt;property id=&quot;20148&quot; value=&quot;5&quot;/&gt;&lt;property id=&quot;20300&quot; value=&quot;Slide 8&quot;/&gt;&lt;property id=&quot;20307&quot; value=&quot;314&quot;/&gt;&lt;/object&gt;&lt;object type=&quot;3&quot; unique_id=&quot;13678&quot;&gt;&lt;property id=&quot;20148&quot; value=&quot;5&quot;/&gt;&lt;property id=&quot;20300&quot; value=&quot;Slide 9&quot;/&gt;&lt;property id=&quot;20307&quot; value=&quot;315&quot;/&gt;&lt;/object&gt;&lt;object type=&quot;3&quot; unique_id=&quot;13679&quot;&gt;&lt;property id=&quot;20148&quot; value=&quot;5&quot;/&gt;&lt;property id=&quot;20300&quot; value=&quot;Slide 10&quot;/&gt;&lt;property id=&quot;20307&quot; value=&quot;316&quot;/&gt;&lt;/object&gt;&lt;object type=&quot;3&quot; unique_id=&quot;13680&quot;&gt;&lt;property id=&quot;20148&quot; value=&quot;5&quot;/&gt;&lt;property id=&quot;20300&quot; value=&quot;Slide 11&quot;/&gt;&lt;property id=&quot;20307&quot; value=&quot;317&quot;/&gt;&lt;/object&gt;&lt;object type=&quot;3&quot; unique_id=&quot;13842&quot;&gt;&lt;property id=&quot;20148&quot; value=&quot;5&quot;/&gt;&lt;property id=&quot;20300&quot; value=&quot;Slide 12&quot;/&gt;&lt;property id=&quot;20307&quot; value=&quot;319&quot;/&gt;&lt;/object&gt;&lt;object type=&quot;3&quot; unique_id=&quot;13843&quot;&gt;&lt;property id=&quot;20148&quot; value=&quot;5&quot;/&gt;&lt;property id=&quot;20300&quot; value=&quot;Slide 13&quot;/&gt;&lt;property id=&quot;20307&quot; value=&quot;320&quot;/&gt;&lt;/object&gt;&lt;object type=&quot;3&quot; unique_id=&quot;14181&quot;&gt;&lt;property id=&quot;20148&quot; value=&quot;5&quot;/&gt;&lt;property id=&quot;20300&quot; value=&quot;Slide 3&quot;/&gt;&lt;property id=&quot;20307&quot; value=&quot;321&quot;/&gt;&lt;/object&gt;&lt;object type=&quot;3&quot; unique_id=&quot;14273&quot;&gt;&lt;property id=&quot;20148&quot; value=&quot;5&quot;/&gt;&lt;property id=&quot;20300&quot; value=&quot;Slide 6&quot;/&gt;&lt;property id=&quot;20307&quot; value=&quot;322&quot;/&gt;&lt;/object&gt;&lt;/object&gt;&lt;object type=&quot;8&quot; unique_id=&quot;1085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92</Words>
  <Application>Microsoft Office PowerPoint</Application>
  <PresentationFormat>On-screen Show (4:3)</PresentationFormat>
  <Paragraphs>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</dc:creator>
  <cp:lastModifiedBy>iFx</cp:lastModifiedBy>
  <cp:revision>278</cp:revision>
  <dcterms:created xsi:type="dcterms:W3CDTF">2017-02-27T07:38:45Z</dcterms:created>
  <dcterms:modified xsi:type="dcterms:W3CDTF">2023-08-16T01:39:50Z</dcterms:modified>
</cp:coreProperties>
</file>