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0" r:id="rId2"/>
  </p:sldMasterIdLst>
  <p:notesMasterIdLst>
    <p:notesMasterId r:id="rId22"/>
  </p:notesMasterIdLst>
  <p:sldIdLst>
    <p:sldId id="304" r:id="rId3"/>
    <p:sldId id="646" r:id="rId4"/>
    <p:sldId id="647" r:id="rId5"/>
    <p:sldId id="257" r:id="rId6"/>
    <p:sldId id="334" r:id="rId7"/>
    <p:sldId id="648" r:id="rId8"/>
    <p:sldId id="663" r:id="rId9"/>
    <p:sldId id="649" r:id="rId10"/>
    <p:sldId id="644" r:id="rId11"/>
    <p:sldId id="632" r:id="rId12"/>
    <p:sldId id="659" r:id="rId13"/>
    <p:sldId id="658" r:id="rId14"/>
    <p:sldId id="635" r:id="rId15"/>
    <p:sldId id="662" r:id="rId16"/>
    <p:sldId id="639" r:id="rId17"/>
    <p:sldId id="634" r:id="rId18"/>
    <p:sldId id="641" r:id="rId19"/>
    <p:sldId id="640" r:id="rId20"/>
    <p:sldId id="667" r:id="rId21"/>
  </p:sldIdLst>
  <p:sldSz cx="18288000" cy="10287000"/>
  <p:notesSz cx="6858000" cy="9144000"/>
  <p:embeddedFontLst>
    <p:embeddedFont>
      <p:font typeface="HP001 5 hàng" panose="020B0603050302020204" pitchFamily="34" charset="-93"/>
      <p:regular r:id="rId23"/>
      <p:bold r:id="rId24"/>
    </p:embeddedFont>
    <p:embeddedFont>
      <p:font typeface="Nunito" pitchFamily="2" charset="-93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1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747FD-3860-43E6-9CDD-21FB3AA02910}" v="19" dt="2023-12-20T09:52:47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9005" autoAdjust="0"/>
  </p:normalViewPr>
  <p:slideViewPr>
    <p:cSldViewPr>
      <p:cViewPr varScale="1">
        <p:scale>
          <a:sx n="46" d="100"/>
          <a:sy n="46" d="100"/>
        </p:scale>
        <p:origin x="10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n Hoc" userId="a73b6a5f9b309ddb" providerId="LiveId" clId="{A7B747FD-3860-43E6-9CDD-21FB3AA02910}"/>
    <pc:docChg chg="undo custSel addSld delSld modSld sldOrd delMainMaster">
      <pc:chgData name="Vien Hoc" userId="a73b6a5f9b309ddb" providerId="LiveId" clId="{A7B747FD-3860-43E6-9CDD-21FB3AA02910}" dt="2023-12-20T09:53:30.544" v="636" actId="20577"/>
      <pc:docMkLst>
        <pc:docMk/>
      </pc:docMkLst>
      <pc:sldChg chg="modSp mod">
        <pc:chgData name="Vien Hoc" userId="a73b6a5f9b309ddb" providerId="LiveId" clId="{A7B747FD-3860-43E6-9CDD-21FB3AA02910}" dt="2023-12-20T09:14:52.976" v="564" actId="20577"/>
        <pc:sldMkLst>
          <pc:docMk/>
          <pc:sldMk cId="3516566764" sldId="334"/>
        </pc:sldMkLst>
        <pc:spChg chg="mod">
          <ac:chgData name="Vien Hoc" userId="a73b6a5f9b309ddb" providerId="LiveId" clId="{A7B747FD-3860-43E6-9CDD-21FB3AA02910}" dt="2023-12-20T09:14:52.976" v="564" actId="20577"/>
          <ac:spMkLst>
            <pc:docMk/>
            <pc:sldMk cId="3516566764" sldId="334"/>
            <ac:spMk id="3" creationId="{E112EE26-B5BB-F415-833E-DF9400C37FF8}"/>
          </ac:spMkLst>
        </pc:spChg>
        <pc:spChg chg="mod">
          <ac:chgData name="Vien Hoc" userId="a73b6a5f9b309ddb" providerId="LiveId" clId="{A7B747FD-3860-43E6-9CDD-21FB3AA02910}" dt="2023-12-20T08:47:29.807" v="473" actId="1076"/>
          <ac:spMkLst>
            <pc:docMk/>
            <pc:sldMk cId="3516566764" sldId="334"/>
            <ac:spMk id="5" creationId="{1CB991F5-16CA-7A10-B667-CB98AB685DBA}"/>
          </ac:spMkLst>
        </pc:spChg>
      </pc:sldChg>
      <pc:sldChg chg="del">
        <pc:chgData name="Vien Hoc" userId="a73b6a5f9b309ddb" providerId="LiveId" clId="{A7B747FD-3860-43E6-9CDD-21FB3AA02910}" dt="2023-12-20T02:52:28.166" v="252" actId="47"/>
        <pc:sldMkLst>
          <pc:docMk/>
          <pc:sldMk cId="2914249694" sldId="617"/>
        </pc:sldMkLst>
      </pc:sldChg>
      <pc:sldChg chg="modSp mod">
        <pc:chgData name="Vien Hoc" userId="a73b6a5f9b309ddb" providerId="LiveId" clId="{A7B747FD-3860-43E6-9CDD-21FB3AA02910}" dt="2023-12-20T08:56:18.490" v="502" actId="20577"/>
        <pc:sldMkLst>
          <pc:docMk/>
          <pc:sldMk cId="2792284495" sldId="620"/>
        </pc:sldMkLst>
        <pc:spChg chg="mod">
          <ac:chgData name="Vien Hoc" userId="a73b6a5f9b309ddb" providerId="LiveId" clId="{A7B747FD-3860-43E6-9CDD-21FB3AA02910}" dt="2023-12-20T08:56:18.490" v="502" actId="20577"/>
          <ac:spMkLst>
            <pc:docMk/>
            <pc:sldMk cId="2792284495" sldId="620"/>
            <ac:spMk id="3" creationId="{E112EE26-B5BB-F415-833E-DF9400C37FF8}"/>
          </ac:spMkLst>
        </pc:spChg>
      </pc:sldChg>
      <pc:sldChg chg="modSp del mod">
        <pc:chgData name="Vien Hoc" userId="a73b6a5f9b309ddb" providerId="LiveId" clId="{A7B747FD-3860-43E6-9CDD-21FB3AA02910}" dt="2023-12-20T08:56:03.195" v="483" actId="47"/>
        <pc:sldMkLst>
          <pc:docMk/>
          <pc:sldMk cId="1274515637" sldId="621"/>
        </pc:sldMkLst>
        <pc:spChg chg="mod">
          <ac:chgData name="Vien Hoc" userId="a73b6a5f9b309ddb" providerId="LiveId" clId="{A7B747FD-3860-43E6-9CDD-21FB3AA02910}" dt="2023-12-20T02:27:33.100" v="37" actId="122"/>
          <ac:spMkLst>
            <pc:docMk/>
            <pc:sldMk cId="1274515637" sldId="621"/>
            <ac:spMk id="3" creationId="{E112EE26-B5BB-F415-833E-DF9400C37FF8}"/>
          </ac:spMkLst>
        </pc:spChg>
      </pc:sldChg>
      <pc:sldChg chg="modSp mod">
        <pc:chgData name="Vien Hoc" userId="a73b6a5f9b309ddb" providerId="LiveId" clId="{A7B747FD-3860-43E6-9CDD-21FB3AA02910}" dt="2023-12-20T02:50:52.019" v="243" actId="207"/>
        <pc:sldMkLst>
          <pc:docMk/>
          <pc:sldMk cId="2741629938" sldId="622"/>
        </pc:sldMkLst>
        <pc:spChg chg="mod">
          <ac:chgData name="Vien Hoc" userId="a73b6a5f9b309ddb" providerId="LiveId" clId="{A7B747FD-3860-43E6-9CDD-21FB3AA02910}" dt="2023-12-20T02:50:52.019" v="243" actId="207"/>
          <ac:spMkLst>
            <pc:docMk/>
            <pc:sldMk cId="2741629938" sldId="622"/>
            <ac:spMk id="3" creationId="{E112EE26-B5BB-F415-833E-DF9400C37FF8}"/>
          </ac:spMkLst>
        </pc:spChg>
      </pc:sldChg>
      <pc:sldChg chg="addSp delSp modSp mod delAnim modAnim">
        <pc:chgData name="Vien Hoc" userId="a73b6a5f9b309ddb" providerId="LiveId" clId="{A7B747FD-3860-43E6-9CDD-21FB3AA02910}" dt="2023-12-20T05:06:55.362" v="364"/>
        <pc:sldMkLst>
          <pc:docMk/>
          <pc:sldMk cId="3487103661" sldId="623"/>
        </pc:sldMkLst>
        <pc:picChg chg="add del mod">
          <ac:chgData name="Vien Hoc" userId="a73b6a5f9b309ddb" providerId="LiveId" clId="{A7B747FD-3860-43E6-9CDD-21FB3AA02910}" dt="2023-12-20T05:06:08.694" v="360" actId="478"/>
          <ac:picMkLst>
            <pc:docMk/>
            <pc:sldMk cId="3487103661" sldId="623"/>
            <ac:picMk id="2" creationId="{1575C40D-AC6B-5644-FEF7-306DA556960C}"/>
          </ac:picMkLst>
        </pc:picChg>
        <pc:picChg chg="add mod">
          <ac:chgData name="Vien Hoc" userId="a73b6a5f9b309ddb" providerId="LiveId" clId="{A7B747FD-3860-43E6-9CDD-21FB3AA02910}" dt="2023-12-20T05:06:26.060" v="363" actId="14100"/>
          <ac:picMkLst>
            <pc:docMk/>
            <pc:sldMk cId="3487103661" sldId="623"/>
            <ac:picMk id="3" creationId="{25A7E06A-2578-B02F-0CEA-4D3A1F982027}"/>
          </ac:picMkLst>
        </pc:picChg>
        <pc:picChg chg="del">
          <ac:chgData name="Vien Hoc" userId="a73b6a5f9b309ddb" providerId="LiveId" clId="{A7B747FD-3860-43E6-9CDD-21FB3AA02910}" dt="2023-12-20T02:52:31.944" v="253" actId="478"/>
          <ac:picMkLst>
            <pc:docMk/>
            <pc:sldMk cId="3487103661" sldId="623"/>
            <ac:picMk id="3" creationId="{A80CFB08-D070-8633-05C0-139B32ABC71A}"/>
          </ac:picMkLst>
        </pc:picChg>
      </pc:sldChg>
      <pc:sldChg chg="del">
        <pc:chgData name="Vien Hoc" userId="a73b6a5f9b309ddb" providerId="LiveId" clId="{A7B747FD-3860-43E6-9CDD-21FB3AA02910}" dt="2023-12-20T02:48:02.446" v="235" actId="47"/>
        <pc:sldMkLst>
          <pc:docMk/>
          <pc:sldMk cId="434839302" sldId="630"/>
        </pc:sldMkLst>
      </pc:sldChg>
      <pc:sldChg chg="modSp add del mod">
        <pc:chgData name="Vien Hoc" userId="a73b6a5f9b309ddb" providerId="LiveId" clId="{A7B747FD-3860-43E6-9CDD-21FB3AA02910}" dt="2023-12-20T02:49:11.576" v="237" actId="14100"/>
        <pc:sldMkLst>
          <pc:docMk/>
          <pc:sldMk cId="2662606453" sldId="631"/>
        </pc:sldMkLst>
        <pc:picChg chg="mod">
          <ac:chgData name="Vien Hoc" userId="a73b6a5f9b309ddb" providerId="LiveId" clId="{A7B747FD-3860-43E6-9CDD-21FB3AA02910}" dt="2023-12-20T02:49:11.576" v="237" actId="14100"/>
          <ac:picMkLst>
            <pc:docMk/>
            <pc:sldMk cId="2662606453" sldId="631"/>
            <ac:picMk id="3" creationId="{BEF4A52A-1EAE-5449-F64F-B981F806DF7A}"/>
          </ac:picMkLst>
        </pc:picChg>
      </pc:sldChg>
      <pc:sldChg chg="addSp delSp modSp mod">
        <pc:chgData name="Vien Hoc" userId="a73b6a5f9b309ddb" providerId="LiveId" clId="{A7B747FD-3860-43E6-9CDD-21FB3AA02910}" dt="2023-12-20T09:09:23.132" v="526" actId="20577"/>
        <pc:sldMkLst>
          <pc:docMk/>
          <pc:sldMk cId="4198051286" sldId="632"/>
        </pc:sldMkLst>
        <pc:spChg chg="mod">
          <ac:chgData name="Vien Hoc" userId="a73b6a5f9b309ddb" providerId="LiveId" clId="{A7B747FD-3860-43E6-9CDD-21FB3AA02910}" dt="2023-12-20T09:08:35.430" v="505" actId="1076"/>
          <ac:spMkLst>
            <pc:docMk/>
            <pc:sldMk cId="4198051286" sldId="632"/>
            <ac:spMk id="2" creationId="{D949F736-5380-8C6F-340E-AB5424290E2E}"/>
          </ac:spMkLst>
        </pc:spChg>
        <pc:spChg chg="add del mod">
          <ac:chgData name="Vien Hoc" userId="a73b6a5f9b309ddb" providerId="LiveId" clId="{A7B747FD-3860-43E6-9CDD-21FB3AA02910}" dt="2023-12-20T09:09:23.132" v="526" actId="20577"/>
          <ac:spMkLst>
            <pc:docMk/>
            <pc:sldMk cId="4198051286" sldId="632"/>
            <ac:spMk id="3" creationId="{E112EE26-B5BB-F415-833E-DF9400C37FF8}"/>
          </ac:spMkLst>
        </pc:spChg>
      </pc:sldChg>
      <pc:sldChg chg="del">
        <pc:chgData name="Vien Hoc" userId="a73b6a5f9b309ddb" providerId="LiveId" clId="{A7B747FD-3860-43E6-9CDD-21FB3AA02910}" dt="2023-12-20T02:51:27.817" v="250" actId="47"/>
        <pc:sldMkLst>
          <pc:docMk/>
          <pc:sldMk cId="1853840665" sldId="633"/>
        </pc:sldMkLst>
      </pc:sldChg>
      <pc:sldChg chg="del">
        <pc:chgData name="Vien Hoc" userId="a73b6a5f9b309ddb" providerId="LiveId" clId="{A7B747FD-3860-43E6-9CDD-21FB3AA02910}" dt="2023-12-20T02:51:31.579" v="251" actId="47"/>
        <pc:sldMkLst>
          <pc:docMk/>
          <pc:sldMk cId="1822209477" sldId="636"/>
        </pc:sldMkLst>
      </pc:sldChg>
      <pc:sldChg chg="del">
        <pc:chgData name="Vien Hoc" userId="a73b6a5f9b309ddb" providerId="LiveId" clId="{A7B747FD-3860-43E6-9CDD-21FB3AA02910}" dt="2023-12-20T02:24:35.513" v="11" actId="47"/>
        <pc:sldMkLst>
          <pc:docMk/>
          <pc:sldMk cId="0" sldId="642"/>
        </pc:sldMkLst>
      </pc:sldChg>
      <pc:sldChg chg="addSp delSp modSp del">
        <pc:chgData name="Vien Hoc" userId="a73b6a5f9b309ddb" providerId="LiveId" clId="{A7B747FD-3860-43E6-9CDD-21FB3AA02910}" dt="2023-12-20T02:25:54.578" v="25" actId="47"/>
        <pc:sldMkLst>
          <pc:docMk/>
          <pc:sldMk cId="3105372978" sldId="643"/>
        </pc:sldMkLst>
        <pc:spChg chg="add del mod">
          <ac:chgData name="Vien Hoc" userId="a73b6a5f9b309ddb" providerId="LiveId" clId="{A7B747FD-3860-43E6-9CDD-21FB3AA02910}" dt="2023-12-20T02:25:12.594" v="16"/>
          <ac:spMkLst>
            <pc:docMk/>
            <pc:sldMk cId="3105372978" sldId="643"/>
            <ac:spMk id="3" creationId="{89A3C708-3C7C-346D-7D58-8007AD050469}"/>
          </ac:spMkLst>
        </pc:spChg>
      </pc:sldChg>
      <pc:sldChg chg="del">
        <pc:chgData name="Vien Hoc" userId="a73b6a5f9b309ddb" providerId="LiveId" clId="{A7B747FD-3860-43E6-9CDD-21FB3AA02910}" dt="2023-12-20T02:51:26.100" v="249" actId="47"/>
        <pc:sldMkLst>
          <pc:docMk/>
          <pc:sldMk cId="1372835825" sldId="645"/>
        </pc:sldMkLst>
      </pc:sldChg>
      <pc:sldChg chg="modSp mod">
        <pc:chgData name="Vien Hoc" userId="a73b6a5f9b309ddb" providerId="LiveId" clId="{A7B747FD-3860-43E6-9CDD-21FB3AA02910}" dt="2023-12-20T09:12:02.171" v="534" actId="14100"/>
        <pc:sldMkLst>
          <pc:docMk/>
          <pc:sldMk cId="4200233413" sldId="646"/>
        </pc:sldMkLst>
        <pc:spChg chg="mod">
          <ac:chgData name="Vien Hoc" userId="a73b6a5f9b309ddb" providerId="LiveId" clId="{A7B747FD-3860-43E6-9CDD-21FB3AA02910}" dt="2023-12-20T09:11:54.962" v="532" actId="14100"/>
          <ac:spMkLst>
            <pc:docMk/>
            <pc:sldMk cId="4200233413" sldId="646"/>
            <ac:spMk id="3" creationId="{4477FDDE-CE6C-5038-B0AC-AD87F66128D0}"/>
          </ac:spMkLst>
        </pc:spChg>
        <pc:spChg chg="mod">
          <ac:chgData name="Vien Hoc" userId="a73b6a5f9b309ddb" providerId="LiveId" clId="{A7B747FD-3860-43E6-9CDD-21FB3AA02910}" dt="2023-12-20T09:12:02.171" v="534" actId="14100"/>
          <ac:spMkLst>
            <pc:docMk/>
            <pc:sldMk cId="4200233413" sldId="646"/>
            <ac:spMk id="4" creationId="{95E951F5-B38B-682A-9D2E-D6EE88E993C9}"/>
          </ac:spMkLst>
        </pc:spChg>
      </pc:sldChg>
      <pc:sldChg chg="new del">
        <pc:chgData name="Vien Hoc" userId="a73b6a5f9b309ddb" providerId="LiveId" clId="{A7B747FD-3860-43E6-9CDD-21FB3AA02910}" dt="2023-12-20T02:23:31.434" v="3" actId="47"/>
        <pc:sldMkLst>
          <pc:docMk/>
          <pc:sldMk cId="1180296907" sldId="647"/>
        </pc:sldMkLst>
      </pc:sldChg>
      <pc:sldChg chg="addSp modSp new mod ord">
        <pc:chgData name="Vien Hoc" userId="a73b6a5f9b309ddb" providerId="LiveId" clId="{A7B747FD-3860-43E6-9CDD-21FB3AA02910}" dt="2023-12-20T02:24:32.517" v="10" actId="207"/>
        <pc:sldMkLst>
          <pc:docMk/>
          <pc:sldMk cId="4064822213" sldId="647"/>
        </pc:sldMkLst>
        <pc:spChg chg="add mod">
          <ac:chgData name="Vien Hoc" userId="a73b6a5f9b309ddb" providerId="LiveId" clId="{A7B747FD-3860-43E6-9CDD-21FB3AA02910}" dt="2023-12-20T02:24:32.517" v="10" actId="207"/>
          <ac:spMkLst>
            <pc:docMk/>
            <pc:sldMk cId="4064822213" sldId="647"/>
            <ac:spMk id="3" creationId="{3AF50781-33F8-D6CF-3E6B-4CD1EEF8EC48}"/>
          </ac:spMkLst>
        </pc:spChg>
        <pc:picChg chg="add mod">
          <ac:chgData name="Vien Hoc" userId="a73b6a5f9b309ddb" providerId="LiveId" clId="{A7B747FD-3860-43E6-9CDD-21FB3AA02910}" dt="2023-12-20T02:23:44.354" v="6" actId="14100"/>
          <ac:picMkLst>
            <pc:docMk/>
            <pc:sldMk cId="4064822213" sldId="647"/>
            <ac:picMk id="2" creationId="{26C40F12-94B6-A3A7-4684-5EB135F58C76}"/>
          </ac:picMkLst>
        </pc:picChg>
      </pc:sldChg>
      <pc:sldChg chg="new del">
        <pc:chgData name="Vien Hoc" userId="a73b6a5f9b309ddb" providerId="LiveId" clId="{A7B747FD-3860-43E6-9CDD-21FB3AA02910}" dt="2023-12-20T02:23:29.832" v="2" actId="47"/>
        <pc:sldMkLst>
          <pc:docMk/>
          <pc:sldMk cId="1119713262" sldId="648"/>
        </pc:sldMkLst>
      </pc:sldChg>
      <pc:sldChg chg="modSp add mod ord">
        <pc:chgData name="Vien Hoc" userId="a73b6a5f9b309ddb" providerId="LiveId" clId="{A7B747FD-3860-43E6-9CDD-21FB3AA02910}" dt="2023-12-20T02:25:51.477" v="24" actId="207"/>
        <pc:sldMkLst>
          <pc:docMk/>
          <pc:sldMk cId="3202235295" sldId="648"/>
        </pc:sldMkLst>
        <pc:spChg chg="mod">
          <ac:chgData name="Vien Hoc" userId="a73b6a5f9b309ddb" providerId="LiveId" clId="{A7B747FD-3860-43E6-9CDD-21FB3AA02910}" dt="2023-12-20T02:25:51.477" v="24" actId="207"/>
          <ac:spMkLst>
            <pc:docMk/>
            <pc:sldMk cId="3202235295" sldId="648"/>
            <ac:spMk id="3" creationId="{3AF50781-33F8-D6CF-3E6B-4CD1EEF8EC48}"/>
          </ac:spMkLst>
        </pc:spChg>
      </pc:sldChg>
      <pc:sldChg chg="delSp add mod delAnim">
        <pc:chgData name="Vien Hoc" userId="a73b6a5f9b309ddb" providerId="LiveId" clId="{A7B747FD-3860-43E6-9CDD-21FB3AA02910}" dt="2023-12-20T02:49:23.623" v="239" actId="478"/>
        <pc:sldMkLst>
          <pc:docMk/>
          <pc:sldMk cId="2592710625" sldId="649"/>
        </pc:sldMkLst>
        <pc:picChg chg="del">
          <ac:chgData name="Vien Hoc" userId="a73b6a5f9b309ddb" providerId="LiveId" clId="{A7B747FD-3860-43E6-9CDD-21FB3AA02910}" dt="2023-12-20T02:49:23.623" v="239" actId="478"/>
          <ac:picMkLst>
            <pc:docMk/>
            <pc:sldMk cId="2592710625" sldId="649"/>
            <ac:picMk id="5" creationId="{D6F84697-1BB0-6A51-F692-051EB967AE9F}"/>
          </ac:picMkLst>
        </pc:picChg>
      </pc:sldChg>
      <pc:sldChg chg="delSp add mod ord delAnim">
        <pc:chgData name="Vien Hoc" userId="a73b6a5f9b309ddb" providerId="LiveId" clId="{A7B747FD-3860-43E6-9CDD-21FB3AA02910}" dt="2023-12-20T03:16:32.537" v="266" actId="478"/>
        <pc:sldMkLst>
          <pc:docMk/>
          <pc:sldMk cId="1051222216" sldId="650"/>
        </pc:sldMkLst>
        <pc:picChg chg="del">
          <ac:chgData name="Vien Hoc" userId="a73b6a5f9b309ddb" providerId="LiveId" clId="{A7B747FD-3860-43E6-9CDD-21FB3AA02910}" dt="2023-12-20T03:16:29.479" v="264" actId="478"/>
          <ac:picMkLst>
            <pc:docMk/>
            <pc:sldMk cId="1051222216" sldId="650"/>
            <ac:picMk id="2" creationId="{8BB41A95-1B17-3431-F096-0E5450B728AF}"/>
          </ac:picMkLst>
        </pc:picChg>
        <pc:picChg chg="del">
          <ac:chgData name="Vien Hoc" userId="a73b6a5f9b309ddb" providerId="LiveId" clId="{A7B747FD-3860-43E6-9CDD-21FB3AA02910}" dt="2023-12-20T03:16:30.808" v="265" actId="478"/>
          <ac:picMkLst>
            <pc:docMk/>
            <pc:sldMk cId="1051222216" sldId="650"/>
            <ac:picMk id="4" creationId="{4B698448-FCE4-101B-D9E7-4506A41EE410}"/>
          </ac:picMkLst>
        </pc:picChg>
        <pc:picChg chg="del">
          <ac:chgData name="Vien Hoc" userId="a73b6a5f9b309ddb" providerId="LiveId" clId="{A7B747FD-3860-43E6-9CDD-21FB3AA02910}" dt="2023-12-20T03:16:32.537" v="266" actId="478"/>
          <ac:picMkLst>
            <pc:docMk/>
            <pc:sldMk cId="1051222216" sldId="650"/>
            <ac:picMk id="5" creationId="{662AACA3-3A05-99F2-7F49-4B110D4298AB}"/>
          </ac:picMkLst>
        </pc:picChg>
      </pc:sldChg>
      <pc:sldChg chg="add del">
        <pc:chgData name="Vien Hoc" userId="a73b6a5f9b309ddb" providerId="LiveId" clId="{A7B747FD-3860-43E6-9CDD-21FB3AA02910}" dt="2023-12-20T03:20:54.703" v="270" actId="47"/>
        <pc:sldMkLst>
          <pc:docMk/>
          <pc:sldMk cId="893490191" sldId="651"/>
        </pc:sldMkLst>
      </pc:sldChg>
      <pc:sldChg chg="addSp delSp modSp add del mod ord">
        <pc:chgData name="Vien Hoc" userId="a73b6a5f9b309ddb" providerId="LiveId" clId="{A7B747FD-3860-43E6-9CDD-21FB3AA02910}" dt="2023-12-20T09:10:23.816" v="529" actId="47"/>
        <pc:sldMkLst>
          <pc:docMk/>
          <pc:sldMk cId="1859192740" sldId="651"/>
        </pc:sldMkLst>
        <pc:spChg chg="mod">
          <ac:chgData name="Vien Hoc" userId="a73b6a5f9b309ddb" providerId="LiveId" clId="{A7B747FD-3860-43E6-9CDD-21FB3AA02910}" dt="2023-12-20T08:48:36.741" v="482" actId="113"/>
          <ac:spMkLst>
            <pc:docMk/>
            <pc:sldMk cId="1859192740" sldId="651"/>
            <ac:spMk id="2" creationId="{D949F736-5380-8C6F-340E-AB5424290E2E}"/>
          </ac:spMkLst>
        </pc:spChg>
        <pc:spChg chg="del mod">
          <ac:chgData name="Vien Hoc" userId="a73b6a5f9b309ddb" providerId="LiveId" clId="{A7B747FD-3860-43E6-9CDD-21FB3AA02910}" dt="2023-12-20T09:10:04.127" v="527" actId="478"/>
          <ac:spMkLst>
            <pc:docMk/>
            <pc:sldMk cId="1859192740" sldId="651"/>
            <ac:spMk id="3" creationId="{E112EE26-B5BB-F415-833E-DF9400C37FF8}"/>
          </ac:spMkLst>
        </pc:spChg>
        <pc:spChg chg="add mod">
          <ac:chgData name="Vien Hoc" userId="a73b6a5f9b309ddb" providerId="LiveId" clId="{A7B747FD-3860-43E6-9CDD-21FB3AA02910}" dt="2023-12-20T09:10:05.089" v="528"/>
          <ac:spMkLst>
            <pc:docMk/>
            <pc:sldMk cId="1859192740" sldId="651"/>
            <ac:spMk id="4" creationId="{811AE4A5-2C49-C8B8-F8CB-6BF99CD7ECFD}"/>
          </ac:spMkLst>
        </pc:spChg>
      </pc:sldChg>
      <pc:sldChg chg="new del">
        <pc:chgData name="Vien Hoc" userId="a73b6a5f9b309ddb" providerId="LiveId" clId="{A7B747FD-3860-43E6-9CDD-21FB3AA02910}" dt="2023-12-20T03:20:49.652" v="268" actId="47"/>
        <pc:sldMkLst>
          <pc:docMk/>
          <pc:sldMk cId="2102890792" sldId="651"/>
        </pc:sldMkLst>
      </pc:sldChg>
      <pc:sldChg chg="addSp modSp new mod modAnim">
        <pc:chgData name="Vien Hoc" userId="a73b6a5f9b309ddb" providerId="LiveId" clId="{A7B747FD-3860-43E6-9CDD-21FB3AA02910}" dt="2023-12-20T05:47:21.324" v="368" actId="14100"/>
        <pc:sldMkLst>
          <pc:docMk/>
          <pc:sldMk cId="1805630014" sldId="652"/>
        </pc:sldMkLst>
        <pc:picChg chg="add mod">
          <ac:chgData name="Vien Hoc" userId="a73b6a5f9b309ddb" providerId="LiveId" clId="{A7B747FD-3860-43E6-9CDD-21FB3AA02910}" dt="2023-12-20T05:47:21.324" v="368" actId="14100"/>
          <ac:picMkLst>
            <pc:docMk/>
            <pc:sldMk cId="1805630014" sldId="652"/>
            <ac:picMk id="2" creationId="{1CE9F83E-38F2-C605-E68A-669B91169B92}"/>
          </ac:picMkLst>
        </pc:picChg>
      </pc:sldChg>
      <pc:sldChg chg="delSp add mod ord delAnim">
        <pc:chgData name="Vien Hoc" userId="a73b6a5f9b309ddb" providerId="LiveId" clId="{A7B747FD-3860-43E6-9CDD-21FB3AA02910}" dt="2023-12-20T05:47:40.881" v="373" actId="478"/>
        <pc:sldMkLst>
          <pc:docMk/>
          <pc:sldMk cId="4062012726" sldId="653"/>
        </pc:sldMkLst>
        <pc:picChg chg="del">
          <ac:chgData name="Vien Hoc" userId="a73b6a5f9b309ddb" providerId="LiveId" clId="{A7B747FD-3860-43E6-9CDD-21FB3AA02910}" dt="2023-12-20T05:47:38.661" v="372" actId="478"/>
          <ac:picMkLst>
            <pc:docMk/>
            <pc:sldMk cId="4062012726" sldId="653"/>
            <ac:picMk id="4" creationId="{4B698448-FCE4-101B-D9E7-4506A41EE410}"/>
          </ac:picMkLst>
        </pc:picChg>
        <pc:picChg chg="del">
          <ac:chgData name="Vien Hoc" userId="a73b6a5f9b309ddb" providerId="LiveId" clId="{A7B747FD-3860-43E6-9CDD-21FB3AA02910}" dt="2023-12-20T05:47:40.881" v="373" actId="478"/>
          <ac:picMkLst>
            <pc:docMk/>
            <pc:sldMk cId="4062012726" sldId="653"/>
            <ac:picMk id="5" creationId="{662AACA3-3A05-99F2-7F49-4B110D4298AB}"/>
          </ac:picMkLst>
        </pc:picChg>
      </pc:sldChg>
      <pc:sldChg chg="new">
        <pc:chgData name="Vien Hoc" userId="a73b6a5f9b309ddb" providerId="LiveId" clId="{A7B747FD-3860-43E6-9CDD-21FB3AA02910}" dt="2023-12-20T06:49:54.447" v="402" actId="680"/>
        <pc:sldMkLst>
          <pc:docMk/>
          <pc:sldMk cId="2799429282" sldId="654"/>
        </pc:sldMkLst>
      </pc:sldChg>
      <pc:sldChg chg="new">
        <pc:chgData name="Vien Hoc" userId="a73b6a5f9b309ddb" providerId="LiveId" clId="{A7B747FD-3860-43E6-9CDD-21FB3AA02910}" dt="2023-12-20T06:49:55.350" v="403" actId="680"/>
        <pc:sldMkLst>
          <pc:docMk/>
          <pc:sldMk cId="1606457331" sldId="655"/>
        </pc:sldMkLst>
      </pc:sldChg>
      <pc:sldChg chg="addSp modSp new mod">
        <pc:chgData name="Vien Hoc" userId="a73b6a5f9b309ddb" providerId="LiveId" clId="{A7B747FD-3860-43E6-9CDD-21FB3AA02910}" dt="2023-12-20T09:53:30.544" v="636" actId="20577"/>
        <pc:sldMkLst>
          <pc:docMk/>
          <pc:sldMk cId="450032623" sldId="656"/>
        </pc:sldMkLst>
        <pc:spChg chg="add mod">
          <ac:chgData name="Vien Hoc" userId="a73b6a5f9b309ddb" providerId="LiveId" clId="{A7B747FD-3860-43E6-9CDD-21FB3AA02910}" dt="2023-12-20T09:53:30.544" v="636" actId="20577"/>
          <ac:spMkLst>
            <pc:docMk/>
            <pc:sldMk cId="450032623" sldId="656"/>
            <ac:spMk id="2" creationId="{54D12344-27F3-A07A-1917-BA3EC392C2CC}"/>
          </ac:spMkLst>
        </pc:spChg>
      </pc:sldChg>
      <pc:sldMasterChg chg="del delSldLayout">
        <pc:chgData name="Vien Hoc" userId="a73b6a5f9b309ddb" providerId="LiveId" clId="{A7B747FD-3860-43E6-9CDD-21FB3AA02910}" dt="2023-12-20T02:52:28.166" v="252" actId="47"/>
        <pc:sldMasterMkLst>
          <pc:docMk/>
          <pc:sldMasterMk cId="281891567" sldId="2147483660"/>
        </pc:sldMasterMkLst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706066677" sldId="2147483661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3912211594" sldId="2147483662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1981597749" sldId="2147483663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4066214188" sldId="2147483664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2407818421" sldId="2147483665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3982051998" sldId="2147483666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2417104215" sldId="2147483667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3781187484" sldId="2147483668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1062298595" sldId="2147483669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2733326452" sldId="2147483670"/>
          </pc:sldLayoutMkLst>
        </pc:sldLayoutChg>
        <pc:sldLayoutChg chg="del">
          <pc:chgData name="Vien Hoc" userId="a73b6a5f9b309ddb" providerId="LiveId" clId="{A7B747FD-3860-43E6-9CDD-21FB3AA02910}" dt="2023-12-20T02:52:28.166" v="252" actId="47"/>
          <pc:sldLayoutMkLst>
            <pc:docMk/>
            <pc:sldMasterMk cId="281891567" sldId="2147483660"/>
            <pc:sldLayoutMk cId="1824389730" sldId="2147483671"/>
          </pc:sldLayoutMkLst>
        </pc:sldLayoutChg>
      </pc:sldMasterChg>
      <pc:sldMasterChg chg="del delSldLayout">
        <pc:chgData name="Vien Hoc" userId="a73b6a5f9b309ddb" providerId="LiveId" clId="{A7B747FD-3860-43E6-9CDD-21FB3AA02910}" dt="2023-12-20T02:25:54.578" v="25" actId="47"/>
        <pc:sldMasterMkLst>
          <pc:docMk/>
          <pc:sldMasterMk cId="2583310515" sldId="2147483736"/>
        </pc:sldMasterMkLst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1276159488" sldId="2147483737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2103314667" sldId="2147483738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4085544816" sldId="2147483739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3825376843" sldId="2147483740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39092778" sldId="2147483741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1806583073" sldId="2147483742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2286027769" sldId="2147483743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2579547730" sldId="2147483744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707013753" sldId="2147483745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1345201584" sldId="2147483746"/>
          </pc:sldLayoutMkLst>
        </pc:sldLayoutChg>
        <pc:sldLayoutChg chg="del">
          <pc:chgData name="Vien Hoc" userId="a73b6a5f9b309ddb" providerId="LiveId" clId="{A7B747FD-3860-43E6-9CDD-21FB3AA02910}" dt="2023-12-20T02:25:54.578" v="25" actId="47"/>
          <pc:sldLayoutMkLst>
            <pc:docMk/>
            <pc:sldMasterMk cId="2583310515" sldId="2147483736"/>
            <pc:sldLayoutMk cId="757541374" sldId="214748374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A10A-A93B-44D2-977D-5F6D353B2B4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9269D-1811-4B69-A69B-BB7915E9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33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9269D-1811-4B69-A69B-BB7915E966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82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endParaRPr dirty="0"/>
          </a:p>
        </p:txBody>
      </p:sp>
      <p:sp>
        <p:nvSpPr>
          <p:cNvPr id="224" name="Google Shape;2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83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9269D-1811-4B69-A69B-BB7915E966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6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Quay video </a:t>
            </a:r>
            <a:r>
              <a:rPr lang="en-US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endParaRPr dirty="0"/>
          </a:p>
        </p:txBody>
      </p:sp>
      <p:sp>
        <p:nvSpPr>
          <p:cNvPr id="224" name="Google Shape;2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71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KHONG</a:t>
            </a:r>
            <a:r>
              <a:rPr lang="en-US" baseline="0" dirty="0"/>
              <a:t> NHẠC</a:t>
            </a:r>
            <a:endParaRPr dirty="0"/>
          </a:p>
        </p:txBody>
      </p:sp>
      <p:sp>
        <p:nvSpPr>
          <p:cNvPr id="224" name="Google Shape;2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31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43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92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/>
          <p:nvPr/>
        </p:nvSpPr>
        <p:spPr>
          <a:xfrm>
            <a:off x="591078" y="783557"/>
            <a:ext cx="17105844" cy="8719887"/>
          </a:xfrm>
          <a:prstGeom prst="rect">
            <a:avLst/>
          </a:prstGeom>
          <a:noFill/>
          <a:ln w="101600" cap="flat" cmpd="sng">
            <a:solidFill>
              <a:schemeClr val="lt1">
                <a:alpha val="4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4"/>
          <p:cNvSpPr/>
          <p:nvPr/>
        </p:nvSpPr>
        <p:spPr>
          <a:xfrm>
            <a:off x="14362701" y="783557"/>
            <a:ext cx="1985322" cy="1215294"/>
          </a:xfrm>
          <a:prstGeom prst="diamond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44"/>
          <p:cNvGrpSpPr/>
          <p:nvPr/>
        </p:nvGrpSpPr>
        <p:grpSpPr>
          <a:xfrm rot="10800000" flipH="1">
            <a:off x="13580169" y="1589228"/>
            <a:ext cx="1828536" cy="1815978"/>
            <a:chOff x="1919529" y="3429000"/>
            <a:chExt cx="1828790" cy="1816230"/>
          </a:xfrm>
        </p:grpSpPr>
        <p:sp>
          <p:nvSpPr>
            <p:cNvPr id="36" name="Google Shape;36;p44"/>
            <p:cNvSpPr/>
            <p:nvPr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4"/>
            <p:cNvSpPr/>
            <p:nvPr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44"/>
          <p:cNvGrpSpPr/>
          <p:nvPr/>
        </p:nvGrpSpPr>
        <p:grpSpPr>
          <a:xfrm>
            <a:off x="2879294" y="5143500"/>
            <a:ext cx="2743185" cy="2724345"/>
            <a:chOff x="1919529" y="3429000"/>
            <a:chExt cx="1828790" cy="1816230"/>
          </a:xfrm>
        </p:grpSpPr>
        <p:sp>
          <p:nvSpPr>
            <p:cNvPr id="39" name="Google Shape;39;p44"/>
            <p:cNvSpPr/>
            <p:nvPr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4"/>
            <p:cNvSpPr/>
            <p:nvPr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44"/>
          <p:cNvSpPr/>
          <p:nvPr/>
        </p:nvSpPr>
        <p:spPr>
          <a:xfrm>
            <a:off x="3922811" y="2586647"/>
            <a:ext cx="10442378" cy="3996876"/>
          </a:xfrm>
          <a:prstGeom prst="roundRect">
            <a:avLst>
              <a:gd name="adj" fmla="val 8231"/>
            </a:avLst>
          </a:prstGeom>
          <a:solidFill>
            <a:schemeClr val="lt1"/>
          </a:solidFill>
          <a:ln w="1016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4"/>
          <p:cNvSpPr/>
          <p:nvPr/>
        </p:nvSpPr>
        <p:spPr>
          <a:xfrm>
            <a:off x="591078" y="5477331"/>
            <a:ext cx="1985322" cy="1215294"/>
          </a:xfrm>
          <a:prstGeom prst="diamond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4"/>
          <p:cNvSpPr/>
          <p:nvPr/>
        </p:nvSpPr>
        <p:spPr>
          <a:xfrm>
            <a:off x="13370040" y="8467667"/>
            <a:ext cx="1985322" cy="1215294"/>
          </a:xfrm>
          <a:prstGeom prst="diamond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4"/>
          <p:cNvSpPr/>
          <p:nvPr/>
        </p:nvSpPr>
        <p:spPr>
          <a:xfrm>
            <a:off x="6509982" y="7844685"/>
            <a:ext cx="1985322" cy="1215294"/>
          </a:xfrm>
          <a:prstGeom prst="diamond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4"/>
          <p:cNvSpPr/>
          <p:nvPr/>
        </p:nvSpPr>
        <p:spPr>
          <a:xfrm>
            <a:off x="3521205" y="175910"/>
            <a:ext cx="1985322" cy="1215294"/>
          </a:xfrm>
          <a:prstGeom prst="diamond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44"/>
          <p:cNvPicPr preferRelativeResize="0"/>
          <p:nvPr/>
        </p:nvPicPr>
        <p:blipFill rotWithShape="1">
          <a:blip r:embed="rId2">
            <a:alphaModFix/>
          </a:blip>
          <a:srcRect l="-1576" r="5919"/>
          <a:stretch/>
        </p:blipFill>
        <p:spPr>
          <a:xfrm>
            <a:off x="14152055" y="4811561"/>
            <a:ext cx="4135946" cy="51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1998" y="8092308"/>
            <a:ext cx="3310058" cy="213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124" y="1322472"/>
            <a:ext cx="1985324" cy="3182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fd8cb973bc_0_5"/>
          <p:cNvSpPr/>
          <p:nvPr/>
        </p:nvSpPr>
        <p:spPr>
          <a:xfrm>
            <a:off x="62" y="5649000"/>
            <a:ext cx="14740861" cy="46381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5" name="Google Shape;15;gfd8cb973bc_0_5"/>
          <p:cNvSpPr/>
          <p:nvPr/>
        </p:nvSpPr>
        <p:spPr>
          <a:xfrm flipH="1">
            <a:off x="7165097" y="3101400"/>
            <a:ext cx="11122903" cy="7185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6" name="Google Shape;16;gfd8cb973bc_0_5"/>
          <p:cNvSpPr/>
          <p:nvPr/>
        </p:nvSpPr>
        <p:spPr>
          <a:xfrm rot="10800000">
            <a:off x="10117687" y="-150"/>
            <a:ext cx="8170322" cy="410535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7" name="Google Shape;17;gfd8cb973bc_0_5"/>
          <p:cNvSpPr/>
          <p:nvPr/>
        </p:nvSpPr>
        <p:spPr>
          <a:xfrm>
            <a:off x="4065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grpSp>
        <p:nvGrpSpPr>
          <p:cNvPr id="18" name="Google Shape;18;gfd8cb973bc_0_5"/>
          <p:cNvGrpSpPr/>
          <p:nvPr/>
        </p:nvGrpSpPr>
        <p:grpSpPr>
          <a:xfrm>
            <a:off x="510410" y="1186"/>
            <a:ext cx="4500791" cy="2088548"/>
            <a:chOff x="255200" y="592"/>
            <a:chExt cx="2250363" cy="1044300"/>
          </a:xfrm>
        </p:grpSpPr>
        <p:sp>
          <p:nvSpPr>
            <p:cNvPr id="19" name="Google Shape;19;gfd8cb973bc_0_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20" name="Google Shape;20;gfd8cb973bc_0_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21" name="Google Shape;21;gfd8cb973bc_0_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grpSp>
        <p:nvGrpSpPr>
          <p:cNvPr id="22" name="Google Shape;22;gfd8cb973bc_0_5"/>
          <p:cNvGrpSpPr/>
          <p:nvPr/>
        </p:nvGrpSpPr>
        <p:grpSpPr>
          <a:xfrm>
            <a:off x="1810817" y="1186"/>
            <a:ext cx="4500791" cy="2088548"/>
            <a:chOff x="905395" y="592"/>
            <a:chExt cx="2250363" cy="1044300"/>
          </a:xfrm>
        </p:grpSpPr>
        <p:sp>
          <p:nvSpPr>
            <p:cNvPr id="23" name="Google Shape;23;gfd8cb973bc_0_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24" name="Google Shape;24;gfd8cb973bc_0_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25" name="Google Shape;25;gfd8cb973bc_0_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grpSp>
        <p:nvGrpSpPr>
          <p:cNvPr id="26" name="Google Shape;26;gfd8cb973bc_0_5"/>
          <p:cNvGrpSpPr/>
          <p:nvPr/>
        </p:nvGrpSpPr>
        <p:grpSpPr>
          <a:xfrm>
            <a:off x="14115056" y="10177"/>
            <a:ext cx="3702603" cy="1504259"/>
            <a:chOff x="6917201" y="0"/>
            <a:chExt cx="2227777" cy="863400"/>
          </a:xfrm>
        </p:grpSpPr>
        <p:sp>
          <p:nvSpPr>
            <p:cNvPr id="27" name="Google Shape;27;gfd8cb973bc_0_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28" name="Google Shape;28;gfd8cb973bc_0_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29" name="Google Shape;29;gfd8cb973bc_0_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grpSp>
        <p:nvGrpSpPr>
          <p:cNvPr id="30" name="Google Shape;30;gfd8cb973bc_0_5"/>
          <p:cNvGrpSpPr/>
          <p:nvPr/>
        </p:nvGrpSpPr>
        <p:grpSpPr>
          <a:xfrm>
            <a:off x="13105658" y="8435704"/>
            <a:ext cx="4778005" cy="1851476"/>
            <a:chOff x="6917201" y="0"/>
            <a:chExt cx="2227777" cy="863400"/>
          </a:xfrm>
        </p:grpSpPr>
        <p:sp>
          <p:nvSpPr>
            <p:cNvPr id="31" name="Google Shape;31;gfd8cb973bc_0_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32" name="Google Shape;32;gfd8cb973bc_0_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33" name="Google Shape;33;gfd8cb973bc_0_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grpSp>
        <p:nvGrpSpPr>
          <p:cNvPr id="34" name="Google Shape;34;gfd8cb973bc_0_5"/>
          <p:cNvGrpSpPr/>
          <p:nvPr/>
        </p:nvGrpSpPr>
        <p:grpSpPr>
          <a:xfrm>
            <a:off x="398274" y="8111304"/>
            <a:ext cx="5590820" cy="2166573"/>
            <a:chOff x="6917201" y="0"/>
            <a:chExt cx="2227777" cy="863400"/>
          </a:xfrm>
        </p:grpSpPr>
        <p:sp>
          <p:nvSpPr>
            <p:cNvPr id="35" name="Google Shape;35;gfd8cb973bc_0_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36" name="Google Shape;36;gfd8cb973bc_0_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37" name="Google Shape;37;gfd8cb973bc_0_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sp>
        <p:nvSpPr>
          <p:cNvPr id="38" name="Google Shape;38;gfd8cb973bc_0_5"/>
          <p:cNvSpPr txBox="1">
            <a:spLocks noGrp="1"/>
          </p:cNvSpPr>
          <p:nvPr>
            <p:ph type="ctrTitle"/>
          </p:nvPr>
        </p:nvSpPr>
        <p:spPr>
          <a:xfrm>
            <a:off x="3717406" y="3645666"/>
            <a:ext cx="10722508" cy="28962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7648"/>
            </a:lvl9pPr>
          </a:lstStyle>
          <a:p>
            <a:endParaRPr/>
          </a:p>
        </p:txBody>
      </p:sp>
      <p:sp>
        <p:nvSpPr>
          <p:cNvPr id="39" name="Google Shape;39;gfd8cb973bc_0_5"/>
          <p:cNvSpPr txBox="1">
            <a:spLocks noGrp="1"/>
          </p:cNvSpPr>
          <p:nvPr>
            <p:ph type="subTitle" idx="1"/>
          </p:nvPr>
        </p:nvSpPr>
        <p:spPr>
          <a:xfrm>
            <a:off x="3717400" y="6826317"/>
            <a:ext cx="10722508" cy="10453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fd8cb973bc_0_5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618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d8cb973bc_0_33"/>
          <p:cNvSpPr/>
          <p:nvPr/>
        </p:nvSpPr>
        <p:spPr>
          <a:xfrm flipH="1">
            <a:off x="9514385" y="4618800"/>
            <a:ext cx="8773615" cy="5668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grpSp>
        <p:nvGrpSpPr>
          <p:cNvPr id="43" name="Google Shape;43;gfd8cb973bc_0_33"/>
          <p:cNvGrpSpPr/>
          <p:nvPr/>
        </p:nvGrpSpPr>
        <p:grpSpPr>
          <a:xfrm>
            <a:off x="11188517" y="7922229"/>
            <a:ext cx="5820332" cy="2364723"/>
            <a:chOff x="6917201" y="0"/>
            <a:chExt cx="2227777" cy="863400"/>
          </a:xfrm>
        </p:grpSpPr>
        <p:sp>
          <p:nvSpPr>
            <p:cNvPr id="44" name="Google Shape;44;gfd8cb973bc_0_3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45" name="Google Shape;45;gfd8cb973bc_0_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46" name="Google Shape;46;gfd8cb973bc_0_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grpSp>
        <p:nvGrpSpPr>
          <p:cNvPr id="47" name="Google Shape;47;gfd8cb973bc_0_33"/>
          <p:cNvGrpSpPr/>
          <p:nvPr/>
        </p:nvGrpSpPr>
        <p:grpSpPr>
          <a:xfrm>
            <a:off x="398274" y="5"/>
            <a:ext cx="5590820" cy="2166573"/>
            <a:chOff x="6917201" y="0"/>
            <a:chExt cx="2227777" cy="863400"/>
          </a:xfrm>
        </p:grpSpPr>
        <p:sp>
          <p:nvSpPr>
            <p:cNvPr id="48" name="Google Shape;48;gfd8cb973bc_0_3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49" name="Google Shape;49;gfd8cb973bc_0_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50" name="Google Shape;50;gfd8cb973bc_0_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sp>
        <p:nvSpPr>
          <p:cNvPr id="51" name="Google Shape;51;gfd8cb973bc_0_33"/>
          <p:cNvSpPr txBox="1">
            <a:spLocks noGrp="1"/>
          </p:cNvSpPr>
          <p:nvPr>
            <p:ph type="title"/>
          </p:nvPr>
        </p:nvSpPr>
        <p:spPr>
          <a:xfrm>
            <a:off x="3777368" y="3492200"/>
            <a:ext cx="10754899" cy="32922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6448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fd8cb973bc_0_33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46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d8cb973bc_0_45"/>
          <p:cNvSpPr/>
          <p:nvPr/>
        </p:nvSpPr>
        <p:spPr>
          <a:xfrm flipH="1">
            <a:off x="7165097" y="3101400"/>
            <a:ext cx="11122903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55" name="Google Shape;55;gfd8cb973bc_0_45"/>
          <p:cNvSpPr/>
          <p:nvPr/>
        </p:nvSpPr>
        <p:spPr>
          <a:xfrm>
            <a:off x="62" y="5649000"/>
            <a:ext cx="14740861" cy="463815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56" name="Google Shape;56;gfd8cb973bc_0_45"/>
          <p:cNvSpPr/>
          <p:nvPr/>
        </p:nvSpPr>
        <p:spPr>
          <a:xfrm>
            <a:off x="4064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57" name="Google Shape;57;gfd8cb973bc_0_45"/>
          <p:cNvSpPr txBox="1">
            <a:spLocks noGrp="1"/>
          </p:cNvSpPr>
          <p:nvPr>
            <p:ph type="title"/>
          </p:nvPr>
        </p:nvSpPr>
        <p:spPr>
          <a:xfrm>
            <a:off x="1638299" y="1691201"/>
            <a:ext cx="15011241" cy="19093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9pPr>
          </a:lstStyle>
          <a:p>
            <a:endParaRPr/>
          </a:p>
        </p:txBody>
      </p:sp>
      <p:sp>
        <p:nvSpPr>
          <p:cNvPr id="58" name="Google Shape;58;gfd8cb973bc_0_45"/>
          <p:cNvSpPr txBox="1">
            <a:spLocks noGrp="1"/>
          </p:cNvSpPr>
          <p:nvPr>
            <p:ph type="body" idx="1"/>
          </p:nvPr>
        </p:nvSpPr>
        <p:spPr>
          <a:xfrm>
            <a:off x="1638299" y="3981450"/>
            <a:ext cx="15011241" cy="4896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685617" lvl="0" indent="-50469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371234" lvl="1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2056851" lvl="2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2742468" lvl="3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3428086" lvl="4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4113703" lvl="5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4799320" lvl="6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5484937" lvl="7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6170554" lvl="8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fd8cb973bc_0_45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16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d8cb973bc_0_52"/>
          <p:cNvSpPr/>
          <p:nvPr/>
        </p:nvSpPr>
        <p:spPr>
          <a:xfrm flipH="1">
            <a:off x="7165097" y="3101400"/>
            <a:ext cx="11122903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62" name="Google Shape;62;gfd8cb973bc_0_52"/>
          <p:cNvSpPr/>
          <p:nvPr/>
        </p:nvSpPr>
        <p:spPr>
          <a:xfrm>
            <a:off x="62" y="5649000"/>
            <a:ext cx="14740861" cy="463815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63" name="Google Shape;63;gfd8cb973bc_0_52"/>
          <p:cNvSpPr/>
          <p:nvPr/>
        </p:nvSpPr>
        <p:spPr>
          <a:xfrm>
            <a:off x="4064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64" name="Google Shape;64;gfd8cb973bc_0_52"/>
          <p:cNvSpPr txBox="1">
            <a:spLocks noGrp="1"/>
          </p:cNvSpPr>
          <p:nvPr>
            <p:ph type="title"/>
          </p:nvPr>
        </p:nvSpPr>
        <p:spPr>
          <a:xfrm>
            <a:off x="1638299" y="1691201"/>
            <a:ext cx="15011241" cy="19093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9pPr>
          </a:lstStyle>
          <a:p>
            <a:endParaRPr/>
          </a:p>
        </p:txBody>
      </p:sp>
      <p:sp>
        <p:nvSpPr>
          <p:cNvPr id="65" name="Google Shape;65;gfd8cb973bc_0_52"/>
          <p:cNvSpPr txBox="1">
            <a:spLocks noGrp="1"/>
          </p:cNvSpPr>
          <p:nvPr>
            <p:ph type="body" idx="1"/>
          </p:nvPr>
        </p:nvSpPr>
        <p:spPr>
          <a:xfrm>
            <a:off x="1638299" y="3981450"/>
            <a:ext cx="7372230" cy="4896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685617" lvl="0" indent="-50469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371234" lvl="1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2056851" lvl="2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2742468" lvl="3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3428086" lvl="4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4113703" lvl="5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4799320" lvl="6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5484937" lvl="7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6170554" lvl="8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fd8cb973bc_0_52"/>
          <p:cNvSpPr txBox="1">
            <a:spLocks noGrp="1"/>
          </p:cNvSpPr>
          <p:nvPr>
            <p:ph type="body" idx="2"/>
          </p:nvPr>
        </p:nvSpPr>
        <p:spPr>
          <a:xfrm>
            <a:off x="9277351" y="3981450"/>
            <a:ext cx="7372230" cy="4896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685617" lvl="0" indent="-50469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371234" lvl="1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2056851" lvl="2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2742468" lvl="3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3428086" lvl="4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4113703" lvl="5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4799320" lvl="6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5484937" lvl="7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6170554" lvl="8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fd8cb973bc_0_52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20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d8cb973bc_0_60"/>
          <p:cNvSpPr/>
          <p:nvPr/>
        </p:nvSpPr>
        <p:spPr>
          <a:xfrm flipH="1">
            <a:off x="7165097" y="3101400"/>
            <a:ext cx="11122903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70" name="Google Shape;70;gfd8cb973bc_0_60"/>
          <p:cNvSpPr/>
          <p:nvPr/>
        </p:nvSpPr>
        <p:spPr>
          <a:xfrm>
            <a:off x="62" y="5649000"/>
            <a:ext cx="14740861" cy="463815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71" name="Google Shape;71;gfd8cb973bc_0_60"/>
          <p:cNvSpPr/>
          <p:nvPr/>
        </p:nvSpPr>
        <p:spPr>
          <a:xfrm>
            <a:off x="4064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72" name="Google Shape;72;gfd8cb973bc_0_60"/>
          <p:cNvSpPr txBox="1">
            <a:spLocks noGrp="1"/>
          </p:cNvSpPr>
          <p:nvPr>
            <p:ph type="title"/>
          </p:nvPr>
        </p:nvSpPr>
        <p:spPr>
          <a:xfrm>
            <a:off x="1638299" y="1691201"/>
            <a:ext cx="15011241" cy="19093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9pPr>
          </a:lstStyle>
          <a:p>
            <a:endParaRPr/>
          </a:p>
        </p:txBody>
      </p:sp>
      <p:sp>
        <p:nvSpPr>
          <p:cNvPr id="73" name="Google Shape;73;gfd8cb973bc_0_60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55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d8cb973bc_0_66"/>
          <p:cNvSpPr/>
          <p:nvPr/>
        </p:nvSpPr>
        <p:spPr>
          <a:xfrm flipH="1">
            <a:off x="7165097" y="3101400"/>
            <a:ext cx="11122903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76" name="Google Shape;76;gfd8cb973bc_0_66"/>
          <p:cNvSpPr/>
          <p:nvPr/>
        </p:nvSpPr>
        <p:spPr>
          <a:xfrm>
            <a:off x="62" y="5649000"/>
            <a:ext cx="14740861" cy="463815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77" name="Google Shape;77;gfd8cb973bc_0_66"/>
          <p:cNvSpPr/>
          <p:nvPr/>
        </p:nvSpPr>
        <p:spPr>
          <a:xfrm>
            <a:off x="4064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78" name="Google Shape;78;gfd8cb973bc_0_66"/>
          <p:cNvSpPr txBox="1">
            <a:spLocks noGrp="1"/>
          </p:cNvSpPr>
          <p:nvPr>
            <p:ph type="title"/>
          </p:nvPr>
        </p:nvSpPr>
        <p:spPr>
          <a:xfrm>
            <a:off x="1638299" y="1691201"/>
            <a:ext cx="7418568" cy="27661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9pPr>
          </a:lstStyle>
          <a:p>
            <a:endParaRPr/>
          </a:p>
        </p:txBody>
      </p:sp>
      <p:sp>
        <p:nvSpPr>
          <p:cNvPr id="79" name="Google Shape;79;gfd8cb973bc_0_66"/>
          <p:cNvSpPr txBox="1">
            <a:spLocks noGrp="1"/>
          </p:cNvSpPr>
          <p:nvPr>
            <p:ph type="body" idx="1"/>
          </p:nvPr>
        </p:nvSpPr>
        <p:spPr>
          <a:xfrm>
            <a:off x="1661399" y="4638101"/>
            <a:ext cx="7418568" cy="42394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685617" lvl="0" indent="-50469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371234" lvl="1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2056851" lvl="2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2742468" lvl="3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3428086" lvl="4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4113703" lvl="5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4799320" lvl="6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5484937" lvl="7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6170554" lvl="8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gfd8cb973bc_0_66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6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d8cb973bc_0_73"/>
          <p:cNvSpPr/>
          <p:nvPr/>
        </p:nvSpPr>
        <p:spPr>
          <a:xfrm>
            <a:off x="0" y="5646288"/>
            <a:ext cx="14738612" cy="463365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83" name="Google Shape;83;gfd8cb973bc_0_73"/>
          <p:cNvSpPr/>
          <p:nvPr/>
        </p:nvSpPr>
        <p:spPr>
          <a:xfrm flipH="1">
            <a:off x="7166316" y="3108225"/>
            <a:ext cx="11121104" cy="717885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grpSp>
        <p:nvGrpSpPr>
          <p:cNvPr id="84" name="Google Shape;84;gfd8cb973bc_0_73"/>
          <p:cNvGrpSpPr/>
          <p:nvPr/>
        </p:nvGrpSpPr>
        <p:grpSpPr>
          <a:xfrm>
            <a:off x="511941" y="-16"/>
            <a:ext cx="4502682" cy="2086844"/>
            <a:chOff x="3961956" y="4383950"/>
            <a:chExt cx="1160548" cy="548700"/>
          </a:xfrm>
        </p:grpSpPr>
        <p:sp>
          <p:nvSpPr>
            <p:cNvPr id="85" name="Google Shape;85;gfd8cb973bc_0_73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86" name="Google Shape;86;gfd8cb973bc_0_73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87" name="Google Shape;87;gfd8cb973bc_0_7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sp>
        <p:nvSpPr>
          <p:cNvPr id="88" name="Google Shape;88;gfd8cb973bc_0_73"/>
          <p:cNvSpPr/>
          <p:nvPr/>
        </p:nvSpPr>
        <p:spPr>
          <a:xfrm>
            <a:off x="4064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grpSp>
        <p:nvGrpSpPr>
          <p:cNvPr id="89" name="Google Shape;89;gfd8cb973bc_0_73"/>
          <p:cNvGrpSpPr/>
          <p:nvPr/>
        </p:nvGrpSpPr>
        <p:grpSpPr>
          <a:xfrm>
            <a:off x="69368" y="9044252"/>
            <a:ext cx="3186450" cy="1234101"/>
            <a:chOff x="6917201" y="0"/>
            <a:chExt cx="2227777" cy="863400"/>
          </a:xfrm>
        </p:grpSpPr>
        <p:sp>
          <p:nvSpPr>
            <p:cNvPr id="90" name="Google Shape;90;gfd8cb973bc_0_7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91" name="Google Shape;91;gfd8cb973bc_0_7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92" name="Google Shape;92;gfd8cb973bc_0_7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grpSp>
        <p:nvGrpSpPr>
          <p:cNvPr id="93" name="Google Shape;93;gfd8cb973bc_0_73"/>
          <p:cNvGrpSpPr/>
          <p:nvPr/>
        </p:nvGrpSpPr>
        <p:grpSpPr>
          <a:xfrm>
            <a:off x="11772626" y="2486"/>
            <a:ext cx="6514884" cy="2522985"/>
            <a:chOff x="6917201" y="0"/>
            <a:chExt cx="2227777" cy="863400"/>
          </a:xfrm>
        </p:grpSpPr>
        <p:sp>
          <p:nvSpPr>
            <p:cNvPr id="94" name="Google Shape;94;gfd8cb973bc_0_7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95" name="Google Shape;95;gfd8cb973bc_0_7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96" name="Google Shape;96;gfd8cb973bc_0_7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sp>
        <p:nvSpPr>
          <p:cNvPr id="97" name="Google Shape;97;gfd8cb973bc_0_73"/>
          <p:cNvSpPr txBox="1">
            <a:spLocks noGrp="1"/>
          </p:cNvSpPr>
          <p:nvPr>
            <p:ph type="title"/>
          </p:nvPr>
        </p:nvSpPr>
        <p:spPr>
          <a:xfrm>
            <a:off x="2787858" y="2602292"/>
            <a:ext cx="12733934" cy="50782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6448"/>
            </a:lvl9pPr>
          </a:lstStyle>
          <a:p>
            <a:endParaRPr/>
          </a:p>
        </p:txBody>
      </p:sp>
      <p:sp>
        <p:nvSpPr>
          <p:cNvPr id="98" name="Google Shape;98;gfd8cb973bc_0_73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86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457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d8cb973bc_0_91"/>
          <p:cNvSpPr/>
          <p:nvPr/>
        </p:nvSpPr>
        <p:spPr>
          <a:xfrm flipH="1">
            <a:off x="7165097" y="3101400"/>
            <a:ext cx="11122903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01" name="Google Shape;101;gfd8cb973bc_0_91"/>
          <p:cNvSpPr/>
          <p:nvPr/>
        </p:nvSpPr>
        <p:spPr>
          <a:xfrm>
            <a:off x="62" y="5649000"/>
            <a:ext cx="14740861" cy="463815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02" name="Google Shape;102;gfd8cb973bc_0_91"/>
          <p:cNvSpPr/>
          <p:nvPr/>
        </p:nvSpPr>
        <p:spPr>
          <a:xfrm>
            <a:off x="4064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03" name="Google Shape;103;gfd8cb973bc_0_91"/>
          <p:cNvSpPr txBox="1">
            <a:spLocks noGrp="1"/>
          </p:cNvSpPr>
          <p:nvPr>
            <p:ph type="title"/>
          </p:nvPr>
        </p:nvSpPr>
        <p:spPr>
          <a:xfrm>
            <a:off x="1638299" y="1691201"/>
            <a:ext cx="12848204" cy="14098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998"/>
            </a:lvl9pPr>
          </a:lstStyle>
          <a:p>
            <a:endParaRPr/>
          </a:p>
        </p:txBody>
      </p:sp>
      <p:sp>
        <p:nvSpPr>
          <p:cNvPr id="104" name="Google Shape;104;gfd8cb973bc_0_91"/>
          <p:cNvSpPr txBox="1">
            <a:spLocks noGrp="1"/>
          </p:cNvSpPr>
          <p:nvPr>
            <p:ph type="subTitle" idx="1"/>
          </p:nvPr>
        </p:nvSpPr>
        <p:spPr>
          <a:xfrm>
            <a:off x="1638299" y="3101400"/>
            <a:ext cx="11719898" cy="7870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31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fd8cb973bc_0_91"/>
          <p:cNvSpPr txBox="1">
            <a:spLocks noGrp="1"/>
          </p:cNvSpPr>
          <p:nvPr>
            <p:ph type="body" idx="2"/>
          </p:nvPr>
        </p:nvSpPr>
        <p:spPr>
          <a:xfrm>
            <a:off x="1638299" y="4934100"/>
            <a:ext cx="11719898" cy="41908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685617" lvl="0" indent="-50469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371234" lvl="1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2056851" lvl="2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2742468" lvl="3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3428086" lvl="4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4113703" lvl="5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4799320" lvl="6" indent="-485645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5484937" lvl="7" indent="-485645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6170554" lvl="8" indent="-485645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gfd8cb973bc_0_91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4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d8cb973bc_0_99"/>
          <p:cNvSpPr/>
          <p:nvPr/>
        </p:nvSpPr>
        <p:spPr>
          <a:xfrm>
            <a:off x="62" y="5649000"/>
            <a:ext cx="14740861" cy="463815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09" name="Google Shape;109;gfd8cb973bc_0_99"/>
          <p:cNvSpPr/>
          <p:nvPr/>
        </p:nvSpPr>
        <p:spPr>
          <a:xfrm flipH="1">
            <a:off x="7165097" y="3101400"/>
            <a:ext cx="11122903" cy="7185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10" name="Google Shape;110;gfd8cb973bc_0_99"/>
          <p:cNvSpPr/>
          <p:nvPr/>
        </p:nvSpPr>
        <p:spPr>
          <a:xfrm>
            <a:off x="406450" y="412500"/>
            <a:ext cx="17474799" cy="94621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sp>
        <p:nvSpPr>
          <p:cNvPr id="111" name="Google Shape;111;gfd8cb973bc_0_99"/>
          <p:cNvSpPr txBox="1">
            <a:spLocks noGrp="1"/>
          </p:cNvSpPr>
          <p:nvPr>
            <p:ph type="body" idx="1"/>
          </p:nvPr>
        </p:nvSpPr>
        <p:spPr>
          <a:xfrm>
            <a:off x="656051" y="8327000"/>
            <a:ext cx="14830388" cy="1210050"/>
          </a:xfrm>
          <a:prstGeom prst="rect">
            <a:avLst/>
          </a:prstGeom>
        </p:spPr>
        <p:txBody>
          <a:bodyPr spcFirstLastPara="1" wrap="square" lIns="121925" tIns="121925" rIns="121925" bIns="121925" anchor="b" anchorCtr="0">
            <a:normAutofit/>
          </a:bodyPr>
          <a:lstStyle>
            <a:lvl1pPr marL="685617" lvl="0" indent="-3428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12" name="Google Shape;112;gfd8cb973bc_0_99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345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d8cb973bc_0_105"/>
          <p:cNvSpPr/>
          <p:nvPr/>
        </p:nvSpPr>
        <p:spPr>
          <a:xfrm flipH="1">
            <a:off x="11138462" y="5668151"/>
            <a:ext cx="7149538" cy="461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40" tIns="182840" rIns="182840" bIns="18284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99"/>
          </a:p>
        </p:txBody>
      </p:sp>
      <p:grpSp>
        <p:nvGrpSpPr>
          <p:cNvPr id="115" name="Google Shape;115;gfd8cb973bc_0_105"/>
          <p:cNvGrpSpPr/>
          <p:nvPr/>
        </p:nvGrpSpPr>
        <p:grpSpPr>
          <a:xfrm>
            <a:off x="11918517" y="8239153"/>
            <a:ext cx="5041927" cy="2048330"/>
            <a:chOff x="6917201" y="0"/>
            <a:chExt cx="2227777" cy="863400"/>
          </a:xfrm>
        </p:grpSpPr>
        <p:sp>
          <p:nvSpPr>
            <p:cNvPr id="116" name="Google Shape;116;gfd8cb973bc_0_1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117" name="Google Shape;117;gfd8cb973bc_0_1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118" name="Google Shape;118;gfd8cb973bc_0_1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grpSp>
        <p:nvGrpSpPr>
          <p:cNvPr id="119" name="Google Shape;119;gfd8cb973bc_0_105"/>
          <p:cNvGrpSpPr/>
          <p:nvPr/>
        </p:nvGrpSpPr>
        <p:grpSpPr>
          <a:xfrm>
            <a:off x="398274" y="5"/>
            <a:ext cx="5590820" cy="2166573"/>
            <a:chOff x="6917201" y="0"/>
            <a:chExt cx="2227777" cy="863400"/>
          </a:xfrm>
        </p:grpSpPr>
        <p:sp>
          <p:nvSpPr>
            <p:cNvPr id="120" name="Google Shape;120;gfd8cb973bc_0_1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121" name="Google Shape;121;gfd8cb973bc_0_1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  <p:sp>
          <p:nvSpPr>
            <p:cNvPr id="122" name="Google Shape;122;gfd8cb973bc_0_1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25" tIns="121925" rIns="121925" bIns="121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/>
            </a:p>
          </p:txBody>
        </p:sp>
      </p:grpSp>
      <p:sp>
        <p:nvSpPr>
          <p:cNvPr id="123" name="Google Shape;123;gfd8cb973bc_0_105"/>
          <p:cNvSpPr txBox="1">
            <a:spLocks noGrp="1"/>
          </p:cNvSpPr>
          <p:nvPr>
            <p:ph type="title" hasCustomPrompt="1"/>
          </p:nvPr>
        </p:nvSpPr>
        <p:spPr>
          <a:xfrm>
            <a:off x="2771700" y="2767700"/>
            <a:ext cx="12744731" cy="2759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7245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gfd8cb973bc_0_105"/>
          <p:cNvSpPr txBox="1">
            <a:spLocks noGrp="1"/>
          </p:cNvSpPr>
          <p:nvPr>
            <p:ph type="body" idx="1"/>
          </p:nvPr>
        </p:nvSpPr>
        <p:spPr>
          <a:xfrm>
            <a:off x="2771700" y="5727701"/>
            <a:ext cx="12744731" cy="128205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685617" lvl="0" indent="-50469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371234" lvl="1" indent="-485645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2056851" lvl="2" indent="-485645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2742468" lvl="3" indent="-485645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3428086" lvl="4" indent="-485645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4113703" lvl="5" indent="-485645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4799320" lvl="6" indent="-485645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5484937" lvl="7" indent="-485645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6170554" lvl="8" indent="-485645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gfd8cb973bc_0_105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635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nice作品">
  <p:cSld name="Janice作品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fd8cb973bc_0_120"/>
          <p:cNvGrpSpPr/>
          <p:nvPr/>
        </p:nvGrpSpPr>
        <p:grpSpPr>
          <a:xfrm>
            <a:off x="0" y="0"/>
            <a:ext cx="18280755" cy="10287000"/>
            <a:chOff x="0" y="0"/>
            <a:chExt cx="12190344" cy="6858000"/>
          </a:xfrm>
        </p:grpSpPr>
        <p:pic>
          <p:nvPicPr>
            <p:cNvPr id="130" name="Google Shape;130;gfd8cb973bc_0_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fd8cb973bc_0_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gfd8cb973bc_0_1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166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8cb973bc_0_125"/>
          <p:cNvSpPr/>
          <p:nvPr/>
        </p:nvSpPr>
        <p:spPr>
          <a:xfrm rot="-5400000">
            <a:off x="13124031" y="4948108"/>
            <a:ext cx="10111950" cy="215944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txBody>
          <a:bodyPr spcFirstLastPara="1" wrap="square" lIns="137102" tIns="68532" rIns="137102" bIns="685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d8cb973bc_0_125"/>
          <p:cNvSpPr/>
          <p:nvPr/>
        </p:nvSpPr>
        <p:spPr>
          <a:xfrm rot="5400000" flipH="1">
            <a:off x="-4931545" y="4931686"/>
            <a:ext cx="10111950" cy="24878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txBody>
          <a:bodyPr spcFirstLastPara="1" wrap="square" lIns="137102" tIns="68532" rIns="137102" bIns="685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d8cb973bc_0_125"/>
          <p:cNvSpPr/>
          <p:nvPr/>
        </p:nvSpPr>
        <p:spPr>
          <a:xfrm>
            <a:off x="0" y="0"/>
            <a:ext cx="18288187" cy="283050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txBody>
          <a:bodyPr spcFirstLastPara="1" wrap="square" lIns="137102" tIns="68532" rIns="137102" bIns="685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d8cb973bc_0_125"/>
          <p:cNvSpPr/>
          <p:nvPr/>
        </p:nvSpPr>
        <p:spPr>
          <a:xfrm>
            <a:off x="0" y="10004040"/>
            <a:ext cx="18288187" cy="283050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txBody>
          <a:bodyPr spcFirstLastPara="1" wrap="square" lIns="137102" tIns="68532" rIns="137102" bIns="685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577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25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d8cb973bc_0_131"/>
          <p:cNvSpPr txBox="1">
            <a:spLocks noGrp="1"/>
          </p:cNvSpPr>
          <p:nvPr>
            <p:ph type="title"/>
          </p:nvPr>
        </p:nvSpPr>
        <p:spPr>
          <a:xfrm>
            <a:off x="914400" y="411957"/>
            <a:ext cx="16459414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fd8cb973bc_0_131"/>
          <p:cNvSpPr txBox="1">
            <a:spLocks noGrp="1"/>
          </p:cNvSpPr>
          <p:nvPr>
            <p:ph type="body" idx="1"/>
          </p:nvPr>
        </p:nvSpPr>
        <p:spPr>
          <a:xfrm>
            <a:off x="914400" y="2400302"/>
            <a:ext cx="16459414" cy="67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617" lvl="0" indent="-5142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1371234" lvl="1" indent="-514213" algn="l" rtl="0"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2056851" lvl="2" indent="-514213" algn="l" rtl="0"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2742468" lvl="3" indent="-514213" algn="l" rtl="0"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3428086" lvl="4" indent="-514213" algn="l" rtl="0"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4113703" lvl="5" indent="-514213" algn="l" rtl="0"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799320" lvl="6" indent="-514213" algn="l" rtl="0"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5484937" lvl="7" indent="-514213" algn="l" rtl="0">
              <a:spcBef>
                <a:spcPts val="2399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6170554" lvl="8" indent="-514213" algn="l" rtl="0">
              <a:spcBef>
                <a:spcPts val="2399"/>
              </a:spcBef>
              <a:spcAft>
                <a:spcPts val="2399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gfd8cb973bc_0_13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139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fd8cb973bc_0_13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342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fd8cb973bc_0_131"/>
          <p:cNvSpPr txBox="1">
            <a:spLocks noGrp="1"/>
          </p:cNvSpPr>
          <p:nvPr>
            <p:ph type="sldNum" idx="12"/>
          </p:nvPr>
        </p:nvSpPr>
        <p:spPr>
          <a:xfrm>
            <a:off x="13106399" y="9534527"/>
            <a:ext cx="4267139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57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2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30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3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82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57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0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 userDrawn="1"/>
        </p:nvPicPr>
        <p:blipFill>
          <a:blip r:embed="rId14"/>
          <a:srcRect b="38461"/>
          <a:stretch>
            <a:fillRect/>
          </a:stretch>
        </p:blipFill>
        <p:spPr bwMode="auto">
          <a:xfrm>
            <a:off x="0" y="9486902"/>
            <a:ext cx="18288000" cy="814388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8288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82927" y="8903497"/>
            <a:ext cx="2470151" cy="1250156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963902" y="8874920"/>
            <a:ext cx="1657350" cy="238125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322676" y="8412957"/>
            <a:ext cx="860424" cy="695325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205201" y="8774909"/>
            <a:ext cx="346076" cy="242888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938628" y="8953502"/>
            <a:ext cx="923924" cy="366713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125952" y="8915400"/>
            <a:ext cx="619127" cy="36195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852776" y="9501190"/>
            <a:ext cx="2740025" cy="78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00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4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5pPr>
      <a:lvl6pPr marL="685800"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6pPr>
      <a:lvl7pPr marL="1371600"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7pPr>
      <a:lvl8pPr marL="2057400"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8pPr>
      <a:lvl9pPr marL="2743200" algn="ctr" rtl="0" eaLnBrk="1" fontAlgn="base" hangingPunct="1">
        <a:spcBef>
          <a:spcPct val="0"/>
        </a:spcBef>
        <a:spcAft>
          <a:spcPct val="0"/>
        </a:spcAft>
        <a:defRPr sz="6300" b="1" i="1">
          <a:solidFill>
            <a:schemeClr val="tx1"/>
          </a:solidFill>
          <a:latin typeface="Arial" charset="0"/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4200">
          <a:solidFill>
            <a:schemeClr val="tx1"/>
          </a:solidFill>
          <a:latin typeface="+mn-lt"/>
        </a:defRPr>
      </a:lvl2pPr>
      <a:lvl3pPr marL="17145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eaLnBrk="1" fontAlgn="base" hangingPunct="1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d8cb973bc_0_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112" cy="11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gfd8cb973bc_0_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112" cy="6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fd8cb973bc_0_1"/>
          <p:cNvSpPr txBox="1">
            <a:spLocks noGrp="1"/>
          </p:cNvSpPr>
          <p:nvPr>
            <p:ph type="sldNum" idx="12"/>
          </p:nvPr>
        </p:nvSpPr>
        <p:spPr>
          <a:xfrm>
            <a:off x="16781467" y="9087336"/>
            <a:ext cx="1097264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949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119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77FDDE-CE6C-5038-B0AC-AD87F66128D0}"/>
              </a:ext>
            </a:extLst>
          </p:cNvPr>
          <p:cNvSpPr/>
          <p:nvPr/>
        </p:nvSpPr>
        <p:spPr>
          <a:xfrm>
            <a:off x="0" y="2277208"/>
            <a:ext cx="18288000" cy="768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7160" tIns="68580" rIns="137160" bIns="68580">
            <a:spAutoFit/>
          </a:bodyPr>
          <a:lstStyle/>
          <a:p>
            <a:pPr algn="ctr" defTabSz="1371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KHOA HỌC LỚP  4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HỌC STEM: DỤNG CỤ TỰ CHẾ</a:t>
            </a: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4800" b="1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E079F-D055-A99F-12D7-B2E19F1CDE8C}"/>
              </a:ext>
            </a:extLst>
          </p:cNvPr>
          <p:cNvCxnSpPr/>
          <p:nvPr/>
        </p:nvCxnSpPr>
        <p:spPr>
          <a:xfrm>
            <a:off x="5307589" y="1999221"/>
            <a:ext cx="7746275" cy="0"/>
          </a:xfrm>
          <a:prstGeom prst="lin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5E951F5-B38B-682A-9D2E-D6EE88E993C9}"/>
              </a:ext>
            </a:extLst>
          </p:cNvPr>
          <p:cNvSpPr/>
          <p:nvPr/>
        </p:nvSpPr>
        <p:spPr>
          <a:xfrm>
            <a:off x="0" y="660251"/>
            <a:ext cx="18288000" cy="12013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HUYỆN TIÊN LÃNG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MINH ĐỨC</a:t>
            </a:r>
          </a:p>
        </p:txBody>
      </p:sp>
      <p:pic>
        <p:nvPicPr>
          <p:cNvPr id="5" name="Picture 4" descr="A couple of figurines on a cake&#10;&#10;Description automatically generated with low confidence">
            <a:extLst>
              <a:ext uri="{FF2B5EF4-FFF2-40B4-BE49-F238E27FC236}">
                <a16:creationId xmlns:a16="http://schemas.microsoft.com/office/drawing/2014/main" id="{8101D59B-098C-428F-559F-99330B226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04" b="92759" l="5340" r="93661">
                        <a14:foregroundMark x1="61736" y1="31149" x2="66134" y2="33293"/>
                        <a14:foregroundMark x1="62935" y1="30340" x2="67590" y2="35801"/>
                        <a14:foregroundMark x1="62935" y1="27144" x2="62935" y2="27144"/>
                        <a14:foregroundMark x1="12935" y1="66828" x2="16790" y2="72937"/>
                        <a14:foregroundMark x1="16790" y1="72937" x2="16790" y2="72937"/>
                        <a14:foregroundMark x1="8966" y1="67435" x2="8966" y2="67435"/>
                        <a14:foregroundMark x1="8024" y1="68730" x2="8024" y2="68730"/>
                        <a14:foregroundMark x1="6282" y1="71885" x2="6282" y2="71885"/>
                        <a14:foregroundMark x1="7224" y1="78641" x2="7224" y2="78641"/>
                        <a14:foregroundMark x1="9480" y1="78196" x2="5368" y2="77589"/>
                        <a14:foregroundMark x1="19732" y1="91909" x2="19732" y2="91909"/>
                        <a14:foregroundMark x1="93661" y1="70833" x2="93661" y2="70833"/>
                        <a14:foregroundMark x1="92319" y1="66586" x2="92604" y2="68285"/>
                        <a14:foregroundMark x1="83952" y1="92759" x2="83952" y2="92759"/>
                        <a14:foregroundMark x1="26071" y1="31675" x2="30440" y2="30178"/>
                        <a14:foregroundMark x1="30040" y1="30178" x2="26185" y2="31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5392400" y="7209660"/>
            <a:ext cx="3136795" cy="3077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792" y="464304"/>
            <a:ext cx="2277208" cy="22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2EE26-B5BB-F415-833E-DF9400C37FF8}"/>
              </a:ext>
            </a:extLst>
          </p:cNvPr>
          <p:cNvSpPr txBox="1"/>
          <p:nvPr/>
        </p:nvSpPr>
        <p:spPr>
          <a:xfrm>
            <a:off x="0" y="1181100"/>
            <a:ext cx="18288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THỰC HÀNH LÀM SẢN PHẨM CẦN: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DC431-BB88-D815-829B-4C37310C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400" y="7810500"/>
            <a:ext cx="2514600" cy="2413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9F736-5380-8C6F-340E-AB5424290E2E}"/>
              </a:ext>
            </a:extLst>
          </p:cNvPr>
          <p:cNvSpPr txBox="1">
            <a:spLocks/>
          </p:cNvSpPr>
          <p:nvPr/>
        </p:nvSpPr>
        <p:spPr>
          <a:xfrm>
            <a:off x="2209800" y="3619500"/>
            <a:ext cx="14572094" cy="386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  <a:buClr>
                <a:srgbClr val="FFFFFF"/>
              </a:buClr>
            </a:pP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buClr>
                <a:srgbClr val="FFFFFF"/>
              </a:buClr>
            </a:pP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buClr>
                <a:srgbClr val="FFFFFF"/>
              </a:buClr>
            </a:pP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buClr>
                <a:srgbClr val="FFFFFF"/>
              </a:buClr>
            </a:pP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72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05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2EE26-B5BB-F415-833E-DF9400C37FF8}"/>
              </a:ext>
            </a:extLst>
          </p:cNvPr>
          <p:cNvSpPr txBox="1"/>
          <p:nvPr/>
        </p:nvSpPr>
        <p:spPr>
          <a:xfrm>
            <a:off x="3962400" y="3009900"/>
            <a:ext cx="10363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THỰC HÀNH LÀM SẢN PHẨM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48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ss">
            <a:extLst>
              <a:ext uri="{FF2B5EF4-FFF2-40B4-BE49-F238E27FC236}">
                <a16:creationId xmlns:a16="http://schemas.microsoft.com/office/drawing/2014/main" id="{26C40F12-94B6-A3A7-4684-5EB135F5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6885"/>
            <a:ext cx="18288000" cy="10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12344-27F3-A07A-1917-BA3EC392C2CC}"/>
              </a:ext>
            </a:extLst>
          </p:cNvPr>
          <p:cNvSpPr txBox="1"/>
          <p:nvPr/>
        </p:nvSpPr>
        <p:spPr>
          <a:xfrm>
            <a:off x="0" y="2933700"/>
            <a:ext cx="1828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CHIA SẺ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THẢO</a:t>
            </a:r>
            <a:r>
              <a:rPr kumimoji="0" lang="en-US" sz="9600" b="1" i="0" u="none" strike="noStrike" kern="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LUẬN VÀ ĐIỀU CHỈNH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09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3333"/>
          <a:stretch/>
        </p:blipFill>
        <p:spPr>
          <a:xfrm>
            <a:off x="0" y="-1"/>
            <a:ext cx="18288000" cy="102814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343FEA-F1B9-6888-F647-F3DAC4A6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69" y="342900"/>
            <a:ext cx="18288000" cy="172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122" tIns="57132" rIns="1380690" bIns="0" numCol="1" anchor="ctr" anchorCtr="0" compatLnSpc="1">
            <a:prstTxWarp prst="textNoShape">
              <a:avLst/>
            </a:prstTxWarp>
            <a:spAutoFit/>
          </a:bodyPr>
          <a:lstStyle>
            <a:lvl1pPr indent="123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6480"/>
              </a:lnSpc>
            </a:pPr>
            <a:r>
              <a:rPr lang="vi-VN" alt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PHIẾU ĐÁNH GIÁ SẢN PHẨM </a:t>
            </a:r>
            <a:endParaRPr lang="en-US" altLang="en-US" sz="5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ts val="6480"/>
              </a:lnSpc>
            </a:pPr>
            <a:endParaRPr lang="en-US" altLang="en-US" sz="5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98408"/>
              </p:ext>
            </p:extLst>
          </p:nvPr>
        </p:nvGraphicFramePr>
        <p:xfrm>
          <a:off x="152402" y="1223353"/>
          <a:ext cx="17983198" cy="8821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1428">
                  <a:extLst>
                    <a:ext uri="{9D8B030D-6E8A-4147-A177-3AD203B41FA5}">
                      <a16:colId xmlns:a16="http://schemas.microsoft.com/office/drawing/2014/main" val="2224984288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426881999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540819269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631487159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1046788642"/>
                    </a:ext>
                  </a:extLst>
                </a:gridCol>
                <a:gridCol w="974090">
                  <a:extLst>
                    <a:ext uri="{9D8B030D-6E8A-4147-A177-3AD203B41FA5}">
                      <a16:colId xmlns:a16="http://schemas.microsoft.com/office/drawing/2014/main" val="3685378310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1686716860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120561942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1812971879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768470479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728820453"/>
                    </a:ext>
                  </a:extLst>
                </a:gridCol>
                <a:gridCol w="974090">
                  <a:extLst>
                    <a:ext uri="{9D8B030D-6E8A-4147-A177-3AD203B41FA5}">
                      <a16:colId xmlns:a16="http://schemas.microsoft.com/office/drawing/2014/main" val="1974470401"/>
                    </a:ext>
                  </a:extLst>
                </a:gridCol>
                <a:gridCol w="1135715">
                  <a:extLst>
                    <a:ext uri="{9D8B030D-6E8A-4147-A177-3AD203B41FA5}">
                      <a16:colId xmlns:a16="http://schemas.microsoft.com/office/drawing/2014/main" val="2961561854"/>
                    </a:ext>
                  </a:extLst>
                </a:gridCol>
                <a:gridCol w="1336975">
                  <a:extLst>
                    <a:ext uri="{9D8B030D-6E8A-4147-A177-3AD203B41FA5}">
                      <a16:colId xmlns:a16="http://schemas.microsoft.com/office/drawing/2014/main" val="1890834030"/>
                    </a:ext>
                  </a:extLst>
                </a:gridCol>
              </a:tblGrid>
              <a:tr h="67939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4193608"/>
                  </a:ext>
                </a:extLst>
              </a:tr>
              <a:tr h="135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681552"/>
                  </a:ext>
                </a:extLst>
              </a:tr>
              <a:tr h="758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CHT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5599937"/>
                  </a:ext>
                </a:extLst>
              </a:tr>
              <a:tr h="27679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được dụng cụ theo yêu cầu cần đạt, dễ sử dụng.</a:t>
                      </a:r>
                      <a:endParaRPr lang="en-US" sz="4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211839"/>
                  </a:ext>
                </a:extLst>
              </a:tr>
              <a:tr h="11071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2. </a:t>
                      </a:r>
                      <a:r>
                        <a:rPr lang="vi-VN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Bền,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093063"/>
                  </a:ext>
                </a:extLst>
              </a:tr>
              <a:tr h="1660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dễ kiếm, trang trí đẹp</a:t>
                      </a:r>
                      <a:r>
                        <a:rPr lang="vi-VN" sz="4200" b="1" spc="-3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mắt.</a:t>
                      </a:r>
                      <a:endParaRPr lang="en-US" sz="4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25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16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12344-27F3-A07A-1917-BA3EC392C2CC}"/>
              </a:ext>
            </a:extLst>
          </p:cNvPr>
          <p:cNvSpPr txBox="1"/>
          <p:nvPr/>
        </p:nvSpPr>
        <p:spPr>
          <a:xfrm>
            <a:off x="1828800" y="2933700"/>
            <a:ext cx="14706600" cy="3170099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TRƯNG BÀY</a:t>
            </a:r>
            <a:r>
              <a:rPr lang="en-US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lang="vi-VN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VÀ</a:t>
            </a:r>
            <a:endParaRPr lang="en-US" sz="10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 Blac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GIỚI THIỆU</a:t>
            </a:r>
            <a:r>
              <a:rPr lang="en-US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lang="vi-VN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SẢN</a:t>
            </a:r>
            <a:r>
              <a:rPr lang="en-US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lang="vi-VN" sz="10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PHẨM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63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C8F7D-7549-6E3D-64D6-24F3CCA9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593DD-F7F3-7542-DC6F-61FA345F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14" y="-1562100"/>
            <a:ext cx="18322413" cy="118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̣t con mới nở">
            <a:extLst>
              <a:ext uri="{FF2B5EF4-FFF2-40B4-BE49-F238E27FC236}">
                <a16:creationId xmlns:a16="http://schemas.microsoft.com/office/drawing/2014/main" id="{1575D2B4-AAE1-6A55-EED6-08D44F53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9" y="-30726"/>
            <a:ext cx="18358943" cy="103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0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DFAEE-B473-BE32-9F3E-274A7EBC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9100"/>
            <a:ext cx="18288000" cy="121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4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2EE26-B5BB-F415-833E-DF9400C37FF8}"/>
              </a:ext>
            </a:extLst>
          </p:cNvPr>
          <p:cNvSpPr txBox="1"/>
          <p:nvPr/>
        </p:nvSpPr>
        <p:spPr>
          <a:xfrm>
            <a:off x="3962400" y="3009900"/>
            <a:ext cx="10363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ĐIỀU CHỈNH</a:t>
            </a:r>
            <a:r>
              <a:rPr lang="vi-VN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SẢN PHẨM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74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77FDDE-CE6C-5038-B0AC-AD87F66128D0}"/>
              </a:ext>
            </a:extLst>
          </p:cNvPr>
          <p:cNvSpPr/>
          <p:nvPr/>
        </p:nvSpPr>
        <p:spPr>
          <a:xfrm>
            <a:off x="0" y="2277208"/>
            <a:ext cx="18288000" cy="768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7160" tIns="68580" rIns="137160" bIns="68580">
            <a:spAutoFit/>
          </a:bodyPr>
          <a:lstStyle/>
          <a:p>
            <a:pPr algn="ctr" defTabSz="1371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KHOA HỌC LỚP  4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HỌC STEM: DỤNG CỤ TỰ CHẾ</a:t>
            </a: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4800" b="1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200" i="1" dirty="0" err="1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200" i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080808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80808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E079F-D055-A99F-12D7-B2E19F1CDE8C}"/>
              </a:ext>
            </a:extLst>
          </p:cNvPr>
          <p:cNvCxnSpPr/>
          <p:nvPr/>
        </p:nvCxnSpPr>
        <p:spPr>
          <a:xfrm>
            <a:off x="5307589" y="1999221"/>
            <a:ext cx="7746275" cy="0"/>
          </a:xfrm>
          <a:prstGeom prst="lin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5E951F5-B38B-682A-9D2E-D6EE88E993C9}"/>
              </a:ext>
            </a:extLst>
          </p:cNvPr>
          <p:cNvSpPr/>
          <p:nvPr/>
        </p:nvSpPr>
        <p:spPr>
          <a:xfrm>
            <a:off x="0" y="660251"/>
            <a:ext cx="18288000" cy="12013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HUYỆN TIÊN LÃNG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MINH ĐỨC</a:t>
            </a:r>
          </a:p>
        </p:txBody>
      </p:sp>
      <p:pic>
        <p:nvPicPr>
          <p:cNvPr id="5" name="Picture 4" descr="A couple of figurines on a cake&#10;&#10;Description automatically generated with low confidence">
            <a:extLst>
              <a:ext uri="{FF2B5EF4-FFF2-40B4-BE49-F238E27FC236}">
                <a16:creationId xmlns:a16="http://schemas.microsoft.com/office/drawing/2014/main" id="{8101D59B-098C-428F-559F-99330B226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104" b="92759" l="5340" r="93661">
                        <a14:foregroundMark x1="61736" y1="31149" x2="66134" y2="33293"/>
                        <a14:foregroundMark x1="62935" y1="30340" x2="67590" y2="35801"/>
                        <a14:foregroundMark x1="62935" y1="27144" x2="62935" y2="27144"/>
                        <a14:foregroundMark x1="12935" y1="66828" x2="16790" y2="72937"/>
                        <a14:foregroundMark x1="16790" y1="72937" x2="16790" y2="72937"/>
                        <a14:foregroundMark x1="8966" y1="67435" x2="8966" y2="67435"/>
                        <a14:foregroundMark x1="8024" y1="68730" x2="8024" y2="68730"/>
                        <a14:foregroundMark x1="6282" y1="71885" x2="6282" y2="71885"/>
                        <a14:foregroundMark x1="7224" y1="78641" x2="7224" y2="78641"/>
                        <a14:foregroundMark x1="9480" y1="78196" x2="5368" y2="77589"/>
                        <a14:foregroundMark x1="19732" y1="91909" x2="19732" y2="91909"/>
                        <a14:foregroundMark x1="93661" y1="70833" x2="93661" y2="70833"/>
                        <a14:foregroundMark x1="92319" y1="66586" x2="92604" y2="68285"/>
                        <a14:foregroundMark x1="83952" y1="92759" x2="83952" y2="92759"/>
                        <a14:foregroundMark x1="26071" y1="31675" x2="30440" y2="30178"/>
                        <a14:foregroundMark x1="30040" y1="30178" x2="26185" y2="31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5392400" y="7209660"/>
            <a:ext cx="3136795" cy="3077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792" y="464304"/>
            <a:ext cx="2277208" cy="22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ss">
            <a:extLst>
              <a:ext uri="{FF2B5EF4-FFF2-40B4-BE49-F238E27FC236}">
                <a16:creationId xmlns:a16="http://schemas.microsoft.com/office/drawing/2014/main" id="{26C40F12-94B6-A3A7-4684-5EB135F5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8288000" cy="10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26;p2">
            <a:extLst>
              <a:ext uri="{FF2B5EF4-FFF2-40B4-BE49-F238E27FC236}">
                <a16:creationId xmlns:a16="http://schemas.microsoft.com/office/drawing/2014/main" id="{3AF50781-33F8-D6CF-3E6B-4CD1EEF8EC48}"/>
              </a:ext>
            </a:extLst>
          </p:cNvPr>
          <p:cNvSpPr txBox="1"/>
          <p:nvPr/>
        </p:nvSpPr>
        <p:spPr>
          <a:xfrm>
            <a:off x="4977395" y="3758506"/>
            <a:ext cx="8942832" cy="16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US" sz="99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KHỞI ĐỘNG</a:t>
            </a:r>
            <a:endParaRPr sz="9900" b="1" kern="0" dirty="0">
              <a:solidFill>
                <a:srgbClr val="FF0000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482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1D82D1-A88B-7772-BE48-79054AF93B90}"/>
              </a:ext>
            </a:extLst>
          </p:cNvPr>
          <p:cNvSpPr/>
          <p:nvPr/>
        </p:nvSpPr>
        <p:spPr>
          <a:xfrm>
            <a:off x="304800" y="1104900"/>
            <a:ext cx="17602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Thứ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Năm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ngày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28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tháng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12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năm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2023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Khoa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học</a:t>
            </a:r>
            <a:endParaRPr lang="en-US" sz="7200" b="1" dirty="0">
              <a:solidFill>
                <a:srgbClr val="FFFF00"/>
              </a:solidFill>
              <a:latin typeface="HP001 5 hàng" panose="020B0603050302020204" pitchFamily="34" charset="-93"/>
              <a:ea typeface="HP001" panose="020B06030503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7C031-CD98-9CEA-D4CF-3AEEC4E6E6B9}"/>
              </a:ext>
            </a:extLst>
          </p:cNvPr>
          <p:cNvSpPr/>
          <p:nvPr/>
        </p:nvSpPr>
        <p:spPr>
          <a:xfrm>
            <a:off x="304800" y="3848100"/>
            <a:ext cx="17602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Bài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học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80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Stem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: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Dụng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cụ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tự</a:t>
            </a:r>
            <a:r>
              <a:rPr lang="en-US" sz="7200" b="1" dirty="0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HP001 5 hàng" panose="020B0603050302020204" pitchFamily="34" charset="-93"/>
                <a:ea typeface="HP001" panose="020B0603050302020204" pitchFamily="34" charset="0"/>
              </a:rPr>
              <a:t>chế</a:t>
            </a:r>
            <a:endParaRPr lang="en-US" sz="7200" b="1" dirty="0">
              <a:solidFill>
                <a:srgbClr val="FFFF00"/>
              </a:solidFill>
              <a:latin typeface="HP001 5 hàng" panose="020B0603050302020204" pitchFamily="34" charset="-93"/>
              <a:ea typeface="HP001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2EE26-B5BB-F415-833E-DF9400C37FF8}"/>
              </a:ext>
            </a:extLst>
          </p:cNvPr>
          <p:cNvSpPr txBox="1"/>
          <p:nvPr/>
        </p:nvSpPr>
        <p:spPr>
          <a:xfrm>
            <a:off x="-5166" y="266700"/>
            <a:ext cx="18288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YÊU CẦU SẢN PHẨM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91F5-16CA-7A10-B667-CB98AB685DBA}"/>
              </a:ext>
            </a:extLst>
          </p:cNvPr>
          <p:cNvSpPr txBox="1"/>
          <p:nvPr/>
        </p:nvSpPr>
        <p:spPr>
          <a:xfrm>
            <a:off x="1219200" y="1181100"/>
            <a:ext cx="16377834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*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Làm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dụng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cụ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tưới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cây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,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chăm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sóc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vật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nuôi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đảm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bảo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yêu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cầu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:</a:t>
            </a:r>
            <a:endParaRPr lang="en-US" sz="6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 Black"/>
            </a:endParaRPr>
          </a:p>
          <a:p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 </a:t>
            </a:r>
            <a:b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</a:b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Dụng cụ có thể sử dụng được.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dễ kiếm,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dễ sử dụng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DC431-BB88-D815-829B-4C37310C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400" y="7810500"/>
            <a:ext cx="2514600" cy="24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ss">
            <a:extLst>
              <a:ext uri="{FF2B5EF4-FFF2-40B4-BE49-F238E27FC236}">
                <a16:creationId xmlns:a16="http://schemas.microsoft.com/office/drawing/2014/main" id="{26C40F12-94B6-A3A7-4684-5EB135F5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8288000" cy="10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26;p2">
            <a:extLst>
              <a:ext uri="{FF2B5EF4-FFF2-40B4-BE49-F238E27FC236}">
                <a16:creationId xmlns:a16="http://schemas.microsoft.com/office/drawing/2014/main" id="{3AF50781-33F8-D6CF-3E6B-4CD1EEF8EC48}"/>
              </a:ext>
            </a:extLst>
          </p:cNvPr>
          <p:cNvSpPr txBox="1"/>
          <p:nvPr/>
        </p:nvSpPr>
        <p:spPr>
          <a:xfrm>
            <a:off x="-4916" y="2857500"/>
            <a:ext cx="18288000" cy="318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9900" b="1" kern="0" noProof="0" dirty="0">
                <a:solidFill>
                  <a:srgbClr val="FF0000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ĐỀ XUẤT VÀ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9900" b="1" kern="0" noProof="0" dirty="0">
                <a:solidFill>
                  <a:srgbClr val="FF0000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LỰA CHỌN GIẢI PHÁP </a:t>
            </a:r>
            <a:endParaRPr kumimoji="0" lang="en-US" sz="9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0223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2EE26-B5BB-F415-833E-DF9400C37FF8}"/>
              </a:ext>
            </a:extLst>
          </p:cNvPr>
          <p:cNvSpPr txBox="1"/>
          <p:nvPr/>
        </p:nvSpPr>
        <p:spPr>
          <a:xfrm>
            <a:off x="3962400" y="2628900"/>
            <a:ext cx="10363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9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THẢO LUẬN NÊU Ý TƯỞNG</a:t>
            </a:r>
          </a:p>
          <a:p>
            <a:pPr lvl="0" algn="ctr">
              <a:defRPr/>
            </a:pPr>
            <a:r>
              <a:rPr lang="vi-VN" sz="9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lack"/>
              </a:rPr>
              <a:t>VÀ PHÁC THẢO </a:t>
            </a:r>
            <a:endParaRPr lang="en-US" sz="9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4A52A-1EAE-5449-F64F-B981F806D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100"/>
            <a:ext cx="18381807" cy="103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ss">
            <a:extLst>
              <a:ext uri="{FF2B5EF4-FFF2-40B4-BE49-F238E27FC236}">
                <a16:creationId xmlns:a16="http://schemas.microsoft.com/office/drawing/2014/main" id="{26C40F12-94B6-A3A7-4684-5EB135F5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" y="0"/>
            <a:ext cx="18288000" cy="102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42" y="3009900"/>
            <a:ext cx="1828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71600">
              <a:buClr>
                <a:srgbClr val="000000"/>
              </a:buClr>
              <a:defRPr/>
            </a:pP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CHẾ TẠO SẢN PHẨM</a:t>
            </a:r>
          </a:p>
          <a:p>
            <a:pPr lvl="0" algn="ctr" defTabSz="1371600">
              <a:buClr>
                <a:srgbClr val="000000"/>
              </a:buClr>
              <a:defRPr/>
            </a:pP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THỬ NGHIỆM VÀ ĐÁNH GIÁ</a:t>
            </a:r>
          </a:p>
        </p:txBody>
      </p:sp>
    </p:spTree>
    <p:extLst>
      <p:ext uri="{BB962C8B-B14F-4D97-AF65-F5344CB8AC3E}">
        <p14:creationId xmlns:p14="http://schemas.microsoft.com/office/powerpoint/2010/main" val="1770510716"/>
      </p:ext>
    </p:extLst>
  </p:cSld>
  <p:clrMapOvr>
    <a:masterClrMapping/>
  </p:clrMapOvr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402</Words>
  <Application>Microsoft Office PowerPoint</Application>
  <PresentationFormat>Custom</PresentationFormat>
  <Paragraphs>120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Wingdings</vt:lpstr>
      <vt:lpstr>Times New Roman</vt:lpstr>
      <vt:lpstr>Arial</vt:lpstr>
      <vt:lpstr>Calibri</vt:lpstr>
      <vt:lpstr>Nunito</vt:lpstr>
      <vt:lpstr>HP001 5 hàng</vt:lpstr>
      <vt:lpstr>400TGp_globalcity_light_ani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Junn</dc:creator>
  <cp:lastModifiedBy>Vien Hoc</cp:lastModifiedBy>
  <cp:revision>120</cp:revision>
  <dcterms:created xsi:type="dcterms:W3CDTF">2006-08-16T00:00:00Z</dcterms:created>
  <dcterms:modified xsi:type="dcterms:W3CDTF">2024-05-27T02:07:50Z</dcterms:modified>
  <dc:identifier>DAE09qedpJ4</dc:identifier>
</cp:coreProperties>
</file>