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7ED15-42E3-4279-8351-AEE39C8EA429}" v="1" dt="2024-05-28T01:19:42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n Hoc" userId="a73b6a5f9b309ddb" providerId="LiveId" clId="{B0E7ED15-42E3-4279-8351-AEE39C8EA429}"/>
    <pc:docChg chg="custSel modSld">
      <pc:chgData name="Vien Hoc" userId="a73b6a5f9b309ddb" providerId="LiveId" clId="{B0E7ED15-42E3-4279-8351-AEE39C8EA429}" dt="2024-05-28T01:19:55.571" v="5" actId="1076"/>
      <pc:docMkLst>
        <pc:docMk/>
      </pc:docMkLst>
      <pc:sldChg chg="addSp delSp modSp mod delAnim">
        <pc:chgData name="Vien Hoc" userId="a73b6a5f9b309ddb" providerId="LiveId" clId="{B0E7ED15-42E3-4279-8351-AEE39C8EA429}" dt="2024-05-28T01:19:55.571" v="5" actId="1076"/>
        <pc:sldMkLst>
          <pc:docMk/>
          <pc:sldMk cId="2260394848" sldId="257"/>
        </pc:sldMkLst>
        <pc:picChg chg="add mod">
          <ac:chgData name="Vien Hoc" userId="a73b6a5f9b309ddb" providerId="LiveId" clId="{B0E7ED15-42E3-4279-8351-AEE39C8EA429}" dt="2024-05-28T01:19:55.571" v="5" actId="1076"/>
          <ac:picMkLst>
            <pc:docMk/>
            <pc:sldMk cId="2260394848" sldId="257"/>
            <ac:picMk id="3" creationId="{7B042AD0-14D6-538F-4AEB-9291F8335CDB}"/>
          </ac:picMkLst>
        </pc:picChg>
        <pc:picChg chg="del">
          <ac:chgData name="Vien Hoc" userId="a73b6a5f9b309ddb" providerId="LiveId" clId="{B0E7ED15-42E3-4279-8351-AEE39C8EA429}" dt="2024-05-28T01:19:24.054" v="0" actId="478"/>
          <ac:picMkLst>
            <pc:docMk/>
            <pc:sldMk cId="2260394848" sldId="25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67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7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46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27FBC3-B74E-4C03-A19D-DA84385B1DB0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675CD07-05E3-476B-ACDD-C50EA04C6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0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40" y="244699"/>
            <a:ext cx="11713454" cy="6375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40" y="566670"/>
            <a:ext cx="9717229" cy="27045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TIẾNG VIỆT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3347" y="3868269"/>
            <a:ext cx="7391319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KIM HIỂN</a:t>
            </a:r>
          </a:p>
          <a:p>
            <a:r>
              <a:rPr lang="en-US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3A</a:t>
            </a:r>
          </a:p>
        </p:txBody>
      </p:sp>
    </p:spTree>
    <p:extLst>
      <p:ext uri="{BB962C8B-B14F-4D97-AF65-F5344CB8AC3E}">
        <p14:creationId xmlns:p14="http://schemas.microsoft.com/office/powerpoint/2010/main" val="270176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1820" y="255189"/>
            <a:ext cx="43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42AD0-14D6-538F-4AEB-9291F833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5" y="990010"/>
            <a:ext cx="11529329" cy="51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9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06946" y="350949"/>
            <a:ext cx="669702" cy="57954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717997" y="574492"/>
            <a:ext cx="491544" cy="401392"/>
          </a:xfrm>
          <a:prstGeom prst="wedgeEllipseCallout">
            <a:avLst>
              <a:gd name="adj1" fmla="val 42629"/>
              <a:gd name="adj2" fmla="val 558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9541" y="364057"/>
            <a:ext cx="1071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15" y="1154041"/>
            <a:ext cx="7124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0660" y="3385343"/>
            <a:ext cx="7237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23" y="1008163"/>
            <a:ext cx="2180577" cy="20827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672033" y="3009976"/>
            <a:ext cx="463640" cy="4378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63" y="3447858"/>
            <a:ext cx="2016197" cy="1806722"/>
          </a:xfrm>
          <a:prstGeom prst="rect">
            <a:avLst/>
          </a:prstGeom>
        </p:spPr>
      </p:pic>
      <p:sp>
        <p:nvSpPr>
          <p:cNvPr id="10" name="Flowchart: Stored Data 9"/>
          <p:cNvSpPr/>
          <p:nvPr/>
        </p:nvSpPr>
        <p:spPr>
          <a:xfrm>
            <a:off x="203915" y="5646263"/>
            <a:ext cx="3580327" cy="772732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>
            <a:off x="3784242" y="5509961"/>
            <a:ext cx="4250028" cy="1045335"/>
          </a:xfrm>
          <a:prstGeom prst="flowChartOnline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Stored Data 11"/>
          <p:cNvSpPr/>
          <p:nvPr/>
        </p:nvSpPr>
        <p:spPr>
          <a:xfrm>
            <a:off x="7965582" y="5646263"/>
            <a:ext cx="3790681" cy="772732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/>
          <p:cNvSpPr/>
          <p:nvPr/>
        </p:nvSpPr>
        <p:spPr>
          <a:xfrm>
            <a:off x="306946" y="1335729"/>
            <a:ext cx="3580327" cy="772732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>
            <a:off x="3887273" y="1199427"/>
            <a:ext cx="4250028" cy="1045335"/>
          </a:xfrm>
          <a:prstGeom prst="flowChartOnline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8068613" y="1335729"/>
            <a:ext cx="3790681" cy="772732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320361" y="3681235"/>
            <a:ext cx="3580327" cy="1644703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Stored Data 5"/>
          <p:cNvSpPr/>
          <p:nvPr/>
        </p:nvSpPr>
        <p:spPr>
          <a:xfrm>
            <a:off x="3887273" y="3817537"/>
            <a:ext cx="4250028" cy="2224918"/>
          </a:xfrm>
          <a:prstGeom prst="flowChartOnline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8075053" y="3681235"/>
            <a:ext cx="3790681" cy="1644703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06946" y="350949"/>
            <a:ext cx="669702" cy="57954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17997" y="574492"/>
            <a:ext cx="491544" cy="401392"/>
          </a:xfrm>
          <a:prstGeom prst="wedgeEllipseCallout">
            <a:avLst>
              <a:gd name="adj1" fmla="val 42629"/>
              <a:gd name="adj2" fmla="val 558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9541" y="364057"/>
            <a:ext cx="1071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816444" y="2488075"/>
            <a:ext cx="386366" cy="9605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931243" y="2556225"/>
            <a:ext cx="386366" cy="96055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758414" y="2488075"/>
            <a:ext cx="386366" cy="96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541" y="364057"/>
            <a:ext cx="10716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9" y="2337135"/>
            <a:ext cx="5641170" cy="37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541" y="364057"/>
            <a:ext cx="1071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7770" y="1134643"/>
            <a:ext cx="282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936383" y="1780974"/>
            <a:ext cx="6156102" cy="88495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0779" y="2674466"/>
            <a:ext cx="7898669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Linh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51" y="2665928"/>
            <a:ext cx="3260166" cy="37939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8631" y="3145026"/>
            <a:ext cx="1472111" cy="3992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3397" y="4843676"/>
            <a:ext cx="1472111" cy="397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3429" y="3112635"/>
            <a:ext cx="1472111" cy="464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631" y="3153564"/>
            <a:ext cx="1472111" cy="3992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397" y="4852214"/>
            <a:ext cx="1472111" cy="3975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3429" y="3121173"/>
            <a:ext cx="1472111" cy="464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  <p:bldP spid="7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799" y="247073"/>
            <a:ext cx="8340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647" y="1355069"/>
            <a:ext cx="681269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6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3968" y="2367342"/>
            <a:ext cx="86306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50" name="Picture 2" descr="Tổng hợp Slide cảm ơn, slide kết thúc đẹp và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6" y="3475338"/>
            <a:ext cx="1146707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3019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107</TotalTime>
  <Words>363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Vien Hoc</cp:lastModifiedBy>
  <cp:revision>12</cp:revision>
  <dcterms:created xsi:type="dcterms:W3CDTF">2022-09-16T04:42:07Z</dcterms:created>
  <dcterms:modified xsi:type="dcterms:W3CDTF">2024-05-28T01:20:04Z</dcterms:modified>
</cp:coreProperties>
</file>