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21"/>
  </p:notesMasterIdLst>
  <p:sldIdLst>
    <p:sldId id="281" r:id="rId3"/>
    <p:sldId id="283" r:id="rId4"/>
    <p:sldId id="260" r:id="rId5"/>
    <p:sldId id="265" r:id="rId6"/>
    <p:sldId id="266" r:id="rId7"/>
    <p:sldId id="267" r:id="rId8"/>
    <p:sldId id="268" r:id="rId9"/>
    <p:sldId id="284" r:id="rId10"/>
    <p:sldId id="269" r:id="rId11"/>
    <p:sldId id="270" r:id="rId12"/>
    <p:sldId id="271" r:id="rId13"/>
    <p:sldId id="272" r:id="rId14"/>
    <p:sldId id="273" r:id="rId15"/>
    <p:sldId id="285" r:id="rId16"/>
    <p:sldId id="275" r:id="rId17"/>
    <p:sldId id="276" r:id="rId18"/>
    <p:sldId id="274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235E2-9C1B-4BA6-B427-9774C3F66A7B}" v="4" dt="2024-05-28T01:48:16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1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n Hoc" userId="a73b6a5f9b309ddb" providerId="LiveId" clId="{5C7235E2-9C1B-4BA6-B427-9774C3F66A7B}"/>
    <pc:docChg chg="custSel modSld modMainMaster modNotesMaster">
      <pc:chgData name="Vien Hoc" userId="a73b6a5f9b309ddb" providerId="LiveId" clId="{5C7235E2-9C1B-4BA6-B427-9774C3F66A7B}" dt="2024-05-28T01:49:25.848" v="20" actId="14100"/>
      <pc:docMkLst>
        <pc:docMk/>
      </pc:docMkLst>
      <pc:sldChg chg="delSp modSp mod">
        <pc:chgData name="Vien Hoc" userId="a73b6a5f9b309ddb" providerId="LiveId" clId="{5C7235E2-9C1B-4BA6-B427-9774C3F66A7B}" dt="2024-05-28T01:49:25.848" v="20" actId="14100"/>
        <pc:sldMkLst>
          <pc:docMk/>
          <pc:sldMk cId="3981475349" sldId="260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3981475349" sldId="260"/>
            <ac:spMk id="4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981475349" sldId="260"/>
            <ac:spMk id="5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981475349" sldId="260"/>
            <ac:spMk id="6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981475349" sldId="260"/>
            <ac:spMk id="7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981475349" sldId="260"/>
            <ac:spMk id="10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981475349" sldId="260"/>
            <ac:spMk id="11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981475349" sldId="260"/>
            <ac:spMk id="1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981475349" sldId="260"/>
            <ac:spMk id="13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3981475349" sldId="260"/>
            <ac:picMk id="8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981475349" sldId="260"/>
            <ac:picMk id="9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9:25.848" v="20" actId="14100"/>
          <ac:picMkLst>
            <pc:docMk/>
            <pc:sldMk cId="3981475349" sldId="260"/>
            <ac:picMk id="14" creationId="{00000000-0000-0000-0000-000000000000}"/>
          </ac:picMkLst>
        </pc:picChg>
        <pc:picChg chg="del mod">
          <ac:chgData name="Vien Hoc" userId="a73b6a5f9b309ddb" providerId="LiveId" clId="{5C7235E2-9C1B-4BA6-B427-9774C3F66A7B}" dt="2024-05-28T01:49:14.369" v="16" actId="478"/>
          <ac:picMkLst>
            <pc:docMk/>
            <pc:sldMk cId="3981475349" sldId="260"/>
            <ac:picMk id="15" creationId="{AA7BA239-4C68-4410-86CE-8EC7FD42C036}"/>
          </ac:picMkLst>
        </pc:pic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4222431096" sldId="265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4222431096" sldId="265"/>
            <ac:spMk id="9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4222431096" sldId="265"/>
            <ac:spMk id="10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4222431096" sldId="265"/>
            <ac:spMk id="11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4222431096" sldId="265"/>
            <ac:spMk id="1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4222431096" sldId="265"/>
            <ac:spMk id="14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4222431096" sldId="265"/>
            <ac:spMk id="16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4222431096" sldId="265"/>
            <ac:spMk id="18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4222431096" sldId="265"/>
            <ac:picMk id="6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4222431096" sldId="265"/>
            <ac:picMk id="7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4222431096" sldId="265"/>
            <ac:picMk id="13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4222431096" sldId="265"/>
            <ac:picMk id="15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4222431096" sldId="265"/>
            <ac:picMk id="17" creationId="{00000000-0000-0000-0000-000000000000}"/>
          </ac:picMkLst>
        </pc:pic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2848692511" sldId="266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2848692511" sldId="266"/>
            <ac:spMk id="8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2848692511" sldId="266"/>
            <ac:spMk id="10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2848692511" sldId="266"/>
            <ac:spMk id="12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2848692511" sldId="266"/>
            <ac:picMk id="6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2848692511" sldId="266"/>
            <ac:picMk id="7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2848692511" sldId="266"/>
            <ac:picMk id="9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2848692511" sldId="266"/>
            <ac:picMk id="11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2848692511" sldId="266"/>
            <ac:picMk id="13" creationId="{2A5C638D-2C9A-47AD-BFBD-C7AF7A4C85C3}"/>
          </ac:picMkLst>
        </pc:pic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1094936963" sldId="267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1094936963" sldId="267"/>
            <ac:spMk id="8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1094936963" sldId="267"/>
            <ac:spMk id="9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1094936963" sldId="267"/>
            <ac:spMk id="10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1094936963" sldId="267"/>
            <ac:spMk id="11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1094936963" sldId="267"/>
            <ac:spMk id="1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1094936963" sldId="267"/>
            <ac:spMk id="13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1094936963" sldId="267"/>
            <ac:picMk id="6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1094936963" sldId="267"/>
            <ac:picMk id="14" creationId="{2A5C638D-2C9A-47AD-BFBD-C7AF7A4C85C3}"/>
          </ac:picMkLst>
        </pc:pic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583827716" sldId="268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583827716" sldId="268"/>
            <ac:spMk id="4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583827716" sldId="268"/>
            <ac:spMk id="10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583827716" sldId="268"/>
            <ac:spMk id="11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583827716" sldId="268"/>
            <ac:spMk id="19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583827716" sldId="268"/>
            <ac:spMk id="21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583827716" sldId="268"/>
            <ac:picMk id="8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583827716" sldId="268"/>
            <ac:picMk id="9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583827716" sldId="268"/>
            <ac:picMk id="12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583827716" sldId="268"/>
            <ac:picMk id="14" creationId="{2A5C638D-2C9A-47AD-BFBD-C7AF7A4C85C3}"/>
          </ac:picMkLst>
        </pc:picChg>
        <pc:cxnChg chg="mod">
          <ac:chgData name="Vien Hoc" userId="a73b6a5f9b309ddb" providerId="LiveId" clId="{5C7235E2-9C1B-4BA6-B427-9774C3F66A7B}" dt="2024-05-28T01:48:16.811" v="4"/>
          <ac:cxnSpMkLst>
            <pc:docMk/>
            <pc:sldMk cId="583827716" sldId="268"/>
            <ac:cxnSpMk id="16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583827716" sldId="268"/>
            <ac:cxnSpMk id="18" creationId="{00000000-0000-0000-0000-000000000000}"/>
          </ac:cxnSpMkLst>
        </pc:cxn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2057793979" sldId="269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2057793979" sldId="269"/>
            <ac:spMk id="1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2057793979" sldId="269"/>
            <ac:spMk id="13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2057793979" sldId="269"/>
            <ac:spMk id="14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2057793979" sldId="269"/>
            <ac:picMk id="6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2057793979" sldId="269"/>
            <ac:picMk id="8" creationId="{AA7BA239-4C68-4410-86CE-8EC7FD42C036}"/>
          </ac:picMkLst>
        </pc:picChg>
        <pc:cxnChg chg="mod">
          <ac:chgData name="Vien Hoc" userId="a73b6a5f9b309ddb" providerId="LiveId" clId="{5C7235E2-9C1B-4BA6-B427-9774C3F66A7B}" dt="2024-05-28T01:48:16.811" v="4"/>
          <ac:cxnSpMkLst>
            <pc:docMk/>
            <pc:sldMk cId="2057793979" sldId="269"/>
            <ac:cxnSpMk id="9" creationId="{00000000-0000-0000-0000-000000000000}"/>
          </ac:cxnSpMkLst>
        </pc:cxn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3850064926" sldId="270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3850064926" sldId="270"/>
            <ac:spMk id="10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850064926" sldId="270"/>
            <ac:spMk id="16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850064926" sldId="270"/>
            <ac:spMk id="17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3850064926" sldId="270"/>
            <ac:picMk id="3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850064926" sldId="270"/>
            <ac:picMk id="9" creationId="{AA7BA239-4C68-4410-86CE-8EC7FD42C036}"/>
          </ac:picMkLst>
        </pc:pic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50064926" sldId="270"/>
            <ac:cxnSpMk id="8" creationId="{00000000-0000-0000-0000-000000000000}"/>
          </ac:cxnSpMkLst>
        </pc:cxn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3967020020" sldId="271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3967020020" sldId="271"/>
            <ac:spMk id="19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3967020020" sldId="271"/>
            <ac:picMk id="10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967020020" sldId="271"/>
            <ac:picMk id="11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967020020" sldId="271"/>
            <ac:picMk id="13" creationId="{AA7BA239-4C68-4410-86CE-8EC7FD42C036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967020020" sldId="271"/>
            <ac:picMk id="15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967020020" sldId="271"/>
            <ac:picMk id="17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967020020" sldId="271"/>
            <ac:picMk id="25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967020020" sldId="271"/>
            <ac:picMk id="26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967020020" sldId="271"/>
            <ac:picMk id="27" creationId="{00000000-0000-0000-0000-000000000000}"/>
          </ac:picMkLst>
        </pc:pic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967020020" sldId="271"/>
            <ac:cxnSpMk id="29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967020020" sldId="271"/>
            <ac:cxnSpMk id="33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967020020" sldId="271"/>
            <ac:cxnSpMk id="34" creationId="{00000000-0000-0000-0000-000000000000}"/>
          </ac:cxnSpMkLst>
        </pc:cxn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3701583642" sldId="272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3701583642" sldId="272"/>
            <ac:spMk id="15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3701583642" sldId="272"/>
            <ac:picMk id="10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701583642" sldId="272"/>
            <ac:picMk id="11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701583642" sldId="272"/>
            <ac:picMk id="16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701583642" sldId="272"/>
            <ac:picMk id="17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701583642" sldId="272"/>
            <ac:picMk id="20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701583642" sldId="272"/>
            <ac:picMk id="21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701583642" sldId="272"/>
            <ac:picMk id="22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701583642" sldId="272"/>
            <ac:picMk id="2050" creationId="{00000000-0000-0000-0000-000000000000}"/>
          </ac:picMkLst>
        </pc:pic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701583642" sldId="272"/>
            <ac:cxnSpMk id="19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701583642" sldId="272"/>
            <ac:cxnSpMk id="24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701583642" sldId="272"/>
            <ac:cxnSpMk id="27" creationId="{00000000-0000-0000-0000-000000000000}"/>
          </ac:cxnSpMkLst>
        </pc:cxn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2194903890" sldId="273"/>
        </pc:sldMkLst>
        <pc:picChg chg="mod">
          <ac:chgData name="Vien Hoc" userId="a73b6a5f9b309ddb" providerId="LiveId" clId="{5C7235E2-9C1B-4BA6-B427-9774C3F66A7B}" dt="2024-05-28T01:48:16.811" v="4"/>
          <ac:picMkLst>
            <pc:docMk/>
            <pc:sldMk cId="2194903890" sldId="273"/>
            <ac:picMk id="4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2194903890" sldId="273"/>
            <ac:picMk id="5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2194903890" sldId="273"/>
            <ac:picMk id="6" creationId="{00000000-0000-0000-0000-000000000000}"/>
          </ac:picMkLst>
        </pc:pic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734398777" sldId="274"/>
        </pc:sldMkLst>
        <pc:picChg chg="mod">
          <ac:chgData name="Vien Hoc" userId="a73b6a5f9b309ddb" providerId="LiveId" clId="{5C7235E2-9C1B-4BA6-B427-9774C3F66A7B}" dt="2024-05-28T01:48:16.811" v="4"/>
          <ac:picMkLst>
            <pc:docMk/>
            <pc:sldMk cId="734398777" sldId="274"/>
            <ac:picMk id="9" creationId="{00000000-0000-0000-0000-000000000000}"/>
          </ac:picMkLst>
        </pc:picChg>
        <pc:cxnChg chg="mod">
          <ac:chgData name="Vien Hoc" userId="a73b6a5f9b309ddb" providerId="LiveId" clId="{5C7235E2-9C1B-4BA6-B427-9774C3F66A7B}" dt="2024-05-28T01:48:16.811" v="4"/>
          <ac:cxnSpMkLst>
            <pc:docMk/>
            <pc:sldMk cId="734398777" sldId="274"/>
            <ac:cxnSpMk id="10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734398777" sldId="274"/>
            <ac:cxnSpMk id="11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734398777" sldId="274"/>
            <ac:cxnSpMk id="13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734398777" sldId="274"/>
            <ac:cxnSpMk id="15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734398777" sldId="274"/>
            <ac:cxnSpMk id="17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734398777" sldId="274"/>
            <ac:cxnSpMk id="21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734398777" sldId="274"/>
            <ac:cxnSpMk id="23" creationId="{00000000-0000-0000-0000-000000000000}"/>
          </ac:cxnSpMkLst>
        </pc:cxn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3522297391" sldId="275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3522297391" sldId="275"/>
            <ac:spMk id="11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522297391" sldId="275"/>
            <ac:spMk id="15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522297391" sldId="275"/>
            <ac:spMk id="17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522297391" sldId="275"/>
            <ac:spMk id="19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522297391" sldId="275"/>
            <ac:spMk id="21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3522297391" sldId="275"/>
            <ac:picMk id="3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522297391" sldId="275"/>
            <ac:picMk id="8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522297391" sldId="275"/>
            <ac:picMk id="16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522297391" sldId="275"/>
            <ac:picMk id="18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522297391" sldId="275"/>
            <ac:picMk id="20" creationId="{00000000-0000-0000-0000-000000000000}"/>
          </ac:picMkLst>
        </pc:pic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3847954641" sldId="276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3847954641" sldId="276"/>
            <ac:spMk id="8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847954641" sldId="276"/>
            <ac:spMk id="10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847954641" sldId="276"/>
            <ac:spMk id="15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847954641" sldId="276"/>
            <ac:spMk id="16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847954641" sldId="276"/>
            <ac:spMk id="17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847954641" sldId="276"/>
            <ac:spMk id="18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847954641" sldId="276"/>
            <ac:spMk id="19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3847954641" sldId="276"/>
            <ac:spMk id="20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3847954641" sldId="276"/>
            <ac:picMk id="7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3847954641" sldId="276"/>
            <ac:picMk id="4098" creationId="{00000000-0000-0000-0000-000000000000}"/>
          </ac:picMkLst>
        </pc:pic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22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25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27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30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32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34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36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38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40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42" creationId="{00000000-0000-0000-0000-000000000000}"/>
          </ac:cxnSpMkLst>
        </pc:cxnChg>
        <pc:cxnChg chg="mod">
          <ac:chgData name="Vien Hoc" userId="a73b6a5f9b309ddb" providerId="LiveId" clId="{5C7235E2-9C1B-4BA6-B427-9774C3F66A7B}" dt="2024-05-28T01:48:16.811" v="4"/>
          <ac:cxnSpMkLst>
            <pc:docMk/>
            <pc:sldMk cId="3847954641" sldId="276"/>
            <ac:cxnSpMk id="45" creationId="{00000000-0000-0000-0000-000000000000}"/>
          </ac:cxnSpMkLst>
        </pc:cxnChg>
      </pc:sldChg>
      <pc:sldChg chg="modSp mod">
        <pc:chgData name="Vien Hoc" userId="a73b6a5f9b309ddb" providerId="LiveId" clId="{5C7235E2-9C1B-4BA6-B427-9774C3F66A7B}" dt="2024-05-28T01:48:32.102" v="8" actId="14100"/>
        <pc:sldMkLst>
          <pc:docMk/>
          <pc:sldMk cId="1606278516" sldId="281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1606278516" sldId="281"/>
            <ac:spMk id="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1606278516" sldId="281"/>
            <ac:spMk id="7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25.660" v="6" actId="14100"/>
          <ac:picMkLst>
            <pc:docMk/>
            <pc:sldMk cId="1606278516" sldId="281"/>
            <ac:picMk id="4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32.102" v="8" actId="14100"/>
          <ac:picMkLst>
            <pc:docMk/>
            <pc:sldMk cId="1606278516" sldId="281"/>
            <ac:picMk id="5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1606278516" sldId="281"/>
            <ac:picMk id="6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1606278516" sldId="281"/>
            <ac:picMk id="10" creationId="{00000000-0000-0000-0000-000000000000}"/>
          </ac:picMkLst>
        </pc:picChg>
      </pc:sldChg>
      <pc:sldChg chg="modSp mod">
        <pc:chgData name="Vien Hoc" userId="a73b6a5f9b309ddb" providerId="LiveId" clId="{5C7235E2-9C1B-4BA6-B427-9774C3F66A7B}" dt="2024-05-28T01:49:02.725" v="13" actId="14100"/>
        <pc:sldMkLst>
          <pc:docMk/>
          <pc:sldMk cId="2223916380" sldId="283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2223916380" sldId="283"/>
            <ac:spMk id="7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2223916380" sldId="283"/>
            <ac:spMk id="8" creationId="{00000000-0000-0000-0000-000000000000}"/>
          </ac:spMkLst>
        </pc:spChg>
        <pc:grpChg chg="mod">
          <ac:chgData name="Vien Hoc" userId="a73b6a5f9b309ddb" providerId="LiveId" clId="{5C7235E2-9C1B-4BA6-B427-9774C3F66A7B}" dt="2024-05-28T01:48:16.811" v="4"/>
          <ac:grpSpMkLst>
            <pc:docMk/>
            <pc:sldMk cId="2223916380" sldId="283"/>
            <ac:grpSpMk id="6" creationId="{00000000-0000-0000-0000-000000000000}"/>
          </ac:grpSpMkLst>
        </pc:grpChg>
        <pc:picChg chg="mod">
          <ac:chgData name="Vien Hoc" userId="a73b6a5f9b309ddb" providerId="LiveId" clId="{5C7235E2-9C1B-4BA6-B427-9774C3F66A7B}" dt="2024-05-28T01:48:45.341" v="10" actId="14100"/>
          <ac:picMkLst>
            <pc:docMk/>
            <pc:sldMk cId="2223916380" sldId="283"/>
            <ac:picMk id="4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9:02.725" v="13" actId="14100"/>
          <ac:picMkLst>
            <pc:docMk/>
            <pc:sldMk cId="2223916380" sldId="283"/>
            <ac:picMk id="5" creationId="{00000000-0000-0000-0000-000000000000}"/>
          </ac:picMkLst>
        </pc:pic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410050275" sldId="284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410050275" sldId="284"/>
            <ac:spMk id="7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410050275" sldId="284"/>
            <ac:spMk id="8" creationId="{00000000-0000-0000-0000-000000000000}"/>
          </ac:spMkLst>
        </pc:spChg>
        <pc:grpChg chg="mod">
          <ac:chgData name="Vien Hoc" userId="a73b6a5f9b309ddb" providerId="LiveId" clId="{5C7235E2-9C1B-4BA6-B427-9774C3F66A7B}" dt="2024-05-28T01:48:16.811" v="4"/>
          <ac:grpSpMkLst>
            <pc:docMk/>
            <pc:sldMk cId="410050275" sldId="284"/>
            <ac:grpSpMk id="6" creationId="{00000000-0000-0000-0000-000000000000}"/>
          </ac:grpSpMkLst>
        </pc:grpChg>
        <pc:picChg chg="mod">
          <ac:chgData name="Vien Hoc" userId="a73b6a5f9b309ddb" providerId="LiveId" clId="{5C7235E2-9C1B-4BA6-B427-9774C3F66A7B}" dt="2024-05-28T01:48:16.811" v="4"/>
          <ac:picMkLst>
            <pc:docMk/>
            <pc:sldMk cId="410050275" sldId="284"/>
            <ac:picMk id="4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410050275" sldId="284"/>
            <ac:picMk id="5" creationId="{00000000-0000-0000-0000-000000000000}"/>
          </ac:picMkLst>
        </pc:pic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4252793035" sldId="285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4252793035" sldId="285"/>
            <ac:spMk id="7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k cId="4252793035" sldId="285"/>
            <ac:spMk id="8" creationId="{00000000-0000-0000-0000-000000000000}"/>
          </ac:spMkLst>
        </pc:spChg>
        <pc:grpChg chg="mod">
          <ac:chgData name="Vien Hoc" userId="a73b6a5f9b309ddb" providerId="LiveId" clId="{5C7235E2-9C1B-4BA6-B427-9774C3F66A7B}" dt="2024-05-28T01:48:16.811" v="4"/>
          <ac:grpSpMkLst>
            <pc:docMk/>
            <pc:sldMk cId="4252793035" sldId="285"/>
            <ac:grpSpMk id="6" creationId="{00000000-0000-0000-0000-000000000000}"/>
          </ac:grpSpMkLst>
        </pc:grpChg>
        <pc:picChg chg="mod">
          <ac:chgData name="Vien Hoc" userId="a73b6a5f9b309ddb" providerId="LiveId" clId="{5C7235E2-9C1B-4BA6-B427-9774C3F66A7B}" dt="2024-05-28T01:48:16.811" v="4"/>
          <ac:picMkLst>
            <pc:docMk/>
            <pc:sldMk cId="4252793035" sldId="285"/>
            <ac:picMk id="4" creationId="{00000000-0000-0000-0000-000000000000}"/>
          </ac:picMkLst>
        </pc:picChg>
        <pc:picChg chg="mod">
          <ac:chgData name="Vien Hoc" userId="a73b6a5f9b309ddb" providerId="LiveId" clId="{5C7235E2-9C1B-4BA6-B427-9774C3F66A7B}" dt="2024-05-28T01:48:16.811" v="4"/>
          <ac:picMkLst>
            <pc:docMk/>
            <pc:sldMk cId="4252793035" sldId="285"/>
            <ac:picMk id="5" creationId="{00000000-0000-0000-0000-000000000000}"/>
          </ac:picMkLst>
        </pc:picChg>
      </pc:sldChg>
      <pc:sldChg chg="modSp">
        <pc:chgData name="Vien Hoc" userId="a73b6a5f9b309ddb" providerId="LiveId" clId="{5C7235E2-9C1B-4BA6-B427-9774C3F66A7B}" dt="2024-05-28T01:48:16.811" v="4"/>
        <pc:sldMkLst>
          <pc:docMk/>
          <pc:sldMk cId="2748245645" sldId="286"/>
        </pc:sldMkLst>
        <pc:spChg chg="mod">
          <ac:chgData name="Vien Hoc" userId="a73b6a5f9b309ddb" providerId="LiveId" clId="{5C7235E2-9C1B-4BA6-B427-9774C3F66A7B}" dt="2024-05-28T01:48:16.811" v="4"/>
          <ac:spMkLst>
            <pc:docMk/>
            <pc:sldMk cId="2748245645" sldId="286"/>
            <ac:spMk id="3" creationId="{00000000-0000-0000-0000-000000000000}"/>
          </ac:spMkLst>
        </pc:spChg>
        <pc:picChg chg="mod">
          <ac:chgData name="Vien Hoc" userId="a73b6a5f9b309ddb" providerId="LiveId" clId="{5C7235E2-9C1B-4BA6-B427-9774C3F66A7B}" dt="2024-05-28T01:48:16.811" v="4"/>
          <ac:picMkLst>
            <pc:docMk/>
            <pc:sldMk cId="2748245645" sldId="286"/>
            <ac:picMk id="2" creationId="{00000000-0000-0000-0000-000000000000}"/>
          </ac:picMkLst>
        </pc:picChg>
      </pc:sldChg>
      <pc:sldMasterChg chg="modSp modSldLayout">
        <pc:chgData name="Vien Hoc" userId="a73b6a5f9b309ddb" providerId="LiveId" clId="{5C7235E2-9C1B-4BA6-B427-9774C3F66A7B}" dt="2024-05-28T01:48:16.811" v="4"/>
        <pc:sldMasterMkLst>
          <pc:docMk/>
          <pc:sldMasterMk cId="3298411114" sldId="2147483648"/>
        </pc:sldMasterMkLst>
        <pc:spChg chg="mod">
          <ac:chgData name="Vien Hoc" userId="a73b6a5f9b309ddb" providerId="LiveId" clId="{5C7235E2-9C1B-4BA6-B427-9774C3F66A7B}" dt="2024-05-28T01:48:16.811" v="4"/>
          <ac:spMkLst>
            <pc:docMk/>
            <pc:sldMasterMk cId="3298411114" sldId="2147483648"/>
            <ac:spMk id="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3298411114" sldId="2147483648"/>
            <ac:spMk id="3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3298411114" sldId="2147483648"/>
            <ac:spMk id="4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3298411114" sldId="2147483648"/>
            <ac:spMk id="5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3298411114" sldId="2147483648"/>
            <ac:spMk id="6" creationId="{00000000-0000-0000-0000-000000000000}"/>
          </ac:spMkLst>
        </pc:sp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3298411114" sldId="2147483648"/>
            <pc:sldLayoutMk cId="3817818978" sldId="2147483649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3817818978" sldId="2147483649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3817818978" sldId="2147483649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3298411114" sldId="2147483648"/>
            <pc:sldLayoutMk cId="1015932838" sldId="2147483651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1015932838" sldId="2147483651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1015932838" sldId="2147483651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3298411114" sldId="2147483648"/>
            <pc:sldLayoutMk cId="1057433475" sldId="2147483652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1057433475" sldId="2147483652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1057433475" sldId="2147483652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3298411114" sldId="2147483648"/>
            <pc:sldLayoutMk cId="4169597759" sldId="2147483653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4169597759" sldId="2147483653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4169597759" sldId="2147483653"/>
              <ac:spMk id="4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4169597759" sldId="2147483653"/>
              <ac:spMk id="5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4169597759" sldId="2147483653"/>
              <ac:spMk id="6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3298411114" sldId="2147483648"/>
            <pc:sldLayoutMk cId="3423123257" sldId="2147483656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3423123257" sldId="2147483656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3423123257" sldId="2147483656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3423123257" sldId="2147483656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3298411114" sldId="2147483648"/>
            <pc:sldLayoutMk cId="3055605859" sldId="2147483657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3055605859" sldId="2147483657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3055605859" sldId="2147483657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3055605859" sldId="2147483657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3298411114" sldId="2147483648"/>
            <pc:sldLayoutMk cId="689023944" sldId="2147483659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689023944" sldId="2147483659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3298411114" sldId="2147483648"/>
              <pc:sldLayoutMk cId="689023944" sldId="2147483659"/>
              <ac:spMk id="3" creationId="{00000000-0000-0000-0000-000000000000}"/>
            </ac:spMkLst>
          </pc:spChg>
        </pc:sldLayoutChg>
      </pc:sldMasterChg>
      <pc:sldMasterChg chg="modSp modSldLayout">
        <pc:chgData name="Vien Hoc" userId="a73b6a5f9b309ddb" providerId="LiveId" clId="{5C7235E2-9C1B-4BA6-B427-9774C3F66A7B}" dt="2024-05-28T01:48:16.811" v="4"/>
        <pc:sldMasterMkLst>
          <pc:docMk/>
          <pc:sldMasterMk cId="263040227" sldId="2147483660"/>
        </pc:sldMasterMkLst>
        <pc:spChg chg="mod">
          <ac:chgData name="Vien Hoc" userId="a73b6a5f9b309ddb" providerId="LiveId" clId="{5C7235E2-9C1B-4BA6-B427-9774C3F66A7B}" dt="2024-05-28T01:48:16.811" v="4"/>
          <ac:spMkLst>
            <pc:docMk/>
            <pc:sldMasterMk cId="263040227" sldId="2147483660"/>
            <ac:spMk id="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63040227" sldId="2147483660"/>
            <ac:spMk id="3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63040227" sldId="2147483660"/>
            <ac:spMk id="4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63040227" sldId="2147483660"/>
            <ac:spMk id="5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63040227" sldId="2147483660"/>
            <ac:spMk id="6" creationId="{00000000-0000-0000-0000-000000000000}"/>
          </ac:spMkLst>
        </pc:sp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63040227" sldId="2147483660"/>
            <pc:sldLayoutMk cId="1577442450" sldId="2147483661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1577442450" sldId="2147483661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1577442450" sldId="2147483661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255464946" sldId="2147483720"/>
            <pc:sldLayoutMk cId="397018885" sldId="2147483662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397018885" sldId="2147483662"/>
              <ac:spMk id="7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397018885" sldId="2147483662"/>
              <ac:spMk id="10" creationId="{00000000-0000-0000-0000-000000000000}"/>
            </ac:spMkLst>
          </pc:spChg>
          <pc:cxnChg chg="mod">
            <ac:chgData name="Vien Hoc" userId="a73b6a5f9b309ddb" providerId="LiveId" clId="{5C7235E2-9C1B-4BA6-B427-9774C3F66A7B}" dt="2024-05-28T01:48:16.811" v="4"/>
            <ac:cxnSpMkLst>
              <pc:docMk/>
              <pc:sldMasterMk cId="1255464946" sldId="2147483720"/>
              <pc:sldLayoutMk cId="397018885" sldId="2147483662"/>
              <ac:cxnSpMk id="8" creationId="{00000000-0000-0000-0000-000000000000}"/>
            </ac:cxnSpMkLst>
          </pc:cxn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63040227" sldId="2147483660"/>
            <pc:sldLayoutMk cId="716691895" sldId="2147483663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716691895" sldId="2147483663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716691895" sldId="2147483663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63040227" sldId="2147483660"/>
            <pc:sldLayoutMk cId="4085851773" sldId="2147483664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4085851773" sldId="2147483664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4085851773" sldId="2147483664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4085851773" sldId="2147483664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63040227" sldId="2147483660"/>
            <pc:sldLayoutMk cId="1647033126" sldId="2147483665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1647033126" sldId="2147483665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1647033126" sldId="2147483665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1647033126" sldId="2147483665"/>
              <ac:spMk id="4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1647033126" sldId="2147483665"/>
              <ac:spMk id="5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1647033126" sldId="2147483665"/>
              <ac:spMk id="6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63040227" sldId="2147483660"/>
            <pc:sldLayoutMk cId="2449170656" sldId="2147483666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2449170656" sldId="2147483666"/>
              <ac:spMk id="2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63040227" sldId="2147483660"/>
            <pc:sldLayoutMk cId="219889525" sldId="2147483668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219889525" sldId="2147483668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219889525" sldId="2147483668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219889525" sldId="2147483668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63040227" sldId="2147483660"/>
            <pc:sldLayoutMk cId="991178109" sldId="2147483669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991178109" sldId="2147483669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991178109" sldId="2147483669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991178109" sldId="2147483669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63040227" sldId="2147483660"/>
            <pc:sldLayoutMk cId="3661292943" sldId="2147483670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3661292943" sldId="2147483670"/>
              <ac:spMk id="2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63040227" sldId="2147483660"/>
            <pc:sldLayoutMk cId="4060400336" sldId="2147483671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4060400336" sldId="2147483671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63040227" sldId="2147483660"/>
              <pc:sldLayoutMk cId="4060400336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Vien Hoc" userId="a73b6a5f9b309ddb" providerId="LiveId" clId="{5C7235E2-9C1B-4BA6-B427-9774C3F66A7B}" dt="2024-05-28T01:48:16.811" v="4"/>
        <pc:sldMasterMkLst>
          <pc:docMk/>
          <pc:sldMasterMk cId="2730021446" sldId="2147483684"/>
        </pc:sldMasterMkLst>
        <pc:spChg chg="mod">
          <ac:chgData name="Vien Hoc" userId="a73b6a5f9b309ddb" providerId="LiveId" clId="{5C7235E2-9C1B-4BA6-B427-9774C3F66A7B}" dt="2024-05-28T01:48:16.811" v="4"/>
          <ac:spMkLst>
            <pc:docMk/>
            <pc:sldMasterMk cId="2730021446" sldId="2147483684"/>
            <ac:spMk id="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730021446" sldId="2147483684"/>
            <ac:spMk id="3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730021446" sldId="2147483684"/>
            <ac:spMk id="4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730021446" sldId="2147483684"/>
            <ac:spMk id="5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730021446" sldId="2147483684"/>
            <ac:spMk id="6" creationId="{00000000-0000-0000-0000-000000000000}"/>
          </ac:spMkLst>
        </pc:sp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255464946" sldId="2147483720"/>
            <pc:sldLayoutMk cId="2441414825" sldId="2147483685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2441414825" sldId="2147483685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2441414825" sldId="2147483685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255464946" sldId="2147483720"/>
            <pc:sldLayoutMk cId="536290977" sldId="2147483686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536290977" sldId="2147483686"/>
              <ac:spMk id="7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536290977" sldId="2147483686"/>
              <ac:spMk id="10" creationId="{00000000-0000-0000-0000-000000000000}"/>
            </ac:spMkLst>
          </pc:spChg>
          <pc:cxnChg chg="mod">
            <ac:chgData name="Vien Hoc" userId="a73b6a5f9b309ddb" providerId="LiveId" clId="{5C7235E2-9C1B-4BA6-B427-9774C3F66A7B}" dt="2024-05-28T01:48:16.811" v="4"/>
            <ac:cxnSpMkLst>
              <pc:docMk/>
              <pc:sldMasterMk cId="1255464946" sldId="2147483720"/>
              <pc:sldLayoutMk cId="536290977" sldId="2147483686"/>
              <ac:cxnSpMk id="8" creationId="{00000000-0000-0000-0000-000000000000}"/>
            </ac:cxnSpMkLst>
          </pc:cxn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730021446" sldId="2147483684"/>
            <pc:sldLayoutMk cId="892854258" sldId="2147483687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892854258" sldId="2147483687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892854258" sldId="2147483687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730021446" sldId="2147483684"/>
            <pc:sldLayoutMk cId="968781597" sldId="2147483688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968781597" sldId="2147483688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968781597" sldId="2147483688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968781597" sldId="2147483688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730021446" sldId="2147483684"/>
            <pc:sldLayoutMk cId="1720270357" sldId="2147483689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1720270357" sldId="2147483689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1720270357" sldId="2147483689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1720270357" sldId="2147483689"/>
              <ac:spMk id="4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1720270357" sldId="2147483689"/>
              <ac:spMk id="5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1720270357" sldId="2147483689"/>
              <ac:spMk id="6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730021446" sldId="2147483684"/>
            <pc:sldLayoutMk cId="4240774535" sldId="2147483690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4240774535" sldId="2147483690"/>
              <ac:spMk id="2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730021446" sldId="2147483684"/>
            <pc:sldLayoutMk cId="32193363" sldId="2147483692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32193363" sldId="2147483692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32193363" sldId="2147483692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32193363" sldId="2147483692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730021446" sldId="2147483684"/>
            <pc:sldLayoutMk cId="1536202640" sldId="2147483693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1536202640" sldId="2147483693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1536202640" sldId="2147483693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1536202640" sldId="2147483693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730021446" sldId="2147483684"/>
            <pc:sldLayoutMk cId="1044630029" sldId="2147483694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1044630029" sldId="2147483694"/>
              <ac:spMk id="2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730021446" sldId="2147483684"/>
            <pc:sldLayoutMk cId="4210926697" sldId="2147483695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4210926697" sldId="2147483695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730021446" sldId="2147483684"/>
              <pc:sldLayoutMk cId="4210926697" sldId="2147483695"/>
              <ac:spMk id="3" creationId="{00000000-0000-0000-0000-000000000000}"/>
            </ac:spMkLst>
          </pc:spChg>
        </pc:sldLayoutChg>
      </pc:sldMasterChg>
      <pc:sldMasterChg chg="modSp modSldLayout">
        <pc:chgData name="Vien Hoc" userId="a73b6a5f9b309ddb" providerId="LiveId" clId="{5C7235E2-9C1B-4BA6-B427-9774C3F66A7B}" dt="2024-05-28T01:48:16.811" v="4"/>
        <pc:sldMasterMkLst>
          <pc:docMk/>
          <pc:sldMasterMk cId="2982084061" sldId="2147483696"/>
        </pc:sldMasterMkLst>
        <pc:spChg chg="mod">
          <ac:chgData name="Vien Hoc" userId="a73b6a5f9b309ddb" providerId="LiveId" clId="{5C7235E2-9C1B-4BA6-B427-9774C3F66A7B}" dt="2024-05-28T01:48:16.811" v="4"/>
          <ac:spMkLst>
            <pc:docMk/>
            <pc:sldMasterMk cId="2982084061" sldId="2147483696"/>
            <ac:spMk id="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982084061" sldId="2147483696"/>
            <ac:spMk id="3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982084061" sldId="2147483696"/>
            <ac:spMk id="4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982084061" sldId="2147483696"/>
            <ac:spMk id="5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2982084061" sldId="2147483696"/>
            <ac:spMk id="6" creationId="{00000000-0000-0000-0000-000000000000}"/>
          </ac:spMkLst>
        </pc:sp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255464946" sldId="2147483720"/>
            <pc:sldLayoutMk cId="4266759327" sldId="2147483697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4266759327" sldId="2147483697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4266759327" sldId="2147483697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255464946" sldId="2147483720"/>
            <pc:sldLayoutMk cId="2303923267" sldId="2147483698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2303923267" sldId="2147483698"/>
              <ac:spMk id="7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2303923267" sldId="2147483698"/>
              <ac:spMk id="10" creationId="{00000000-0000-0000-0000-000000000000}"/>
            </ac:spMkLst>
          </pc:spChg>
          <pc:cxnChg chg="mod">
            <ac:chgData name="Vien Hoc" userId="a73b6a5f9b309ddb" providerId="LiveId" clId="{5C7235E2-9C1B-4BA6-B427-9774C3F66A7B}" dt="2024-05-28T01:48:16.811" v="4"/>
            <ac:cxnSpMkLst>
              <pc:docMk/>
              <pc:sldMasterMk cId="1255464946" sldId="2147483720"/>
              <pc:sldLayoutMk cId="2303923267" sldId="2147483698"/>
              <ac:cxnSpMk id="8" creationId="{00000000-0000-0000-0000-000000000000}"/>
            </ac:cxnSpMkLst>
          </pc:cxn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982084061" sldId="2147483696"/>
            <pc:sldLayoutMk cId="2351048074" sldId="2147483699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2351048074" sldId="2147483699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2351048074" sldId="2147483699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982084061" sldId="2147483696"/>
            <pc:sldLayoutMk cId="858691461" sldId="2147483700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858691461" sldId="2147483700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858691461" sldId="2147483700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858691461" sldId="2147483700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982084061" sldId="2147483696"/>
            <pc:sldLayoutMk cId="3899581385" sldId="2147483701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3899581385" sldId="2147483701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3899581385" sldId="2147483701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3899581385" sldId="2147483701"/>
              <ac:spMk id="4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3899581385" sldId="2147483701"/>
              <ac:spMk id="5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3899581385" sldId="2147483701"/>
              <ac:spMk id="6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982084061" sldId="2147483696"/>
            <pc:sldLayoutMk cId="3044341" sldId="2147483702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3044341" sldId="2147483702"/>
              <ac:spMk id="2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982084061" sldId="2147483696"/>
            <pc:sldLayoutMk cId="2936194355" sldId="2147483704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2936194355" sldId="2147483704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2936194355" sldId="2147483704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2936194355" sldId="2147483704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982084061" sldId="2147483696"/>
            <pc:sldLayoutMk cId="246046210" sldId="2147483705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246046210" sldId="2147483705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246046210" sldId="2147483705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246046210" sldId="2147483705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982084061" sldId="2147483696"/>
            <pc:sldLayoutMk cId="3453262532" sldId="2147483706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3453262532" sldId="2147483706"/>
              <ac:spMk id="2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2982084061" sldId="2147483696"/>
            <pc:sldLayoutMk cId="3855378909" sldId="2147483707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3855378909" sldId="2147483707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2982084061" sldId="2147483696"/>
              <pc:sldLayoutMk cId="3855378909" sldId="2147483707"/>
              <ac:spMk id="3" creationId="{00000000-0000-0000-0000-000000000000}"/>
            </ac:spMkLst>
          </pc:spChg>
        </pc:sldLayoutChg>
      </pc:sldMasterChg>
      <pc:sldMasterChg chg="modSp modSldLayout">
        <pc:chgData name="Vien Hoc" userId="a73b6a5f9b309ddb" providerId="LiveId" clId="{5C7235E2-9C1B-4BA6-B427-9774C3F66A7B}" dt="2024-05-28T01:48:16.811" v="4"/>
        <pc:sldMasterMkLst>
          <pc:docMk/>
          <pc:sldMasterMk cId="1963557600" sldId="2147483708"/>
        </pc:sldMasterMkLst>
        <pc:spChg chg="mod">
          <ac:chgData name="Vien Hoc" userId="a73b6a5f9b309ddb" providerId="LiveId" clId="{5C7235E2-9C1B-4BA6-B427-9774C3F66A7B}" dt="2024-05-28T01:48:16.811" v="4"/>
          <ac:spMkLst>
            <pc:docMk/>
            <pc:sldMasterMk cId="1963557600" sldId="2147483708"/>
            <ac:spMk id="2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1963557600" sldId="2147483708"/>
            <ac:spMk id="3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1963557600" sldId="2147483708"/>
            <ac:spMk id="4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1963557600" sldId="2147483708"/>
            <ac:spMk id="5" creationId="{00000000-0000-0000-0000-000000000000}"/>
          </ac:spMkLst>
        </pc:spChg>
        <pc:spChg chg="mod">
          <ac:chgData name="Vien Hoc" userId="a73b6a5f9b309ddb" providerId="LiveId" clId="{5C7235E2-9C1B-4BA6-B427-9774C3F66A7B}" dt="2024-05-28T01:48:16.811" v="4"/>
          <ac:spMkLst>
            <pc:docMk/>
            <pc:sldMasterMk cId="1963557600" sldId="2147483708"/>
            <ac:spMk id="6" creationId="{00000000-0000-0000-0000-000000000000}"/>
          </ac:spMkLst>
        </pc:sp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255464946" sldId="2147483720"/>
            <pc:sldLayoutMk cId="189481211" sldId="2147483709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189481211" sldId="2147483709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189481211" sldId="2147483709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255464946" sldId="2147483720"/>
            <pc:sldLayoutMk cId="2875541371" sldId="2147483710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2875541371" sldId="2147483710"/>
              <ac:spMk id="7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255464946" sldId="2147483720"/>
              <pc:sldLayoutMk cId="2875541371" sldId="2147483710"/>
              <ac:spMk id="10" creationId="{00000000-0000-0000-0000-000000000000}"/>
            </ac:spMkLst>
          </pc:spChg>
          <pc:cxnChg chg="mod">
            <ac:chgData name="Vien Hoc" userId="a73b6a5f9b309ddb" providerId="LiveId" clId="{5C7235E2-9C1B-4BA6-B427-9774C3F66A7B}" dt="2024-05-28T01:48:16.811" v="4"/>
            <ac:cxnSpMkLst>
              <pc:docMk/>
              <pc:sldMasterMk cId="1255464946" sldId="2147483720"/>
              <pc:sldLayoutMk cId="2875541371" sldId="2147483710"/>
              <ac:cxnSpMk id="8" creationId="{00000000-0000-0000-0000-000000000000}"/>
            </ac:cxnSpMkLst>
          </pc:cxn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963557600" sldId="2147483708"/>
            <pc:sldLayoutMk cId="875300344" sldId="2147483711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875300344" sldId="2147483711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875300344" sldId="2147483711"/>
              <ac:spMk id="3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963557600" sldId="2147483708"/>
            <pc:sldLayoutMk cId="505183407" sldId="2147483712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505183407" sldId="2147483712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505183407" sldId="2147483712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505183407" sldId="2147483712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963557600" sldId="2147483708"/>
            <pc:sldLayoutMk cId="3595766161" sldId="2147483713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595766161" sldId="2147483713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595766161" sldId="2147483713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595766161" sldId="2147483713"/>
              <ac:spMk id="4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595766161" sldId="2147483713"/>
              <ac:spMk id="5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595766161" sldId="2147483713"/>
              <ac:spMk id="6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963557600" sldId="2147483708"/>
            <pc:sldLayoutMk cId="3434860297" sldId="2147483714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434860297" sldId="2147483714"/>
              <ac:spMk id="2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963557600" sldId="2147483708"/>
            <pc:sldLayoutMk cId="1616066235" sldId="2147483716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1616066235" sldId="2147483716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1616066235" sldId="2147483716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1616066235" sldId="2147483716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963557600" sldId="2147483708"/>
            <pc:sldLayoutMk cId="3410677991" sldId="2147483717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410677991" sldId="2147483717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410677991" sldId="2147483717"/>
              <ac:spMk id="3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410677991" sldId="2147483717"/>
              <ac:spMk id="4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963557600" sldId="2147483708"/>
            <pc:sldLayoutMk cId="8039509" sldId="2147483718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8039509" sldId="2147483718"/>
              <ac:spMk id="2" creationId="{00000000-0000-0000-0000-000000000000}"/>
            </ac:spMkLst>
          </pc:spChg>
        </pc:sldLayoutChg>
        <pc:sldLayoutChg chg="modSp">
          <pc:chgData name="Vien Hoc" userId="a73b6a5f9b309ddb" providerId="LiveId" clId="{5C7235E2-9C1B-4BA6-B427-9774C3F66A7B}" dt="2024-05-28T01:48:16.811" v="4"/>
          <pc:sldLayoutMkLst>
            <pc:docMk/>
            <pc:sldMasterMk cId="1963557600" sldId="2147483708"/>
            <pc:sldLayoutMk cId="3771496633" sldId="2147483719"/>
          </pc:sldLayoutMkLst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771496633" sldId="2147483719"/>
              <ac:spMk id="2" creationId="{00000000-0000-0000-0000-000000000000}"/>
            </ac:spMkLst>
          </pc:spChg>
          <pc:spChg chg="mod">
            <ac:chgData name="Vien Hoc" userId="a73b6a5f9b309ddb" providerId="LiveId" clId="{5C7235E2-9C1B-4BA6-B427-9774C3F66A7B}" dt="2024-05-28T01:48:16.811" v="4"/>
            <ac:spMkLst>
              <pc:docMk/>
              <pc:sldMasterMk cId="1963557600" sldId="2147483708"/>
              <pc:sldLayoutMk cId="3771496633" sldId="214748371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4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8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08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11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2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1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71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85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0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80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45" y="354032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45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35" y="484062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39" y="354030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39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35" y="484059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31" y="354026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31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28" y="484055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3" y="354022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3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21" y="484051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6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662" r:id="rId13"/>
    <p:sldLayoutId id="2147483685" r:id="rId14"/>
    <p:sldLayoutId id="2147483686" r:id="rId15"/>
    <p:sldLayoutId id="2147483697" r:id="rId16"/>
    <p:sldLayoutId id="2147483698" r:id="rId17"/>
    <p:sldLayoutId id="2147483709" r:id="rId18"/>
    <p:sldLayoutId id="214748371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108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5380" y="413870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82764" y="2497801"/>
            <a:ext cx="283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42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38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04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13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365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62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17" y="1647383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02375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38411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1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52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725236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7" y="2841117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03" y="2559228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7467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85220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15031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752600" y="152401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1952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7" y="2728685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9" y="2940739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79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553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7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27" y="2728685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581411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444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79" y="152405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12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419601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1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7" y="1874838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936273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36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841800" y="5111186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1309917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951921" y="5006163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54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009868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2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9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05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10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7010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72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3712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6593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71804" y="2819411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733800" y="5020140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62412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21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876817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76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2819411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29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686800" y="4791540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14601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29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05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1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2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</a:p>
          <a:p>
            <a:r>
              <a:rPr lang="en-US" sz="2800" b="1" dirty="0" err="1"/>
              <a:t>Vậy</a:t>
            </a:r>
            <a:r>
              <a:rPr lang="en-US" sz="2800" b="1" dirty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/>
              <a:t>Lớp</a:t>
            </a:r>
            <a:r>
              <a:rPr lang="en-US" sz="3200" b="1" i="1" dirty="0"/>
              <a:t> 1A </a:t>
            </a:r>
            <a:r>
              <a:rPr lang="en-US" sz="3200" b="1" i="1" dirty="0" err="1"/>
              <a:t>và</a:t>
            </a:r>
            <a:r>
              <a:rPr lang="en-US" sz="3200" b="1" i="1" dirty="0"/>
              <a:t> 1B,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1B </a:t>
            </a:r>
            <a:r>
              <a:rPr lang="en-US" sz="3600" b="1" i="1" dirty="0" err="1"/>
              <a:t>và</a:t>
            </a:r>
            <a:r>
              <a:rPr lang="en-US" sz="3600" b="1" i="1" dirty="0"/>
              <a:t> 1C,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33801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92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126945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5029201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7171" y="5029201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874" y="3184991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2600" y="5126945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029201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59828" y="4996997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3153" y="3183177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6" y="0"/>
            <a:ext cx="12198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2" y="2057402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17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2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51" y="2286012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24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2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24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38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48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38504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52600" y="76201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4492171" y="2772240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2171" y="4216410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2171" y="567509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10600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10600" y="4161980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0600" y="5638812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95450" y="140590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2840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711652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17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973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58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95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19617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81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839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11312" y="98848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343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91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81410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10727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2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1576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53887" y="304801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188</Words>
  <Application>Microsoft Office PowerPoint</Application>
  <PresentationFormat>Widescreen</PresentationFormat>
  <Paragraphs>49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AvantGarde Md BT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Vien Hoc</cp:lastModifiedBy>
  <cp:revision>42</cp:revision>
  <dcterms:created xsi:type="dcterms:W3CDTF">2020-08-16T14:31:31Z</dcterms:created>
  <dcterms:modified xsi:type="dcterms:W3CDTF">2024-05-28T01:49:32Z</dcterms:modified>
</cp:coreProperties>
</file>