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902" r:id="rId2"/>
    <p:sldId id="2904" r:id="rId3"/>
    <p:sldId id="2903" r:id="rId4"/>
    <p:sldId id="292" r:id="rId5"/>
    <p:sldId id="293" r:id="rId6"/>
    <p:sldId id="294" r:id="rId7"/>
    <p:sldId id="295" r:id="rId8"/>
    <p:sldId id="296" r:id="rId9"/>
    <p:sldId id="258" r:id="rId10"/>
    <p:sldId id="297" r:id="rId11"/>
    <p:sldId id="260" r:id="rId12"/>
    <p:sldId id="259" r:id="rId13"/>
    <p:sldId id="298" r:id="rId14"/>
    <p:sldId id="261" r:id="rId15"/>
    <p:sldId id="263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C92AA-9C71-48FC-A156-C5D442F47EB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6D872-8B20-44DE-BB34-ED3F01846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2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fc2d3da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5fc2d3da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41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43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2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35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verage Sans"/>
              <a:ea typeface="Average Sans"/>
              <a:cs typeface="Average Sans"/>
              <a:sym typeface="Average Sans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682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3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4568000" y="593367"/>
            <a:ext cx="666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4568000" y="2956357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2"/>
          </p:nvPr>
        </p:nvSpPr>
        <p:spPr>
          <a:xfrm>
            <a:off x="8167028" y="2956357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3"/>
          </p:nvPr>
        </p:nvSpPr>
        <p:spPr>
          <a:xfrm>
            <a:off x="8167000" y="5273467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4"/>
          </p:nvPr>
        </p:nvSpPr>
        <p:spPr>
          <a:xfrm>
            <a:off x="4567999" y="5272691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5" hasCustomPrompt="1"/>
          </p:nvPr>
        </p:nvSpPr>
        <p:spPr>
          <a:xfrm>
            <a:off x="4568000" y="1786793"/>
            <a:ext cx="979600" cy="5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6" hasCustomPrompt="1"/>
          </p:nvPr>
        </p:nvSpPr>
        <p:spPr>
          <a:xfrm>
            <a:off x="8167000" y="4103121"/>
            <a:ext cx="979600" cy="5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7" hasCustomPrompt="1"/>
          </p:nvPr>
        </p:nvSpPr>
        <p:spPr>
          <a:xfrm>
            <a:off x="8167028" y="1786793"/>
            <a:ext cx="979600" cy="5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8" hasCustomPrompt="1"/>
          </p:nvPr>
        </p:nvSpPr>
        <p:spPr>
          <a:xfrm>
            <a:off x="4567999" y="4103127"/>
            <a:ext cx="979600" cy="5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9"/>
          </p:nvPr>
        </p:nvSpPr>
        <p:spPr>
          <a:xfrm>
            <a:off x="4568000" y="251384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3"/>
          </p:nvPr>
        </p:nvSpPr>
        <p:spPr>
          <a:xfrm>
            <a:off x="8167028" y="251384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4"/>
          </p:nvPr>
        </p:nvSpPr>
        <p:spPr>
          <a:xfrm>
            <a:off x="4567999" y="483018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5"/>
          </p:nvPr>
        </p:nvSpPr>
        <p:spPr>
          <a:xfrm>
            <a:off x="8167000" y="48302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671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6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3596899" y="4225167"/>
            <a:ext cx="76440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3048233" y="1593333"/>
            <a:ext cx="8192800" cy="24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106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485000" y="2327233"/>
            <a:ext cx="6324400" cy="30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6824200" y="931300"/>
            <a:ext cx="1646000" cy="1221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8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4484999" y="5407200"/>
            <a:ext cx="6324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75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9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1160933" y="2300933"/>
            <a:ext cx="57640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666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1160933" y="3849500"/>
            <a:ext cx="57640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296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343415" y="5025330"/>
            <a:ext cx="6402001" cy="565645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1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6523548" y="1979667"/>
            <a:ext cx="42580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2"/>
          </p:nvPr>
        </p:nvSpPr>
        <p:spPr>
          <a:xfrm>
            <a:off x="1585000" y="1979667"/>
            <a:ext cx="4258000" cy="32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655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3308" y="4054223"/>
            <a:ext cx="5195189" cy="411730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243600" y="222000"/>
            <a:ext cx="11704800" cy="6414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0"/>
          <p:cNvSpPr/>
          <p:nvPr/>
        </p:nvSpPr>
        <p:spPr>
          <a:xfrm>
            <a:off x="342968" y="312464"/>
            <a:ext cx="11514000" cy="621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6564117" y="3314033"/>
            <a:ext cx="35200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2107884" y="3314033"/>
            <a:ext cx="35200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2107915" y="2721233"/>
            <a:ext cx="3520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6564119" y="2721233"/>
            <a:ext cx="3520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63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0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89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8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3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7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1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1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8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6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83B71-21E3-40EF-BD51-87E7B6BF29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C92E-4BCB-4753-8265-27D7076A7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0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microsoft.com/office/2007/relationships/media" Target="../media/media2.m4a"/><Relationship Id="rId7" Type="http://schemas.openxmlformats.org/officeDocument/2006/relationships/image" Target="../media/image42.png"/><Relationship Id="rId12" Type="http://schemas.openxmlformats.org/officeDocument/2006/relationships/image" Target="../media/image34.png"/><Relationship Id="rId17" Type="http://schemas.openxmlformats.org/officeDocument/2006/relationships/image" Target="../media/image46.png"/><Relationship Id="rId2" Type="http://schemas.openxmlformats.org/officeDocument/2006/relationships/audio" Target="../media/media1.m4a"/><Relationship Id="rId16" Type="http://schemas.openxmlformats.org/officeDocument/2006/relationships/image" Target="../media/image45.png"/><Relationship Id="rId1" Type="http://schemas.microsoft.com/office/2007/relationships/media" Target="../media/media1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audio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52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3.gif"/><Relationship Id="rId5" Type="http://schemas.openxmlformats.org/officeDocument/2006/relationships/image" Target="../media/image18.jpeg"/><Relationship Id="rId10" Type="http://schemas.openxmlformats.org/officeDocument/2006/relationships/image" Target="../media/image22.gif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3.gif"/><Relationship Id="rId5" Type="http://schemas.openxmlformats.org/officeDocument/2006/relationships/image" Target="../media/image18.jpeg"/><Relationship Id="rId10" Type="http://schemas.openxmlformats.org/officeDocument/2006/relationships/image" Target="../media/image22.gif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3.gif"/><Relationship Id="rId5" Type="http://schemas.openxmlformats.org/officeDocument/2006/relationships/image" Target="../media/image18.jpeg"/><Relationship Id="rId10" Type="http://schemas.openxmlformats.org/officeDocument/2006/relationships/image" Target="../media/image22.gif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3.gif"/><Relationship Id="rId5" Type="http://schemas.openxmlformats.org/officeDocument/2006/relationships/image" Target="../media/image18.jpeg"/><Relationship Id="rId10" Type="http://schemas.openxmlformats.org/officeDocument/2006/relationships/image" Target="../media/image22.gif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205288"/>
            <a:ext cx="28956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CA2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5100637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UBB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7" y="-272257"/>
            <a:ext cx="21256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614613" y="919163"/>
            <a:ext cx="7451724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2B</a:t>
            </a: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506511" y="2652712"/>
            <a:ext cx="9178977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TOÁN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83635" y="5100636"/>
            <a:ext cx="5565099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GV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thực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hiện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: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Phạm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Thị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Thắm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Sinh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năm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:  1984</a:t>
            </a:r>
          </a:p>
        </p:txBody>
      </p:sp>
    </p:spTree>
    <p:extLst>
      <p:ext uri="{BB962C8B-B14F-4D97-AF65-F5344CB8AC3E}">
        <p14:creationId xmlns:p14="http://schemas.microsoft.com/office/powerpoint/2010/main" val="2621001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0F278A-93CE-469F-A720-46C7F29FFB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8819" y="482601"/>
            <a:ext cx="8128000" cy="6294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DCFEF-BCD6-48C3-94F3-3C785AFE1C15}"/>
              </a:ext>
            </a:extLst>
          </p:cNvPr>
          <p:cNvSpPr/>
          <p:nvPr/>
        </p:nvSpPr>
        <p:spPr>
          <a:xfrm>
            <a:off x="2133600" y="2921000"/>
            <a:ext cx="1422400" cy="111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BCF88-B5D0-4B02-9531-58CFBC250C80}"/>
              </a:ext>
            </a:extLst>
          </p:cNvPr>
          <p:cNvSpPr/>
          <p:nvPr/>
        </p:nvSpPr>
        <p:spPr>
          <a:xfrm>
            <a:off x="2133600" y="1600200"/>
            <a:ext cx="1320800" cy="132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EE7C1-3517-4E1B-A31D-B218326AAE17}"/>
              </a:ext>
            </a:extLst>
          </p:cNvPr>
          <p:cNvSpPr txBox="1"/>
          <p:nvPr/>
        </p:nvSpPr>
        <p:spPr>
          <a:xfrm>
            <a:off x="2706837" y="279400"/>
            <a:ext cx="72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Giải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bài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toán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thêm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đơn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vị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27007-F5CC-488B-92F9-1ACCCFD40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9" b="96377" l="962" r="94231">
                        <a14:foregroundMark x1="50962" y1="44203" x2="6731" y2="44928"/>
                        <a14:foregroundMark x1="12500" y1="42754" x2="3846" y2="39130"/>
                        <a14:foregroundMark x1="13462" y1="50000" x2="3846" y2="49275"/>
                        <a14:foregroundMark x1="20192" y1="50725" x2="47115" y2="45652"/>
                        <a14:foregroundMark x1="1923" y1="35507" x2="45192" y2="52899"/>
                        <a14:foregroundMark x1="45192" y1="52899" x2="38462" y2="51449"/>
                        <a14:foregroundMark x1="50962" y1="45652" x2="76923" y2="47826"/>
                        <a14:foregroundMark x1="50962" y1="50000" x2="62500" y2="55797"/>
                        <a14:foregroundMark x1="49038" y1="58696" x2="46154" y2="64493"/>
                        <a14:foregroundMark x1="45192" y1="68116" x2="45192" y2="88406"/>
                        <a14:foregroundMark x1="45192" y1="86957" x2="40385" y2="93478"/>
                        <a14:foregroundMark x1="40385" y1="93478" x2="46154" y2="92754"/>
                        <a14:foregroundMark x1="57692" y1="73188" x2="70192" y2="97101"/>
                        <a14:foregroundMark x1="28846" y1="31884" x2="68269" y2="7971"/>
                        <a14:foregroundMark x1="68269" y1="7971" x2="46154" y2="41304"/>
                        <a14:foregroundMark x1="46154" y1="41304" x2="80769" y2="15217"/>
                        <a14:foregroundMark x1="80769" y1="15217" x2="38462" y2="33333"/>
                        <a14:foregroundMark x1="38462" y1="33333" x2="86538" y2="21739"/>
                        <a14:foregroundMark x1="86538" y1="21739" x2="86538" y2="22464"/>
                        <a14:foregroundMark x1="73077" y1="10870" x2="23077" y2="3623"/>
                        <a14:foregroundMark x1="23077" y1="3623" x2="38462" y2="35507"/>
                        <a14:foregroundMark x1="85577" y1="12319" x2="75962" y2="40580"/>
                        <a14:foregroundMark x1="93269" y1="19565" x2="88462" y2="36232"/>
                        <a14:foregroundMark x1="94231" y1="20290" x2="92308" y2="34058"/>
                        <a14:foregroundMark x1="76923" y1="58696" x2="76923" y2="59420"/>
                        <a14:foregroundMark x1="68269" y1="45652" x2="85577" y2="69565"/>
                        <a14:backgroundMark x1="96538" y1="37535" x2="91457" y2="51969"/>
                        <a14:backgroundMark x1="22065" y1="59681" x2="36508" y2="68116"/>
                        <a14:backgroundMark x1="47276" y1="68116" x2="48503" y2="6512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4951" y="4198044"/>
            <a:ext cx="1320800" cy="1752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342852" y="2840630"/>
            <a:ext cx="6827840" cy="541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154905">
            <a:off x="11089799" y="5651897"/>
            <a:ext cx="1091492" cy="97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154220">
            <a:off x="637233" y="5159624"/>
            <a:ext cx="867671" cy="85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2154904">
            <a:off x="56903" y="5238614"/>
            <a:ext cx="274347" cy="46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2154905">
            <a:off x="274438" y="5718142"/>
            <a:ext cx="589357" cy="46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6985" y="6138290"/>
            <a:ext cx="278936" cy="23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3624" y="5040685"/>
            <a:ext cx="317560" cy="2649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706837" y="279400"/>
            <a:ext cx="72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Giải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bài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toán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thêm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đơn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vị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3FDE5E-2D7E-46D3-BC9D-776A673824E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9601" y="279401"/>
            <a:ext cx="3691575" cy="2840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29600" y="894953"/>
            <a:ext cx="609600" cy="540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4360FB-7615-4065-BD1C-569C3B6D300C}"/>
              </a:ext>
            </a:extLst>
          </p:cNvPr>
          <p:cNvSpPr txBox="1"/>
          <p:nvPr/>
        </p:nvSpPr>
        <p:spPr>
          <a:xfrm>
            <a:off x="203201" y="992827"/>
            <a:ext cx="9407799" cy="114307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597E75-7DA2-4CB0-A96D-BA883A6C0FD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755" y="2797781"/>
            <a:ext cx="4682724" cy="283878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24DC419-3E10-41A4-B4C6-2D2D9457A14A}"/>
              </a:ext>
            </a:extLst>
          </p:cNvPr>
          <p:cNvSpPr/>
          <p:nvPr/>
        </p:nvSpPr>
        <p:spPr>
          <a:xfrm>
            <a:off x="5550028" y="3247653"/>
            <a:ext cx="4514913" cy="2447553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3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133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BBAB1A-04B2-45F0-ACC3-3439D49866AA}"/>
              </a:ext>
            </a:extLst>
          </p:cNvPr>
          <p:cNvSpPr txBox="1"/>
          <p:nvPr/>
        </p:nvSpPr>
        <p:spPr>
          <a:xfrm>
            <a:off x="201148" y="2726719"/>
            <a:ext cx="4825979" cy="29706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Tóm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tắt</a:t>
            </a:r>
            <a:r>
              <a:rPr lang="en-US" sz="32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Có</a:t>
            </a:r>
            <a:r>
              <a:rPr lang="en-US" sz="3200" dirty="0"/>
              <a:t>          :    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trứng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err="1"/>
              <a:t>Thêm</a:t>
            </a:r>
            <a:r>
              <a:rPr lang="en-US" sz="3200" dirty="0"/>
              <a:t>     :     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trứng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: …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trứng</a:t>
            </a:r>
            <a:r>
              <a:rPr lang="en-US" sz="3200" dirty="0"/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12047A-6C94-4DBF-9277-C2E62F6CAAC9}"/>
              </a:ext>
            </a:extLst>
          </p:cNvPr>
          <p:cNvSpPr txBox="1"/>
          <p:nvPr/>
        </p:nvSpPr>
        <p:spPr>
          <a:xfrm>
            <a:off x="5294519" y="2952041"/>
            <a:ext cx="4825979" cy="29706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Bài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giải</a:t>
            </a:r>
            <a:endParaRPr lang="en-US" sz="32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2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2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200" i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F25879-E120-491A-86DC-C4242981C2D9}"/>
              </a:ext>
            </a:extLst>
          </p:cNvPr>
          <p:cNvCxnSpPr/>
          <p:nvPr/>
        </p:nvCxnSpPr>
        <p:spPr>
          <a:xfrm>
            <a:off x="3048000" y="1564007"/>
            <a:ext cx="193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91BE28-C62B-434D-B8AB-59C9E0CC7469}"/>
              </a:ext>
            </a:extLst>
          </p:cNvPr>
          <p:cNvCxnSpPr>
            <a:cxnSpLocks/>
          </p:cNvCxnSpPr>
          <p:nvPr/>
        </p:nvCxnSpPr>
        <p:spPr>
          <a:xfrm flipV="1">
            <a:off x="5791200" y="1592348"/>
            <a:ext cx="2844800" cy="10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C9BB04-1172-485F-88A1-ABA431919435}"/>
              </a:ext>
            </a:extLst>
          </p:cNvPr>
          <p:cNvCxnSpPr>
            <a:cxnSpLocks/>
          </p:cNvCxnSpPr>
          <p:nvPr/>
        </p:nvCxnSpPr>
        <p:spPr>
          <a:xfrm>
            <a:off x="297925" y="2155539"/>
            <a:ext cx="407087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C3B5DB-D457-414A-B5B2-2F04F814C688}"/>
              </a:ext>
            </a:extLst>
          </p:cNvPr>
          <p:cNvSpPr/>
          <p:nvPr/>
        </p:nvSpPr>
        <p:spPr>
          <a:xfrm>
            <a:off x="1785668" y="3685869"/>
            <a:ext cx="445787" cy="4667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BA4498-D7F2-4E16-A06E-04F351DE12D6}"/>
              </a:ext>
            </a:extLst>
          </p:cNvPr>
          <p:cNvSpPr/>
          <p:nvPr/>
        </p:nvSpPr>
        <p:spPr>
          <a:xfrm>
            <a:off x="1876555" y="4378749"/>
            <a:ext cx="464212" cy="45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51629F-1E9F-4B56-AC21-21664CB48022}"/>
              </a:ext>
            </a:extLst>
          </p:cNvPr>
          <p:cNvSpPr/>
          <p:nvPr/>
        </p:nvSpPr>
        <p:spPr>
          <a:xfrm>
            <a:off x="5139534" y="3689733"/>
            <a:ext cx="4992333" cy="46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: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45BFC5-FDAF-477D-AC50-2BE3CF5BD75A}"/>
              </a:ext>
            </a:extLst>
          </p:cNvPr>
          <p:cNvSpPr/>
          <p:nvPr/>
        </p:nvSpPr>
        <p:spPr>
          <a:xfrm>
            <a:off x="6318622" y="4325468"/>
            <a:ext cx="1514163" cy="51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 + 2 =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01323D-948F-4840-937B-67CA9297CC04}"/>
              </a:ext>
            </a:extLst>
          </p:cNvPr>
          <p:cNvSpPr/>
          <p:nvPr/>
        </p:nvSpPr>
        <p:spPr>
          <a:xfrm>
            <a:off x="7718541" y="4334634"/>
            <a:ext cx="700840" cy="46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3EE36A-527B-48DF-9B44-B920B11E2EA8}"/>
              </a:ext>
            </a:extLst>
          </p:cNvPr>
          <p:cNvSpPr/>
          <p:nvPr/>
        </p:nvSpPr>
        <p:spPr>
          <a:xfrm>
            <a:off x="8393527" y="4334634"/>
            <a:ext cx="1217474" cy="46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8D15B6-9B45-482A-BF6C-BB77C1A0E401}"/>
              </a:ext>
            </a:extLst>
          </p:cNvPr>
          <p:cNvSpPr/>
          <p:nvPr/>
        </p:nvSpPr>
        <p:spPr>
          <a:xfrm>
            <a:off x="5832134" y="5065173"/>
            <a:ext cx="3580001" cy="413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         </a:t>
            </a:r>
            <a:r>
              <a:rPr lang="en-US" sz="3200" dirty="0" err="1">
                <a:solidFill>
                  <a:schemeClr val="tx1"/>
                </a:solidFill>
              </a:rPr>
              <a:t>Đáp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: 10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6" name="r%C3%B4%20b%E1%BB%91t%20%C6%A1i%20gi%E1%BA%A3i%20b%C3%A0i%20t">
            <a:hlinkClick r:id="" action="ppaction://media"/>
            <a:extLst>
              <a:ext uri="{FF2B5EF4-FFF2-40B4-BE49-F238E27FC236}">
                <a16:creationId xmlns:a16="http://schemas.microsoft.com/office/drawing/2014/main" id="{6C562270-029C-4391-9B7D-F3348D5E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06192" y="4941041"/>
            <a:ext cx="541867" cy="541867"/>
          </a:xfrm>
          <a:prstGeom prst="rect">
            <a:avLst/>
          </a:prstGeom>
        </p:spPr>
      </p:pic>
      <p:pic>
        <p:nvPicPr>
          <p:cNvPr id="37" name="Chùa Dương Danh 8">
            <a:hlinkClick r:id="" action="ppaction://media"/>
            <a:extLst>
              <a:ext uri="{FF2B5EF4-FFF2-40B4-BE49-F238E27FC236}">
                <a16:creationId xmlns:a16="http://schemas.microsoft.com/office/drawing/2014/main" id="{92645620-58ED-45C5-85DF-71559C8F14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35037" y="5439109"/>
            <a:ext cx="541867" cy="5418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C99130-E17E-461A-BC45-BBBFA872F87E}"/>
              </a:ext>
            </a:extLst>
          </p:cNvPr>
          <p:cNvSpPr/>
          <p:nvPr/>
        </p:nvSpPr>
        <p:spPr>
          <a:xfrm>
            <a:off x="189670" y="4437384"/>
            <a:ext cx="1520029" cy="488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Thêm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2F9241-741B-4EB1-8019-168396E48B95}"/>
              </a:ext>
            </a:extLst>
          </p:cNvPr>
          <p:cNvSpPr/>
          <p:nvPr/>
        </p:nvSpPr>
        <p:spPr>
          <a:xfrm>
            <a:off x="6318622" y="992826"/>
            <a:ext cx="734309" cy="73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animBg="1"/>
      <p:bldP spid="9" grpId="0" animBg="1"/>
      <p:bldP spid="24" grpId="0" animBg="1"/>
      <p:bldP spid="25" grpId="0" animBg="1"/>
      <p:bldP spid="2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4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0452" y="1661112"/>
            <a:ext cx="6402001" cy="565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233597">
            <a:off x="7052651" y="-4012956"/>
            <a:ext cx="6402003" cy="56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9483" y="168686"/>
            <a:ext cx="1751427" cy="39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37506" y="1701792"/>
            <a:ext cx="728865" cy="87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191134">
            <a:off x="11087570" y="585669"/>
            <a:ext cx="699236" cy="70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081988">
            <a:off x="8622255" y="2150557"/>
            <a:ext cx="387528" cy="124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00447" y="3819431"/>
            <a:ext cx="717013" cy="92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82567" y="4818433"/>
            <a:ext cx="5543068" cy="221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385413">
            <a:off x="10547928" y="4289856"/>
            <a:ext cx="1120707" cy="101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241041" y="2619773"/>
            <a:ext cx="1126200" cy="10101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34;p34"/>
          <p:cNvSpPr txBox="1">
            <a:spLocks/>
          </p:cNvSpPr>
          <p:nvPr/>
        </p:nvSpPr>
        <p:spPr>
          <a:xfrm>
            <a:off x="771095" y="1690527"/>
            <a:ext cx="7569949" cy="199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80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pPr algn="l"/>
            <a:r>
              <a:rPr lang="en-US" sz="8800" b="1" dirty="0"/>
              <a:t>HOẠT ĐỘNG</a:t>
            </a:r>
          </a:p>
        </p:txBody>
      </p:sp>
      <p:pic>
        <p:nvPicPr>
          <p:cNvPr id="13" name="Google Shape;451;p41">
            <a:extLst>
              <a:ext uri="{FF2B5EF4-FFF2-40B4-BE49-F238E27FC236}">
                <a16:creationId xmlns:a16="http://schemas.microsoft.com/office/drawing/2014/main" id="{3FB08D45-146F-437C-BE32-3A2478A1E10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406399" y="4551274"/>
            <a:ext cx="2250548" cy="244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62;p41">
            <a:extLst>
              <a:ext uri="{FF2B5EF4-FFF2-40B4-BE49-F238E27FC236}">
                <a16:creationId xmlns:a16="http://schemas.microsoft.com/office/drawing/2014/main" id="{282691D2-6AF6-45BB-9FA4-71E3F0D57A4F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641" y="2992399"/>
            <a:ext cx="699233" cy="15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63;p41">
            <a:extLst>
              <a:ext uri="{FF2B5EF4-FFF2-40B4-BE49-F238E27FC236}">
                <a16:creationId xmlns:a16="http://schemas.microsoft.com/office/drawing/2014/main" id="{51C573CB-6AF4-41BD-9B7E-7FBC68CC2E1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6135" y="3242183"/>
            <a:ext cx="608100" cy="47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5;p41">
            <a:extLst>
              <a:ext uri="{FF2B5EF4-FFF2-40B4-BE49-F238E27FC236}">
                <a16:creationId xmlns:a16="http://schemas.microsoft.com/office/drawing/2014/main" id="{2BE123B3-EFAE-4B74-935E-9628DBBCFCA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399996" flipH="1">
            <a:off x="751753" y="3651564"/>
            <a:ext cx="485800" cy="49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64;p41">
            <a:extLst>
              <a:ext uri="{FF2B5EF4-FFF2-40B4-BE49-F238E27FC236}">
                <a16:creationId xmlns:a16="http://schemas.microsoft.com/office/drawing/2014/main" id="{5E6AD1B6-7158-42C8-A152-A6FE8AA7298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32405" y="4014857"/>
            <a:ext cx="283071" cy="48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66;p41">
            <a:extLst>
              <a:ext uri="{FF2B5EF4-FFF2-40B4-BE49-F238E27FC236}">
                <a16:creationId xmlns:a16="http://schemas.microsoft.com/office/drawing/2014/main" id="{9D404C69-E929-484B-BCC6-D3114A05983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99755" y="3110361"/>
            <a:ext cx="254807" cy="212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2DCFEF-BCD6-48C3-94F3-3C785AFE1C15}"/>
              </a:ext>
            </a:extLst>
          </p:cNvPr>
          <p:cNvSpPr/>
          <p:nvPr/>
        </p:nvSpPr>
        <p:spPr>
          <a:xfrm>
            <a:off x="2133600" y="2921000"/>
            <a:ext cx="1422400" cy="111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BCF88-B5D0-4B02-9531-58CFBC250C80}"/>
              </a:ext>
            </a:extLst>
          </p:cNvPr>
          <p:cNvSpPr/>
          <p:nvPr/>
        </p:nvSpPr>
        <p:spPr>
          <a:xfrm>
            <a:off x="2133600" y="1600200"/>
            <a:ext cx="1320800" cy="132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865AB-2200-4564-9E87-D2418F52CC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889001"/>
            <a:ext cx="7721599" cy="561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CBC71C0-A210-4FAE-98FE-A103EED0D530}"/>
              </a:ext>
            </a:extLst>
          </p:cNvPr>
          <p:cNvSpPr txBox="1"/>
          <p:nvPr/>
        </p:nvSpPr>
        <p:spPr>
          <a:xfrm>
            <a:off x="353301" y="515235"/>
            <a:ext cx="11485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Bài</a:t>
            </a:r>
            <a:r>
              <a:rPr lang="en-US" sz="3200" dirty="0"/>
              <a:t> 1: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6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9266A-4CEE-44F7-8344-800AF0FDE348}"/>
              </a:ext>
            </a:extLst>
          </p:cNvPr>
          <p:cNvCxnSpPr>
            <a:cxnSpLocks/>
          </p:cNvCxnSpPr>
          <p:nvPr/>
        </p:nvCxnSpPr>
        <p:spPr>
          <a:xfrm>
            <a:off x="2872925" y="1069232"/>
            <a:ext cx="27150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E5A325-429D-414A-8514-E5EB4CF79FC3}"/>
              </a:ext>
            </a:extLst>
          </p:cNvPr>
          <p:cNvCxnSpPr>
            <a:cxnSpLocks/>
          </p:cNvCxnSpPr>
          <p:nvPr/>
        </p:nvCxnSpPr>
        <p:spPr>
          <a:xfrm>
            <a:off x="7518400" y="1069232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087874-30B9-4DFA-9D0F-65A6CD067333}"/>
              </a:ext>
            </a:extLst>
          </p:cNvPr>
          <p:cNvCxnSpPr>
            <a:cxnSpLocks/>
          </p:cNvCxnSpPr>
          <p:nvPr/>
        </p:nvCxnSpPr>
        <p:spPr>
          <a:xfrm>
            <a:off x="438704" y="1498600"/>
            <a:ext cx="64700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70D9C80-55D3-4C0B-8004-AD478A423C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2630" y="787401"/>
            <a:ext cx="3854449" cy="22621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FEE74E-87E4-4619-80FD-63EBE74C30B0}"/>
              </a:ext>
            </a:extLst>
          </p:cNvPr>
          <p:cNvSpPr txBox="1"/>
          <p:nvPr/>
        </p:nvSpPr>
        <p:spPr>
          <a:xfrm>
            <a:off x="344921" y="3001008"/>
            <a:ext cx="4825979" cy="29706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Tóm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tắt</a:t>
            </a:r>
            <a:endParaRPr lang="en-US" sz="32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/>
              <a:t>Có</a:t>
            </a:r>
            <a:r>
              <a:rPr lang="en-US" sz="3200" dirty="0"/>
              <a:t>          :      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err="1"/>
              <a:t>Thêm</a:t>
            </a:r>
            <a:r>
              <a:rPr lang="en-US" sz="3200" dirty="0"/>
              <a:t>     :      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: …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27BC99-608A-4059-B063-DA91A1CA114E}"/>
              </a:ext>
            </a:extLst>
          </p:cNvPr>
          <p:cNvGrpSpPr/>
          <p:nvPr/>
        </p:nvGrpSpPr>
        <p:grpSpPr>
          <a:xfrm>
            <a:off x="6096000" y="3341021"/>
            <a:ext cx="5548415" cy="2970686"/>
            <a:chOff x="6423561" y="3547071"/>
            <a:chExt cx="4161311" cy="2228014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D86E63-8928-4897-8270-2B5C180A7D43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28014"/>
            </a:xfrm>
            <a:prstGeom prst="rect">
              <a:avLst/>
            </a:prstGeom>
            <a:grpFill/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i="1" dirty="0" err="1">
                  <a:solidFill>
                    <a:srgbClr val="FF0000"/>
                  </a:solidFill>
                </a:rPr>
                <a:t>Bài</a:t>
              </a:r>
              <a:r>
                <a:rPr lang="en-US" sz="3200" i="1" dirty="0">
                  <a:solidFill>
                    <a:srgbClr val="FF0000"/>
                  </a:solidFill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</a:rPr>
                <a:t>giải</a:t>
              </a:r>
              <a:endParaRPr lang="en-US" sz="32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dirty="0" err="1"/>
                <a:t>Số</a:t>
              </a:r>
              <a:r>
                <a:rPr lang="en-US" sz="3200" dirty="0"/>
                <a:t> </a:t>
              </a:r>
              <a:r>
                <a:rPr lang="en-US" sz="3200" dirty="0" err="1"/>
                <a:t>bông</a:t>
              </a:r>
              <a:r>
                <a:rPr lang="en-US" sz="3200" dirty="0"/>
                <a:t> </a:t>
              </a:r>
              <a:r>
                <a:rPr lang="en-US" sz="3200" dirty="0" err="1"/>
                <a:t>hoa</a:t>
              </a:r>
              <a:r>
                <a:rPr lang="en-US" sz="3200" dirty="0"/>
                <a:t> </a:t>
              </a: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tất</a:t>
              </a:r>
              <a:r>
                <a:rPr lang="en-US" sz="3200" dirty="0"/>
                <a:t> </a:t>
              </a:r>
              <a:r>
                <a:rPr lang="en-US" sz="3200" dirty="0" err="1"/>
                <a:t>cả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dirty="0"/>
                <a:t>                              (</a:t>
              </a:r>
              <a:r>
                <a:rPr lang="en-US" sz="3200" dirty="0" err="1"/>
                <a:t>bông</a:t>
              </a:r>
              <a:r>
                <a:rPr lang="en-US" sz="32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dirty="0" err="1"/>
                <a:t>Đáp</a:t>
              </a:r>
              <a:r>
                <a:rPr lang="en-US" sz="3200" dirty="0"/>
                <a:t> </a:t>
              </a:r>
              <a:r>
                <a:rPr lang="en-US" sz="3200" dirty="0" err="1"/>
                <a:t>số</a:t>
              </a:r>
              <a:r>
                <a:rPr lang="en-US" sz="3200" dirty="0"/>
                <a:t>:      </a:t>
              </a:r>
              <a:r>
                <a:rPr lang="en-US" sz="3200" dirty="0" err="1"/>
                <a:t>bông</a:t>
              </a:r>
              <a:r>
                <a:rPr lang="en-US" sz="3200" dirty="0"/>
                <a:t> </a:t>
              </a:r>
              <a:r>
                <a:rPr lang="en-US" sz="3200" dirty="0" err="1"/>
                <a:t>hoa</a:t>
              </a:r>
              <a:r>
                <a:rPr lang="en-US" sz="3200" dirty="0"/>
                <a:t>.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10B01D-09D2-419D-819A-FE2CD36C7F70}"/>
                </a:ext>
              </a:extLst>
            </p:cNvPr>
            <p:cNvGrpSpPr/>
            <p:nvPr/>
          </p:nvGrpSpPr>
          <p:grpSpPr>
            <a:xfrm>
              <a:off x="7539867" y="4749059"/>
              <a:ext cx="1248179" cy="436418"/>
              <a:chOff x="2459867" y="2659436"/>
              <a:chExt cx="1248179" cy="436418"/>
            </a:xfrm>
            <a:grpFill/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D8C8216-E778-4C3E-B914-902F185E3214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AB5AA2-0FBF-4A93-9ADB-66481EC39949}"/>
                  </a:ext>
                </a:extLst>
              </p:cNvPr>
              <p:cNvSpPr txBox="1"/>
              <p:nvPr/>
            </p:nvSpPr>
            <p:spPr>
              <a:xfrm>
                <a:off x="2459867" y="2721242"/>
                <a:ext cx="1248179" cy="34624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+                 =</a:t>
                </a:r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A039F18-2DB5-4556-A2F1-8BD0957A21C6}"/>
              </a:ext>
            </a:extLst>
          </p:cNvPr>
          <p:cNvSpPr/>
          <p:nvPr/>
        </p:nvSpPr>
        <p:spPr>
          <a:xfrm>
            <a:off x="2004207" y="4020521"/>
            <a:ext cx="526212" cy="465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F4499FE-6509-4D7E-B702-A05F8FF9993F}"/>
              </a:ext>
            </a:extLst>
          </p:cNvPr>
          <p:cNvSpPr/>
          <p:nvPr/>
        </p:nvSpPr>
        <p:spPr>
          <a:xfrm>
            <a:off x="1978326" y="4598985"/>
            <a:ext cx="609600" cy="612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9C9A8B-C81E-410B-968D-BCA3CCBF6D61}"/>
              </a:ext>
            </a:extLst>
          </p:cNvPr>
          <p:cNvSpPr/>
          <p:nvPr/>
        </p:nvSpPr>
        <p:spPr>
          <a:xfrm>
            <a:off x="6908800" y="5026080"/>
            <a:ext cx="581891" cy="447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DECC83-BC1B-4F4D-99D2-1618214F3AB0}"/>
              </a:ext>
            </a:extLst>
          </p:cNvPr>
          <p:cNvSpPr/>
          <p:nvPr/>
        </p:nvSpPr>
        <p:spPr>
          <a:xfrm>
            <a:off x="8367623" y="5764656"/>
            <a:ext cx="581891" cy="447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FA1CDB2-E969-46E6-8F91-C3D1A01892F7}"/>
              </a:ext>
            </a:extLst>
          </p:cNvPr>
          <p:cNvSpPr/>
          <p:nvPr/>
        </p:nvSpPr>
        <p:spPr>
          <a:xfrm>
            <a:off x="8084212" y="5026078"/>
            <a:ext cx="581891" cy="447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8C0305-A25A-4691-81ED-E1D766E97578}"/>
              </a:ext>
            </a:extLst>
          </p:cNvPr>
          <p:cNvSpPr/>
          <p:nvPr/>
        </p:nvSpPr>
        <p:spPr>
          <a:xfrm>
            <a:off x="9165909" y="5028721"/>
            <a:ext cx="581891" cy="447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23" grpId="0" animBg="1"/>
      <p:bldP spid="43" grpId="0" animBg="1"/>
      <p:bldP spid="25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39"/>
          <p:cNvGrpSpPr/>
          <p:nvPr/>
        </p:nvGrpSpPr>
        <p:grpSpPr>
          <a:xfrm>
            <a:off x="9465061" y="4994082"/>
            <a:ext cx="2255715" cy="1569833"/>
            <a:chOff x="7074925" y="3430399"/>
            <a:chExt cx="1932061" cy="1918926"/>
          </a:xfrm>
        </p:grpSpPr>
        <p:pic>
          <p:nvPicPr>
            <p:cNvPr id="426" name="Google Shape;42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30780" y="4430679"/>
              <a:ext cx="396557" cy="918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56895" y="3430399"/>
              <a:ext cx="850091" cy="80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74925" y="4338625"/>
              <a:ext cx="1081975" cy="1010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F7FAF65-D333-4D95-B15A-28B1BDE47B4D}"/>
              </a:ext>
            </a:extLst>
          </p:cNvPr>
          <p:cNvSpPr txBox="1"/>
          <p:nvPr/>
        </p:nvSpPr>
        <p:spPr>
          <a:xfrm>
            <a:off x="304801" y="381000"/>
            <a:ext cx="11464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Bài</a:t>
            </a:r>
            <a:r>
              <a:rPr lang="en-US" sz="3200" dirty="0"/>
              <a:t> 2: </a:t>
            </a:r>
            <a:r>
              <a:rPr lang="en-US" sz="3200" dirty="0" err="1"/>
              <a:t>Có</a:t>
            </a:r>
            <a:r>
              <a:rPr lang="en-US" sz="3200" dirty="0"/>
              <a:t> 8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kéo</a:t>
            </a:r>
            <a:r>
              <a:rPr lang="en-US" sz="3200" dirty="0"/>
              <a:t> co,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4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kéo</a:t>
            </a:r>
            <a:r>
              <a:rPr lang="en-US" sz="3200" dirty="0"/>
              <a:t> co?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3BABA8-5C76-409D-891C-7EBA48422229}"/>
              </a:ext>
            </a:extLst>
          </p:cNvPr>
          <p:cNvCxnSpPr>
            <a:cxnSpLocks/>
          </p:cNvCxnSpPr>
          <p:nvPr/>
        </p:nvCxnSpPr>
        <p:spPr>
          <a:xfrm>
            <a:off x="1625600" y="990600"/>
            <a:ext cx="162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D2CA4D-3C8A-4DDB-B4E9-1AA204D1DEAF}"/>
              </a:ext>
            </a:extLst>
          </p:cNvPr>
          <p:cNvCxnSpPr>
            <a:cxnSpLocks/>
          </p:cNvCxnSpPr>
          <p:nvPr/>
        </p:nvCxnSpPr>
        <p:spPr>
          <a:xfrm>
            <a:off x="7481985" y="990600"/>
            <a:ext cx="254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730CBE-FB27-414E-8ACA-CBFD599DF83C}"/>
              </a:ext>
            </a:extLst>
          </p:cNvPr>
          <p:cNvCxnSpPr>
            <a:cxnSpLocks/>
          </p:cNvCxnSpPr>
          <p:nvPr/>
        </p:nvCxnSpPr>
        <p:spPr>
          <a:xfrm>
            <a:off x="416958" y="1488996"/>
            <a:ext cx="7721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9149F9-AAA2-4ABB-B873-EEEA01C0C2FD}"/>
              </a:ext>
            </a:extLst>
          </p:cNvPr>
          <p:cNvSpPr txBox="1"/>
          <p:nvPr/>
        </p:nvSpPr>
        <p:spPr>
          <a:xfrm>
            <a:off x="635011" y="2409513"/>
            <a:ext cx="4825979" cy="29706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Tóm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tắt</a:t>
            </a:r>
            <a:endParaRPr lang="en-US" sz="32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/>
              <a:t>Có</a:t>
            </a:r>
            <a:r>
              <a:rPr lang="en-US" sz="3200" dirty="0"/>
              <a:t>          :       </a:t>
            </a:r>
            <a:r>
              <a:rPr lang="en-US" sz="3200" dirty="0" err="1"/>
              <a:t>bạn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err="1"/>
              <a:t>Thêm</a:t>
            </a:r>
            <a:r>
              <a:rPr lang="en-US" sz="3200" dirty="0"/>
              <a:t>     :       </a:t>
            </a:r>
            <a:r>
              <a:rPr lang="en-US" sz="3200" dirty="0" err="1"/>
              <a:t>bạn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: … </a:t>
            </a:r>
            <a:r>
              <a:rPr lang="en-US" sz="3200" dirty="0" err="1"/>
              <a:t>bạn</a:t>
            </a:r>
            <a:r>
              <a:rPr lang="en-US" sz="32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646293-62DB-4A35-84EB-075E6244351B}"/>
              </a:ext>
            </a:extLst>
          </p:cNvPr>
          <p:cNvSpPr txBox="1"/>
          <p:nvPr/>
        </p:nvSpPr>
        <p:spPr>
          <a:xfrm>
            <a:off x="5341275" y="2424670"/>
            <a:ext cx="6428508" cy="29706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Bài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giải</a:t>
            </a:r>
            <a:endParaRPr lang="en-US" sz="32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kéo</a:t>
            </a:r>
            <a:r>
              <a:rPr lang="en-US" sz="3200" dirty="0"/>
              <a:t> co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                                   (</a:t>
            </a:r>
            <a:r>
              <a:rPr lang="en-US" sz="3200" dirty="0" err="1"/>
              <a:t>bạn</a:t>
            </a:r>
            <a:r>
              <a:rPr lang="en-US" sz="32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        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       </a:t>
            </a:r>
            <a:r>
              <a:rPr lang="en-US" sz="3200" dirty="0" err="1"/>
              <a:t>bạn</a:t>
            </a:r>
            <a:r>
              <a:rPr lang="en-US" sz="3200" dirty="0"/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4C2FE4-0905-4A54-8619-DAD6891CECCB}"/>
              </a:ext>
            </a:extLst>
          </p:cNvPr>
          <p:cNvSpPr/>
          <p:nvPr/>
        </p:nvSpPr>
        <p:spPr>
          <a:xfrm>
            <a:off x="2227612" y="3281331"/>
            <a:ext cx="52134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111956-BEAF-41CD-86D5-58BE127BA407}"/>
              </a:ext>
            </a:extLst>
          </p:cNvPr>
          <p:cNvSpPr/>
          <p:nvPr/>
        </p:nvSpPr>
        <p:spPr>
          <a:xfrm>
            <a:off x="9067657" y="4038600"/>
            <a:ext cx="615586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10AAE0-4CD2-41E6-A919-CDD7627D5162}"/>
              </a:ext>
            </a:extLst>
          </p:cNvPr>
          <p:cNvSpPr/>
          <p:nvPr/>
        </p:nvSpPr>
        <p:spPr>
          <a:xfrm>
            <a:off x="8568667" y="4038600"/>
            <a:ext cx="387764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F25716-ECFE-4541-9F62-5B2A15C5B61A}"/>
              </a:ext>
            </a:extLst>
          </p:cNvPr>
          <p:cNvSpPr/>
          <p:nvPr/>
        </p:nvSpPr>
        <p:spPr>
          <a:xfrm>
            <a:off x="7847841" y="4038600"/>
            <a:ext cx="609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05B3F5-2A57-420C-BB87-10D5A53E1D8A}"/>
              </a:ext>
            </a:extLst>
          </p:cNvPr>
          <p:cNvSpPr/>
          <p:nvPr/>
        </p:nvSpPr>
        <p:spPr>
          <a:xfrm>
            <a:off x="7127015" y="4038600"/>
            <a:ext cx="609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40C385-2AB9-4885-A2D3-55F879099D46}"/>
              </a:ext>
            </a:extLst>
          </p:cNvPr>
          <p:cNvSpPr/>
          <p:nvPr/>
        </p:nvSpPr>
        <p:spPr>
          <a:xfrm>
            <a:off x="6426213" y="4038600"/>
            <a:ext cx="609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776483-D4E9-4B58-9956-646A1AFD4363}"/>
              </a:ext>
            </a:extLst>
          </p:cNvPr>
          <p:cNvSpPr/>
          <p:nvPr/>
        </p:nvSpPr>
        <p:spPr>
          <a:xfrm>
            <a:off x="2280935" y="4033851"/>
            <a:ext cx="603782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BFB067-CC5B-4328-B8BB-D8790D9B72D2}"/>
              </a:ext>
            </a:extLst>
          </p:cNvPr>
          <p:cNvSpPr/>
          <p:nvPr/>
        </p:nvSpPr>
        <p:spPr>
          <a:xfrm>
            <a:off x="8887377" y="4731835"/>
            <a:ext cx="615586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12</a:t>
            </a:r>
          </a:p>
        </p:txBody>
      </p:sp>
      <p:grpSp>
        <p:nvGrpSpPr>
          <p:cNvPr id="39" name="Google Shape;440;p40">
            <a:extLst>
              <a:ext uri="{FF2B5EF4-FFF2-40B4-BE49-F238E27FC236}">
                <a16:creationId xmlns:a16="http://schemas.microsoft.com/office/drawing/2014/main" id="{07E7DF08-6DC1-4CE9-A454-86C64C1500BE}"/>
              </a:ext>
            </a:extLst>
          </p:cNvPr>
          <p:cNvGrpSpPr/>
          <p:nvPr/>
        </p:nvGrpSpPr>
        <p:grpSpPr>
          <a:xfrm>
            <a:off x="-1191368" y="4794006"/>
            <a:ext cx="3554743" cy="3365988"/>
            <a:chOff x="-679927" y="3642236"/>
            <a:chExt cx="2666057" cy="2524491"/>
          </a:xfrm>
        </p:grpSpPr>
        <p:pic>
          <p:nvPicPr>
            <p:cNvPr id="40" name="Google Shape;441;p40">
              <a:extLst>
                <a:ext uri="{FF2B5EF4-FFF2-40B4-BE49-F238E27FC236}">
                  <a16:creationId xmlns:a16="http://schemas.microsoft.com/office/drawing/2014/main" id="{C3D1E700-DF6C-4921-91F6-597EA1B28BC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0672552">
              <a:off x="-217970" y="3988961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42;p40">
              <a:extLst>
                <a:ext uri="{FF2B5EF4-FFF2-40B4-BE49-F238E27FC236}">
                  <a16:creationId xmlns:a16="http://schemas.microsoft.com/office/drawing/2014/main" id="{C9040994-1752-4737-A721-227073D8B15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0672551">
              <a:off x="1298121" y="461627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43;p40">
              <a:extLst>
                <a:ext uri="{FF2B5EF4-FFF2-40B4-BE49-F238E27FC236}">
                  <a16:creationId xmlns:a16="http://schemas.microsoft.com/office/drawing/2014/main" id="{32604068-BFC8-4A08-BDEF-2E9045CB0A23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536797">
              <a:off x="617672" y="3649311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44;p40">
              <a:extLst>
                <a:ext uri="{FF2B5EF4-FFF2-40B4-BE49-F238E27FC236}">
                  <a16:creationId xmlns:a16="http://schemas.microsoft.com/office/drawing/2014/main" id="{7305C987-1CBE-4651-AC7D-A041A26C3F6E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0536797">
              <a:off x="-659494" y="398878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5;p40">
              <a:extLst>
                <a:ext uri="{FF2B5EF4-FFF2-40B4-BE49-F238E27FC236}">
                  <a16:creationId xmlns:a16="http://schemas.microsoft.com/office/drawing/2014/main" id="{02562622-17C4-490B-A1F9-269596A812E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225257">
              <a:off x="1387316" y="4282885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46;p40">
              <a:extLst>
                <a:ext uri="{FF2B5EF4-FFF2-40B4-BE49-F238E27FC236}">
                  <a16:creationId xmlns:a16="http://schemas.microsoft.com/office/drawing/2014/main" id="{B1BEFD01-E60A-4EC2-9780-2BCE105CAA2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536797">
              <a:off x="1088722" y="4802386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6"/>
          <p:cNvSpPr txBox="1">
            <a:spLocks noGrp="1"/>
          </p:cNvSpPr>
          <p:nvPr>
            <p:ph type="title"/>
          </p:nvPr>
        </p:nvSpPr>
        <p:spPr>
          <a:xfrm>
            <a:off x="960000" y="139700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873" name="Google Shape;87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8701" y="3641134"/>
            <a:ext cx="2838687" cy="252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2878" y="3641150"/>
            <a:ext cx="2282788" cy="22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301" y="4094362"/>
            <a:ext cx="3499281" cy="188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192587"/>
            <a:ext cx="11007306" cy="6277223"/>
          </a:xfrm>
          <a:prstGeom prst="rect">
            <a:avLst/>
          </a:prstGeom>
        </p:spPr>
      </p:pic>
      <p:sp>
        <p:nvSpPr>
          <p:cNvPr id="3" name="WordArt 13"/>
          <p:cNvSpPr>
            <a:spLocks noTextEdit="1"/>
          </p:cNvSpPr>
          <p:nvPr/>
        </p:nvSpPr>
        <p:spPr bwMode="auto">
          <a:xfrm>
            <a:off x="1903615" y="2224178"/>
            <a:ext cx="7633588" cy="2214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52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“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Hộp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quà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bí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mật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42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2"/>
            <a:ext cx="12192000" cy="1141745"/>
          </a:xfrm>
          <a:prstGeom prst="rect">
            <a:avLst/>
          </a:prstGeom>
          <a:blipFill>
            <a:blip r:embed="rId2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1"/>
            <a:ext cx="12192000" cy="1141745"/>
          </a:xfrm>
          <a:prstGeom prst="rect">
            <a:avLst/>
          </a:prstGeom>
          <a:blipFill>
            <a:blip r:embed="rId2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1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8934"/>
          <a:stretch/>
        </p:blipFill>
        <p:spPr>
          <a:xfrm>
            <a:off x="410292" y="345961"/>
            <a:ext cx="2060627" cy="219948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37" y="92232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3797"/>
          <a:stretch/>
        </p:blipFill>
        <p:spPr>
          <a:xfrm>
            <a:off x="5659475" y="305363"/>
            <a:ext cx="2060627" cy="2266804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85" y="351262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2176"/>
          <a:stretch/>
        </p:blipFill>
        <p:spPr>
          <a:xfrm>
            <a:off x="2299061" y="2923776"/>
            <a:ext cx="2060627" cy="224437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57" y="348405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375"/>
          <a:stretch/>
        </p:blipFill>
        <p:spPr>
          <a:xfrm>
            <a:off x="7430135" y="2948718"/>
            <a:ext cx="2060627" cy="2219429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ED3A02CB-B121-A4A2-3ABD-5A6332311539}"/>
              </a:ext>
            </a:extLst>
          </p:cNvPr>
          <p:cNvSpPr/>
          <p:nvPr/>
        </p:nvSpPr>
        <p:spPr>
          <a:xfrm>
            <a:off x="1392775" y="2147456"/>
            <a:ext cx="687427" cy="563699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7EBE383A-4C55-5EB2-A98F-B91D251C0735}"/>
              </a:ext>
            </a:extLst>
          </p:cNvPr>
          <p:cNvSpPr/>
          <p:nvPr/>
        </p:nvSpPr>
        <p:spPr>
          <a:xfrm>
            <a:off x="6655219" y="2033961"/>
            <a:ext cx="687427" cy="563699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433AD9F4-C1F2-824A-F58E-057DD78AFA28}"/>
              </a:ext>
            </a:extLst>
          </p:cNvPr>
          <p:cNvSpPr/>
          <p:nvPr/>
        </p:nvSpPr>
        <p:spPr>
          <a:xfrm>
            <a:off x="3283275" y="4686020"/>
            <a:ext cx="687427" cy="563699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C338D1C4-99E1-92F7-E7AB-F46ECBAED170}"/>
              </a:ext>
            </a:extLst>
          </p:cNvPr>
          <p:cNvSpPr/>
          <p:nvPr/>
        </p:nvSpPr>
        <p:spPr>
          <a:xfrm>
            <a:off x="8436760" y="4709179"/>
            <a:ext cx="687427" cy="563699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572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  <a:endParaRPr lang="vi-VN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+ 3 = 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4489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+ 5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6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12? </a:t>
            </a:r>
          </a:p>
          <a:p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43182" y="2116555"/>
            <a:ext cx="9179663" cy="15595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1011312" y="381001"/>
            <a:ext cx="10272000" cy="14132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200" dirty="0" err="1"/>
              <a:t>Chủ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2: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phạm</a:t>
            </a:r>
            <a:r>
              <a:rPr lang="en-US" sz="3200" dirty="0"/>
              <a:t> vi 20</a:t>
            </a:r>
            <a:endParaRPr sz="3200" dirty="0"/>
          </a:p>
        </p:txBody>
      </p:sp>
      <p:graphicFrame>
        <p:nvGraphicFramePr>
          <p:cNvPr id="319" name="Google Shape;319;p33"/>
          <p:cNvGraphicFramePr/>
          <p:nvPr/>
        </p:nvGraphicFramePr>
        <p:xfrm>
          <a:off x="960000" y="2153100"/>
          <a:ext cx="10272000" cy="28921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98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3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3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33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03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03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03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033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00" marR="12190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2" name="Google Shape;3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2240" y="5841441"/>
            <a:ext cx="728865" cy="87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0903" y="6127152"/>
            <a:ext cx="699236" cy="70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66037" y="5760031"/>
            <a:ext cx="1396600" cy="12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" y="5204038"/>
            <a:ext cx="248880" cy="2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388600">
            <a:off x="743701" y="6513499"/>
            <a:ext cx="1186287" cy="48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494" y="5162781"/>
            <a:ext cx="608100" cy="47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20888" y="5542104"/>
            <a:ext cx="248880" cy="217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07;p32"/>
          <p:cNvGrpSpPr/>
          <p:nvPr/>
        </p:nvGrpSpPr>
        <p:grpSpPr>
          <a:xfrm>
            <a:off x="9473921" y="-1026425"/>
            <a:ext cx="3260548" cy="3640952"/>
            <a:chOff x="7105440" y="-769819"/>
            <a:chExt cx="2445411" cy="2730714"/>
          </a:xfrm>
        </p:grpSpPr>
        <p:pic>
          <p:nvPicPr>
            <p:cNvPr id="15" name="Google Shape;308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157348" y="-769819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09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05440" y="-18935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10;p3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107197" y="1338950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11;p3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312904" y="138286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12;p3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4769" y="1342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306;p32"/>
          <p:cNvSpPr txBox="1"/>
          <p:nvPr/>
        </p:nvSpPr>
        <p:spPr>
          <a:xfrm>
            <a:off x="697005" y="1356960"/>
            <a:ext cx="10179459" cy="370680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BÀI 9: BÀI TOÁN VỀ THÊM, BỚT MỘT SỐ ĐƠN VỊ</a:t>
            </a:r>
          </a:p>
          <a:p>
            <a:pPr algn="ctr"/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Tiết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1: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Giải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bài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toán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về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thêm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một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số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đ</a:t>
            </a:r>
            <a:r>
              <a:rPr lang="vi-VN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ơ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 </a:t>
            </a:r>
            <a:r>
              <a:rPr lang="en-US" sz="5333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vị</a:t>
            </a:r>
            <a:r>
              <a:rPr lang="en-US" sz="53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5333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9031" y="2223646"/>
            <a:ext cx="6402001" cy="565645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4"/>
          <p:cNvSpPr txBox="1">
            <a:spLocks noGrp="1"/>
          </p:cNvSpPr>
          <p:nvPr>
            <p:ph type="title"/>
          </p:nvPr>
        </p:nvSpPr>
        <p:spPr>
          <a:xfrm>
            <a:off x="4228699" y="2452539"/>
            <a:ext cx="6664000" cy="19924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8800" b="1" dirty="0"/>
              <a:t>KHÁM PHÁ</a:t>
            </a:r>
            <a:endParaRPr sz="8800" b="1" dirty="0"/>
          </a:p>
        </p:txBody>
      </p:sp>
      <p:pic>
        <p:nvPicPr>
          <p:cNvPr id="347" name="Google Shape;3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82350" y="4233603"/>
            <a:ext cx="3415100" cy="37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" y="2993272"/>
            <a:ext cx="797887" cy="96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56080">
            <a:off x="2376576" y="3244327"/>
            <a:ext cx="765451" cy="773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7269" y="1484279"/>
            <a:ext cx="797900" cy="71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062890">
            <a:off x="563130" y="481591"/>
            <a:ext cx="372877" cy="119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56709" y="644070"/>
            <a:ext cx="676755" cy="87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75743" y="1402989"/>
            <a:ext cx="309876" cy="52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99857" y="1550879"/>
            <a:ext cx="278936" cy="23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1931" y="2480263"/>
            <a:ext cx="265963" cy="23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2202876" y="2199079"/>
            <a:ext cx="872907" cy="78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3523000">
            <a:off x="697124" y="2761387"/>
            <a:ext cx="1667123" cy="84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2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74400" y="5530358"/>
            <a:ext cx="1396600" cy="12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27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566401" y="4922882"/>
            <a:ext cx="608100" cy="47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89;p43">
            <a:extLst>
              <a:ext uri="{FF2B5EF4-FFF2-40B4-BE49-F238E27FC236}">
                <a16:creationId xmlns:a16="http://schemas.microsoft.com/office/drawing/2014/main" id="{8B5C5F9F-D2D3-4A0F-BF8B-73F322C828C6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315805" y="-332227"/>
            <a:ext cx="2277740" cy="282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388</Words>
  <Application>Microsoft Office PowerPoint</Application>
  <PresentationFormat>Widescreen</PresentationFormat>
  <Paragraphs>76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Alegreya Sans</vt:lpstr>
      <vt:lpstr>Anaheim</vt:lpstr>
      <vt:lpstr>Arial</vt:lpstr>
      <vt:lpstr>Average Sans</vt:lpstr>
      <vt:lpstr>Calibri</vt:lpstr>
      <vt:lpstr>Calibri Light</vt:lpstr>
      <vt:lpstr>DM Sans</vt:lpstr>
      <vt:lpstr>Nunito Light</vt:lpstr>
      <vt:lpstr>Philosopher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2: Phép cộng, phép trừ trong phạm vi 20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thầy cô và các em học sinh!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Van Thien</cp:lastModifiedBy>
  <cp:revision>13</cp:revision>
  <dcterms:created xsi:type="dcterms:W3CDTF">2023-05-25T13:07:32Z</dcterms:created>
  <dcterms:modified xsi:type="dcterms:W3CDTF">2024-10-07T20:46:36Z</dcterms:modified>
</cp:coreProperties>
</file>