
<file path=[Content_Types].xml><?xml version="1.0" encoding="utf-8"?>
<Types xmlns="http://schemas.openxmlformats.org/package/2006/content-types">
  <Default Extension="png" ContentType="image/png"/>
  <Default Extension="jpeg" ContentType="image/jpeg"/>
  <Default Extension="wmf" ContentType="image/x-wmf"/>
  <Default Extension="rels" ContentType="application/vnd.openxmlformats-package.relationships+xml"/>
  <Default Extension="xml" ContentType="application/xml"/>
  <Default Extension="gif" ContentType="image/gif"/>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2"/>
  </p:notesMasterIdLst>
  <p:sldIdLst>
    <p:sldId id="327" r:id="rId2"/>
    <p:sldId id="447" r:id="rId3"/>
    <p:sldId id="408" r:id="rId4"/>
    <p:sldId id="444" r:id="rId5"/>
    <p:sldId id="446" r:id="rId6"/>
    <p:sldId id="449" r:id="rId7"/>
    <p:sldId id="437" r:id="rId8"/>
    <p:sldId id="440" r:id="rId9"/>
    <p:sldId id="441" r:id="rId10"/>
    <p:sldId id="340" r:id="rId11"/>
  </p:sldIdLst>
  <p:sldSz cx="16276638" cy="9144000"/>
  <p:notesSz cx="6858000" cy="9144000"/>
  <p:custDataLst>
    <p:tags r:id="rId13"/>
  </p:custDataLst>
  <p:defaultTextStyle>
    <a:defPPr>
      <a:defRPr lang="en-US"/>
    </a:defPPr>
    <a:lvl1pPr algn="l" rtl="0" eaLnBrk="0" fontAlgn="base" hangingPunct="0">
      <a:spcBef>
        <a:spcPct val="0"/>
      </a:spcBef>
      <a:spcAft>
        <a:spcPct val="0"/>
      </a:spcAft>
      <a:defRPr kern="1200">
        <a:solidFill>
          <a:schemeClr val="tx1"/>
        </a:solidFill>
        <a:latin typeface="Arial" charset="0"/>
        <a:ea typeface="+mn-ea"/>
        <a:cs typeface="+mn-cs"/>
      </a:defRPr>
    </a:lvl1pPr>
    <a:lvl2pPr marL="717550" indent="-260350" algn="l" rtl="0" eaLnBrk="0" fontAlgn="base" hangingPunct="0">
      <a:spcBef>
        <a:spcPct val="0"/>
      </a:spcBef>
      <a:spcAft>
        <a:spcPct val="0"/>
      </a:spcAft>
      <a:defRPr kern="1200">
        <a:solidFill>
          <a:schemeClr val="tx1"/>
        </a:solidFill>
        <a:latin typeface="Arial" charset="0"/>
        <a:ea typeface="+mn-ea"/>
        <a:cs typeface="+mn-cs"/>
      </a:defRPr>
    </a:lvl2pPr>
    <a:lvl3pPr marL="1436688" indent="-522288" algn="l" rtl="0" eaLnBrk="0" fontAlgn="base" hangingPunct="0">
      <a:spcBef>
        <a:spcPct val="0"/>
      </a:spcBef>
      <a:spcAft>
        <a:spcPct val="0"/>
      </a:spcAft>
      <a:defRPr kern="1200">
        <a:solidFill>
          <a:schemeClr val="tx1"/>
        </a:solidFill>
        <a:latin typeface="Arial" charset="0"/>
        <a:ea typeface="+mn-ea"/>
        <a:cs typeface="+mn-cs"/>
      </a:defRPr>
    </a:lvl3pPr>
    <a:lvl4pPr marL="2154238" indent="-782638" algn="l" rtl="0" eaLnBrk="0" fontAlgn="base" hangingPunct="0">
      <a:spcBef>
        <a:spcPct val="0"/>
      </a:spcBef>
      <a:spcAft>
        <a:spcPct val="0"/>
      </a:spcAft>
      <a:defRPr kern="1200">
        <a:solidFill>
          <a:schemeClr val="tx1"/>
        </a:solidFill>
        <a:latin typeface="Arial" charset="0"/>
        <a:ea typeface="+mn-ea"/>
        <a:cs typeface="+mn-cs"/>
      </a:defRPr>
    </a:lvl4pPr>
    <a:lvl5pPr marL="2873375" indent="-1044575" algn="l" rtl="0" eaLnBrk="0" fontAlgn="base" hangingPunct="0">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880">
          <p15:clr>
            <a:srgbClr val="A4A3A4"/>
          </p15:clr>
        </p15:guide>
        <p15:guide id="2" pos="5127">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6600"/>
    <a:srgbClr val="FF0000"/>
    <a:srgbClr val="0000CC"/>
    <a:srgbClr val="FF3399"/>
    <a:srgbClr val="FF0066"/>
    <a:srgbClr val="FF7C80"/>
    <a:srgbClr val="EDF6F7"/>
    <a:srgbClr val="6600CC"/>
    <a:srgbClr val="3333FF"/>
    <a:srgbClr val="0000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876" autoAdjust="0"/>
    <p:restoredTop sz="94660"/>
  </p:normalViewPr>
  <p:slideViewPr>
    <p:cSldViewPr>
      <p:cViewPr varScale="1">
        <p:scale>
          <a:sx n="64" d="100"/>
          <a:sy n="64" d="100"/>
        </p:scale>
        <p:origin x="84" y="78"/>
      </p:cViewPr>
      <p:guideLst>
        <p:guide orient="horz" pos="2880"/>
        <p:guide pos="5127"/>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tags" Target="tags/tag1.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notesMaster" Target="notesMasters/notesMaster1.xml"/><Relationship Id="rId17"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viewProps" Target="viewProp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451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200">
                <a:latin typeface="Arial" charset="0"/>
              </a:defRPr>
            </a:lvl1pPr>
          </a:lstStyle>
          <a:p>
            <a:pPr>
              <a:defRPr/>
            </a:pPr>
            <a:endParaRPr lang="en-US"/>
          </a:p>
        </p:txBody>
      </p:sp>
      <p:sp>
        <p:nvSpPr>
          <p:cNvPr id="6451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200">
                <a:latin typeface="Arial" charset="0"/>
              </a:defRPr>
            </a:lvl1pPr>
          </a:lstStyle>
          <a:p>
            <a:pPr>
              <a:defRPr/>
            </a:pPr>
            <a:endParaRPr lang="en-US"/>
          </a:p>
        </p:txBody>
      </p:sp>
      <p:sp>
        <p:nvSpPr>
          <p:cNvPr id="10244" name="Rectangle 4"/>
          <p:cNvSpPr>
            <a:spLocks noGrp="1" noRot="1" noChangeAspect="1" noChangeArrowheads="1" noTextEdit="1"/>
          </p:cNvSpPr>
          <p:nvPr>
            <p:ph type="sldImg" idx="2"/>
          </p:nvPr>
        </p:nvSpPr>
        <p:spPr bwMode="auto">
          <a:xfrm>
            <a:off x="377825" y="685800"/>
            <a:ext cx="6102350" cy="3429000"/>
          </a:xfrm>
          <a:prstGeom prst="rect">
            <a:avLst/>
          </a:prstGeom>
          <a:noFill/>
          <a:ln w="9525">
            <a:solidFill>
              <a:srgbClr val="000000"/>
            </a:solidFill>
            <a:miter lim="800000"/>
            <a:headEnd/>
            <a:tailEnd/>
          </a:ln>
          <a:effectLst/>
          <a:extLst>
            <a:ext uri="{909E8E84-426E-40DD-AFC4-6F175D3DCCD1}">
              <a14:hiddenFill xmlns:a14="http://schemas.microsoft.com/office/drawing/2010/main">
                <a:solidFill>
                  <a:srgbClr val="FFFFFF"/>
                </a:solidFill>
              </a14:hiddenFill>
            </a:ex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451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noProof="0"/>
              <a:t>Click to edit Master text styles</a:t>
            </a:r>
          </a:p>
          <a:p>
            <a:pPr lvl="1"/>
            <a:r>
              <a:rPr lang="en-US" noProof="0"/>
              <a:t>Second level</a:t>
            </a:r>
          </a:p>
          <a:p>
            <a:pPr lvl="2"/>
            <a:r>
              <a:rPr lang="en-US" noProof="0"/>
              <a:t>Third level</a:t>
            </a:r>
          </a:p>
          <a:p>
            <a:pPr lvl="3"/>
            <a:r>
              <a:rPr lang="en-US" noProof="0"/>
              <a:t>Fourth level</a:t>
            </a:r>
          </a:p>
          <a:p>
            <a:pPr lvl="4"/>
            <a:r>
              <a:rPr lang="en-US" noProof="0"/>
              <a:t>Fifth level</a:t>
            </a:r>
          </a:p>
        </p:txBody>
      </p:sp>
      <p:sp>
        <p:nvSpPr>
          <p:cNvPr id="6451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eaLnBrk="1" hangingPunct="1">
              <a:defRPr sz="1200">
                <a:latin typeface="Arial" charset="0"/>
              </a:defRPr>
            </a:lvl1pPr>
          </a:lstStyle>
          <a:p>
            <a:pPr>
              <a:defRPr/>
            </a:pPr>
            <a:endParaRPr lang="en-US"/>
          </a:p>
        </p:txBody>
      </p:sp>
      <p:sp>
        <p:nvSpPr>
          <p:cNvPr id="6451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eaLnBrk="1" hangingPunct="1">
              <a:defRPr sz="1200"/>
            </a:lvl1pPr>
          </a:lstStyle>
          <a:p>
            <a:pPr>
              <a:defRPr/>
            </a:pPr>
            <a:fld id="{51C4FA25-5DD5-485C-BCD2-EF739D2A7194}" type="slidenum">
              <a:rPr lang="en-US" altLang="en-US"/>
              <a:pPr>
                <a:defRPr/>
              </a:pPr>
              <a:t>‹#›</a:t>
            </a:fld>
            <a:endParaRPr lang="en-US" altLang="en-US"/>
          </a:p>
        </p:txBody>
      </p:sp>
    </p:spTree>
    <p:extLst>
      <p:ext uri="{BB962C8B-B14F-4D97-AF65-F5344CB8AC3E}">
        <p14:creationId xmlns:p14="http://schemas.microsoft.com/office/powerpoint/2010/main" val="221386817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900" kern="1200">
        <a:solidFill>
          <a:schemeClr val="tx1"/>
        </a:solidFill>
        <a:latin typeface="Arial" charset="0"/>
        <a:ea typeface="+mn-ea"/>
        <a:cs typeface="+mn-cs"/>
      </a:defRPr>
    </a:lvl1pPr>
    <a:lvl2pPr marL="717550" algn="l" rtl="0" eaLnBrk="0" fontAlgn="base" hangingPunct="0">
      <a:spcBef>
        <a:spcPct val="30000"/>
      </a:spcBef>
      <a:spcAft>
        <a:spcPct val="0"/>
      </a:spcAft>
      <a:defRPr sz="1900" kern="1200">
        <a:solidFill>
          <a:schemeClr val="tx1"/>
        </a:solidFill>
        <a:latin typeface="Arial" charset="0"/>
        <a:ea typeface="+mn-ea"/>
        <a:cs typeface="+mn-cs"/>
      </a:defRPr>
    </a:lvl2pPr>
    <a:lvl3pPr marL="1436688" algn="l" rtl="0" eaLnBrk="0" fontAlgn="base" hangingPunct="0">
      <a:spcBef>
        <a:spcPct val="30000"/>
      </a:spcBef>
      <a:spcAft>
        <a:spcPct val="0"/>
      </a:spcAft>
      <a:defRPr sz="1900" kern="1200">
        <a:solidFill>
          <a:schemeClr val="tx1"/>
        </a:solidFill>
        <a:latin typeface="Arial" charset="0"/>
        <a:ea typeface="+mn-ea"/>
        <a:cs typeface="+mn-cs"/>
      </a:defRPr>
    </a:lvl3pPr>
    <a:lvl4pPr marL="2154238" algn="l" rtl="0" eaLnBrk="0" fontAlgn="base" hangingPunct="0">
      <a:spcBef>
        <a:spcPct val="30000"/>
      </a:spcBef>
      <a:spcAft>
        <a:spcPct val="0"/>
      </a:spcAft>
      <a:defRPr sz="1900" kern="1200">
        <a:solidFill>
          <a:schemeClr val="tx1"/>
        </a:solidFill>
        <a:latin typeface="Arial" charset="0"/>
        <a:ea typeface="+mn-ea"/>
        <a:cs typeface="+mn-cs"/>
      </a:defRPr>
    </a:lvl4pPr>
    <a:lvl5pPr marL="2873375" algn="l" rtl="0" eaLnBrk="0" fontAlgn="base" hangingPunct="0">
      <a:spcBef>
        <a:spcPct val="30000"/>
      </a:spcBef>
      <a:spcAft>
        <a:spcPct val="0"/>
      </a:spcAft>
      <a:defRPr sz="1900" kern="1200">
        <a:solidFill>
          <a:schemeClr val="tx1"/>
        </a:solidFill>
        <a:latin typeface="Arial" charset="0"/>
        <a:ea typeface="+mn-ea"/>
        <a:cs typeface="+mn-cs"/>
      </a:defRPr>
    </a:lvl5pPr>
    <a:lvl6pPr marL="3592220" algn="l" defTabSz="1436888" rtl="0" eaLnBrk="1" latinLnBrk="0" hangingPunct="1">
      <a:defRPr sz="1900" kern="1200">
        <a:solidFill>
          <a:schemeClr val="tx1"/>
        </a:solidFill>
        <a:latin typeface="+mn-lt"/>
        <a:ea typeface="+mn-ea"/>
        <a:cs typeface="+mn-cs"/>
      </a:defRPr>
    </a:lvl6pPr>
    <a:lvl7pPr marL="4310664" algn="l" defTabSz="1436888" rtl="0" eaLnBrk="1" latinLnBrk="0" hangingPunct="1">
      <a:defRPr sz="1900" kern="1200">
        <a:solidFill>
          <a:schemeClr val="tx1"/>
        </a:solidFill>
        <a:latin typeface="+mn-lt"/>
        <a:ea typeface="+mn-ea"/>
        <a:cs typeface="+mn-cs"/>
      </a:defRPr>
    </a:lvl7pPr>
    <a:lvl8pPr marL="5029109" algn="l" defTabSz="1436888" rtl="0" eaLnBrk="1" latinLnBrk="0" hangingPunct="1">
      <a:defRPr sz="1900" kern="1200">
        <a:solidFill>
          <a:schemeClr val="tx1"/>
        </a:solidFill>
        <a:latin typeface="+mn-lt"/>
        <a:ea typeface="+mn-ea"/>
        <a:cs typeface="+mn-cs"/>
      </a:defRPr>
    </a:lvl8pPr>
    <a:lvl9pPr marL="5747553" algn="l" defTabSz="1436888" rtl="0" eaLnBrk="1" latinLnBrk="0" hangingPunct="1">
      <a:defRPr sz="19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Rectangle 7"/>
          <p:cNvSpPr txBox="1">
            <a:spLocks noGrp="1" noChangeArrowheads="1"/>
          </p:cNvSpPr>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b"/>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r" eaLnBrk="1" hangingPunct="1"/>
            <a:fld id="{EB5B8007-F28A-4C3E-A48D-DDE012D8153F}" type="slidenum">
              <a:rPr lang="en-US" altLang="en-US" sz="1200">
                <a:cs typeface="Arial" charset="0"/>
              </a:rPr>
              <a:pPr algn="r" eaLnBrk="1" hangingPunct="1"/>
              <a:t>10</a:t>
            </a:fld>
            <a:endParaRPr lang="en-US" altLang="en-US" sz="1200">
              <a:cs typeface="Arial" charset="0"/>
            </a:endParaRPr>
          </a:p>
        </p:txBody>
      </p:sp>
      <p:sp>
        <p:nvSpPr>
          <p:cNvPr id="15363" name="Rectangle 2"/>
          <p:cNvSpPr>
            <a:spLocks noGrp="1" noRot="1" noChangeAspect="1" noChangeArrowheads="1" noTextEdit="1"/>
          </p:cNvSpPr>
          <p:nvPr>
            <p:ph type="sldImg"/>
          </p:nvPr>
        </p:nvSpPr>
        <p:spPr>
          <a:xfrm>
            <a:off x="377825" y="685800"/>
            <a:ext cx="6102350" cy="3429000"/>
          </a:xfrm>
          <a:ln/>
        </p:spPr>
      </p:sp>
      <p:sp>
        <p:nvSpPr>
          <p:cNvPr id="15364" name="Rectangle 3"/>
          <p:cNvSpPr>
            <a:spLocks noGrp="1" noChangeArrowheads="1"/>
          </p:cNvSpPr>
          <p:nvPr>
            <p:ph type="body" idx="1"/>
          </p:nvPr>
        </p:nvSpPr>
        <p:spPr>
          <a:noFill/>
        </p:spPr>
        <p:txBody>
          <a:bodyPr/>
          <a:lstStyle/>
          <a:p>
            <a:pPr eaLnBrk="1" hangingPunct="1"/>
            <a:endParaRPr lang="vi-VN" altLang="en-US">
              <a:cs typeface="Arial"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220748" y="2840569"/>
            <a:ext cx="13835142" cy="1960033"/>
          </a:xfrm>
        </p:spPr>
        <p:txBody>
          <a:bodyPr/>
          <a:lstStyle/>
          <a:p>
            <a:r>
              <a:rPr lang="en-US"/>
              <a:t>Click to edit Master title style</a:t>
            </a:r>
            <a:endParaRPr lang="vi-VN"/>
          </a:p>
        </p:txBody>
      </p:sp>
      <p:sp>
        <p:nvSpPr>
          <p:cNvPr id="3" name="Subtitle 2"/>
          <p:cNvSpPr>
            <a:spLocks noGrp="1"/>
          </p:cNvSpPr>
          <p:nvPr>
            <p:ph type="subTitle" idx="1"/>
          </p:nvPr>
        </p:nvSpPr>
        <p:spPr>
          <a:xfrm>
            <a:off x="2441496" y="5181600"/>
            <a:ext cx="11393647" cy="2336800"/>
          </a:xfrm>
        </p:spPr>
        <p:txBody>
          <a:bodyPr/>
          <a:lstStyle>
            <a:lvl1pPr marL="0" indent="0" algn="ctr">
              <a:buNone/>
              <a:defRPr/>
            </a:lvl1pPr>
            <a:lvl2pPr marL="718444" indent="0" algn="ctr">
              <a:buNone/>
              <a:defRPr/>
            </a:lvl2pPr>
            <a:lvl3pPr marL="1436888" indent="0" algn="ctr">
              <a:buNone/>
              <a:defRPr/>
            </a:lvl3pPr>
            <a:lvl4pPr marL="2155332" indent="0" algn="ctr">
              <a:buNone/>
              <a:defRPr/>
            </a:lvl4pPr>
            <a:lvl5pPr marL="2873776" indent="0" algn="ctr">
              <a:buNone/>
              <a:defRPr/>
            </a:lvl5pPr>
            <a:lvl6pPr marL="3592220" indent="0" algn="ctr">
              <a:buNone/>
              <a:defRPr/>
            </a:lvl6pPr>
            <a:lvl7pPr marL="4310664" indent="0" algn="ctr">
              <a:buNone/>
              <a:defRPr/>
            </a:lvl7pPr>
            <a:lvl8pPr marL="5029109" indent="0" algn="ctr">
              <a:buNone/>
              <a:defRPr/>
            </a:lvl8pPr>
            <a:lvl9pPr marL="5747553" indent="0" algn="ctr">
              <a:buNone/>
              <a:defRPr/>
            </a:lvl9pPr>
          </a:lstStyle>
          <a:p>
            <a:r>
              <a:rPr lang="en-US"/>
              <a:t>Click to edit Master subtitle style</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EB01423-D198-4896-B996-AF6CD71AA325}" type="slidenum">
              <a:rPr lang="en-US" altLang="en-US"/>
              <a:pPr>
                <a:defRPr/>
              </a:pPr>
              <a:t>‹#›</a:t>
            </a:fld>
            <a:endParaRPr lang="en-US" altLang="en-US"/>
          </a:p>
        </p:txBody>
      </p:sp>
    </p:spTree>
    <p:extLst>
      <p:ext uri="{BB962C8B-B14F-4D97-AF65-F5344CB8AC3E}">
        <p14:creationId xmlns:p14="http://schemas.microsoft.com/office/powerpoint/2010/main" val="39722546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29D28DD1-89CB-4A9B-8160-1008CEEB8C29}" type="slidenum">
              <a:rPr lang="en-US" altLang="en-US"/>
              <a:pPr>
                <a:defRPr/>
              </a:pPr>
              <a:t>‹#›</a:t>
            </a:fld>
            <a:endParaRPr lang="en-US" altLang="en-US"/>
          </a:p>
        </p:txBody>
      </p:sp>
    </p:spTree>
    <p:extLst>
      <p:ext uri="{BB962C8B-B14F-4D97-AF65-F5344CB8AC3E}">
        <p14:creationId xmlns:p14="http://schemas.microsoft.com/office/powerpoint/2010/main" val="1392092833"/>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1800562" y="366186"/>
            <a:ext cx="3662244" cy="7802033"/>
          </a:xfrm>
        </p:spPr>
        <p:txBody>
          <a:bodyPr vert="eaVert"/>
          <a:lstStyle/>
          <a:p>
            <a:r>
              <a:rPr lang="en-US"/>
              <a:t>Click to edit Master title style</a:t>
            </a:r>
            <a:endParaRPr lang="vi-VN"/>
          </a:p>
        </p:txBody>
      </p:sp>
      <p:sp>
        <p:nvSpPr>
          <p:cNvPr id="3" name="Vertical Text Placeholder 2"/>
          <p:cNvSpPr>
            <a:spLocks noGrp="1"/>
          </p:cNvSpPr>
          <p:nvPr>
            <p:ph type="body" orient="vert" idx="1"/>
          </p:nvPr>
        </p:nvSpPr>
        <p:spPr>
          <a:xfrm>
            <a:off x="813832" y="366186"/>
            <a:ext cx="10715453" cy="7802033"/>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774A9502-423E-4957-ACD4-EFEAFA456813}" type="slidenum">
              <a:rPr lang="en-US" altLang="en-US"/>
              <a:pPr>
                <a:defRPr/>
              </a:pPr>
              <a:t>‹#›</a:t>
            </a:fld>
            <a:endParaRPr lang="en-US" altLang="en-US"/>
          </a:p>
        </p:txBody>
      </p:sp>
    </p:spTree>
    <p:extLst>
      <p:ext uri="{BB962C8B-B14F-4D97-AF65-F5344CB8AC3E}">
        <p14:creationId xmlns:p14="http://schemas.microsoft.com/office/powerpoint/2010/main" val="18138348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F100BA3F-51CF-473C-BBC7-9F80CB3FD932}" type="slidenum">
              <a:rPr lang="en-US" altLang="en-US"/>
              <a:pPr>
                <a:defRPr/>
              </a:pPr>
              <a:t>‹#›</a:t>
            </a:fld>
            <a:endParaRPr lang="en-US" altLang="en-US"/>
          </a:p>
        </p:txBody>
      </p:sp>
    </p:spTree>
    <p:extLst>
      <p:ext uri="{BB962C8B-B14F-4D97-AF65-F5344CB8AC3E}">
        <p14:creationId xmlns:p14="http://schemas.microsoft.com/office/powerpoint/2010/main" val="12606691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85743" y="5875867"/>
            <a:ext cx="13835142" cy="1816100"/>
          </a:xfrm>
        </p:spPr>
        <p:txBody>
          <a:bodyPr anchor="t"/>
          <a:lstStyle>
            <a:lvl1pPr algn="l">
              <a:defRPr sz="6300" b="1" cap="all"/>
            </a:lvl1pPr>
          </a:lstStyle>
          <a:p>
            <a:r>
              <a:rPr lang="en-US"/>
              <a:t>Click to edit Master title style</a:t>
            </a:r>
            <a:endParaRPr lang="vi-VN"/>
          </a:p>
        </p:txBody>
      </p:sp>
      <p:sp>
        <p:nvSpPr>
          <p:cNvPr id="3" name="Text Placeholder 2"/>
          <p:cNvSpPr>
            <a:spLocks noGrp="1"/>
          </p:cNvSpPr>
          <p:nvPr>
            <p:ph type="body" idx="1"/>
          </p:nvPr>
        </p:nvSpPr>
        <p:spPr>
          <a:xfrm>
            <a:off x="1285743" y="3875619"/>
            <a:ext cx="13835142" cy="2000249"/>
          </a:xfrm>
        </p:spPr>
        <p:txBody>
          <a:bodyPr anchor="b"/>
          <a:lstStyle>
            <a:lvl1pPr marL="0" indent="0">
              <a:buNone/>
              <a:defRPr sz="3100"/>
            </a:lvl1pPr>
            <a:lvl2pPr marL="718444" indent="0">
              <a:buNone/>
              <a:defRPr sz="2800"/>
            </a:lvl2pPr>
            <a:lvl3pPr marL="1436888" indent="0">
              <a:buNone/>
              <a:defRPr sz="2500"/>
            </a:lvl3pPr>
            <a:lvl4pPr marL="2155332" indent="0">
              <a:buNone/>
              <a:defRPr sz="2200"/>
            </a:lvl4pPr>
            <a:lvl5pPr marL="2873776" indent="0">
              <a:buNone/>
              <a:defRPr sz="2200"/>
            </a:lvl5pPr>
            <a:lvl6pPr marL="3592220" indent="0">
              <a:buNone/>
              <a:defRPr sz="2200"/>
            </a:lvl6pPr>
            <a:lvl7pPr marL="4310664" indent="0">
              <a:buNone/>
              <a:defRPr sz="2200"/>
            </a:lvl7pPr>
            <a:lvl8pPr marL="5029109" indent="0">
              <a:buNone/>
              <a:defRPr sz="2200"/>
            </a:lvl8pPr>
            <a:lvl9pPr marL="5747553" indent="0">
              <a:buNone/>
              <a:defRPr sz="22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p>
        </p:txBody>
      </p:sp>
      <p:sp>
        <p:nvSpPr>
          <p:cNvPr id="6" name="Rectangle 6"/>
          <p:cNvSpPr>
            <a:spLocks noGrp="1" noChangeArrowheads="1"/>
          </p:cNvSpPr>
          <p:nvPr>
            <p:ph type="sldNum" sz="quarter" idx="12"/>
          </p:nvPr>
        </p:nvSpPr>
        <p:spPr>
          <a:ln/>
        </p:spPr>
        <p:txBody>
          <a:bodyPr/>
          <a:lstStyle>
            <a:lvl1pPr>
              <a:defRPr/>
            </a:lvl1pPr>
          </a:lstStyle>
          <a:p>
            <a:pPr>
              <a:defRPr/>
            </a:pPr>
            <a:fld id="{E5E9DFC9-E0D6-4E70-95EC-EE956DA6257B}" type="slidenum">
              <a:rPr lang="en-US" altLang="en-US"/>
              <a:pPr>
                <a:defRPr/>
              </a:pPr>
              <a:t>‹#›</a:t>
            </a:fld>
            <a:endParaRPr lang="en-US" altLang="en-US"/>
          </a:p>
        </p:txBody>
      </p:sp>
    </p:spTree>
    <p:extLst>
      <p:ext uri="{BB962C8B-B14F-4D97-AF65-F5344CB8AC3E}">
        <p14:creationId xmlns:p14="http://schemas.microsoft.com/office/powerpoint/2010/main" val="154592160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813832"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8273958" y="2133602"/>
            <a:ext cx="7188848" cy="6034617"/>
          </a:xfrm>
        </p:spPr>
        <p:txBody>
          <a:bodyPr/>
          <a:lstStyle>
            <a:lvl1pPr>
              <a:defRPr sz="4400"/>
            </a:lvl1pPr>
            <a:lvl2pPr>
              <a:defRPr sz="3800"/>
            </a:lvl2pPr>
            <a:lvl3pPr>
              <a:defRPr sz="3100"/>
            </a:lvl3pPr>
            <a:lvl4pPr>
              <a:defRPr sz="2800"/>
            </a:lvl4pPr>
            <a:lvl5pPr>
              <a:defRPr sz="2800"/>
            </a:lvl5pPr>
            <a:lvl6pPr>
              <a:defRPr sz="2800"/>
            </a:lvl6pPr>
            <a:lvl7pPr>
              <a:defRPr sz="2800"/>
            </a:lvl7pPr>
            <a:lvl8pPr>
              <a:defRPr sz="2800"/>
            </a:lvl8pPr>
            <a:lvl9pPr>
              <a:defRPr sz="2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5EEE0E17-1536-48C6-87E3-A861F0C00F04}" type="slidenum">
              <a:rPr lang="en-US" altLang="en-US"/>
              <a:pPr>
                <a:defRPr/>
              </a:pPr>
              <a:t>‹#›</a:t>
            </a:fld>
            <a:endParaRPr lang="en-US" altLang="en-US"/>
          </a:p>
        </p:txBody>
      </p:sp>
    </p:spTree>
    <p:extLst>
      <p:ext uri="{BB962C8B-B14F-4D97-AF65-F5344CB8AC3E}">
        <p14:creationId xmlns:p14="http://schemas.microsoft.com/office/powerpoint/2010/main" val="193175644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vi-VN"/>
          </a:p>
        </p:txBody>
      </p:sp>
      <p:sp>
        <p:nvSpPr>
          <p:cNvPr id="3" name="Text Placeholder 2"/>
          <p:cNvSpPr>
            <a:spLocks noGrp="1"/>
          </p:cNvSpPr>
          <p:nvPr>
            <p:ph type="body" idx="1"/>
          </p:nvPr>
        </p:nvSpPr>
        <p:spPr>
          <a:xfrm>
            <a:off x="813832" y="2046817"/>
            <a:ext cx="7191675"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4" name="Content Placeholder 3"/>
          <p:cNvSpPr>
            <a:spLocks noGrp="1"/>
          </p:cNvSpPr>
          <p:nvPr>
            <p:ph sz="half" idx="2"/>
          </p:nvPr>
        </p:nvSpPr>
        <p:spPr>
          <a:xfrm>
            <a:off x="813832" y="2899833"/>
            <a:ext cx="7191675"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5" name="Text Placeholder 4"/>
          <p:cNvSpPr>
            <a:spLocks noGrp="1"/>
          </p:cNvSpPr>
          <p:nvPr>
            <p:ph type="body" sz="quarter" idx="3"/>
          </p:nvPr>
        </p:nvSpPr>
        <p:spPr>
          <a:xfrm>
            <a:off x="8268307" y="2046817"/>
            <a:ext cx="7194500" cy="853016"/>
          </a:xfrm>
        </p:spPr>
        <p:txBody>
          <a:bodyPr anchor="b"/>
          <a:lstStyle>
            <a:lvl1pPr marL="0" indent="0">
              <a:buNone/>
              <a:defRPr sz="3800" b="1"/>
            </a:lvl1pPr>
            <a:lvl2pPr marL="718444" indent="0">
              <a:buNone/>
              <a:defRPr sz="3100" b="1"/>
            </a:lvl2pPr>
            <a:lvl3pPr marL="1436888" indent="0">
              <a:buNone/>
              <a:defRPr sz="2800" b="1"/>
            </a:lvl3pPr>
            <a:lvl4pPr marL="2155332" indent="0">
              <a:buNone/>
              <a:defRPr sz="2500" b="1"/>
            </a:lvl4pPr>
            <a:lvl5pPr marL="2873776" indent="0">
              <a:buNone/>
              <a:defRPr sz="2500" b="1"/>
            </a:lvl5pPr>
            <a:lvl6pPr marL="3592220" indent="0">
              <a:buNone/>
              <a:defRPr sz="2500" b="1"/>
            </a:lvl6pPr>
            <a:lvl7pPr marL="4310664" indent="0">
              <a:buNone/>
              <a:defRPr sz="2500" b="1"/>
            </a:lvl7pPr>
            <a:lvl8pPr marL="5029109" indent="0">
              <a:buNone/>
              <a:defRPr sz="2500" b="1"/>
            </a:lvl8pPr>
            <a:lvl9pPr marL="5747553" indent="0">
              <a:buNone/>
              <a:defRPr sz="2500" b="1"/>
            </a:lvl9pPr>
          </a:lstStyle>
          <a:p>
            <a:pPr lvl="0"/>
            <a:r>
              <a:rPr lang="en-US"/>
              <a:t>Click to edit Master text styles</a:t>
            </a:r>
          </a:p>
        </p:txBody>
      </p:sp>
      <p:sp>
        <p:nvSpPr>
          <p:cNvPr id="6" name="Content Placeholder 5"/>
          <p:cNvSpPr>
            <a:spLocks noGrp="1"/>
          </p:cNvSpPr>
          <p:nvPr>
            <p:ph sz="quarter" idx="4"/>
          </p:nvPr>
        </p:nvSpPr>
        <p:spPr>
          <a:xfrm>
            <a:off x="8268307" y="2899833"/>
            <a:ext cx="7194500" cy="5268384"/>
          </a:xfrm>
        </p:spPr>
        <p:txBody>
          <a:bodyPr/>
          <a:lstStyle>
            <a:lvl1pPr>
              <a:defRPr sz="3800"/>
            </a:lvl1pPr>
            <a:lvl2pPr>
              <a:defRPr sz="3100"/>
            </a:lvl2pPr>
            <a:lvl3pPr>
              <a:defRPr sz="2800"/>
            </a:lvl3pPr>
            <a:lvl4pPr>
              <a:defRPr sz="2500"/>
            </a:lvl4pPr>
            <a:lvl5pPr>
              <a:defRPr sz="2500"/>
            </a:lvl5pPr>
            <a:lvl6pPr>
              <a:defRPr sz="2500"/>
            </a:lvl6pPr>
            <a:lvl7pPr>
              <a:defRPr sz="2500"/>
            </a:lvl7pPr>
            <a:lvl8pPr>
              <a:defRPr sz="2500"/>
            </a:lvl8pPr>
            <a:lvl9pPr>
              <a:defRPr sz="2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Rectangle 4"/>
          <p:cNvSpPr>
            <a:spLocks noGrp="1" noChangeArrowheads="1"/>
          </p:cNvSpPr>
          <p:nvPr>
            <p:ph type="dt" sz="half" idx="10"/>
          </p:nvPr>
        </p:nvSpPr>
        <p:spPr>
          <a:ln/>
        </p:spPr>
        <p:txBody>
          <a:bodyPr/>
          <a:lstStyle>
            <a:lvl1pPr>
              <a:defRPr/>
            </a:lvl1pPr>
          </a:lstStyle>
          <a:p>
            <a:pPr>
              <a:defRPr/>
            </a:pPr>
            <a:endParaRPr 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p>
        </p:txBody>
      </p:sp>
      <p:sp>
        <p:nvSpPr>
          <p:cNvPr id="9" name="Rectangle 6"/>
          <p:cNvSpPr>
            <a:spLocks noGrp="1" noChangeArrowheads="1"/>
          </p:cNvSpPr>
          <p:nvPr>
            <p:ph type="sldNum" sz="quarter" idx="12"/>
          </p:nvPr>
        </p:nvSpPr>
        <p:spPr>
          <a:ln/>
        </p:spPr>
        <p:txBody>
          <a:bodyPr/>
          <a:lstStyle>
            <a:lvl1pPr>
              <a:defRPr/>
            </a:lvl1pPr>
          </a:lstStyle>
          <a:p>
            <a:pPr>
              <a:defRPr/>
            </a:pPr>
            <a:fld id="{8830A47B-B3AA-4408-B89E-78641CC5715A}" type="slidenum">
              <a:rPr lang="en-US" altLang="en-US"/>
              <a:pPr>
                <a:defRPr/>
              </a:pPr>
              <a:t>‹#›</a:t>
            </a:fld>
            <a:endParaRPr lang="en-US" altLang="en-US"/>
          </a:p>
        </p:txBody>
      </p:sp>
    </p:spTree>
    <p:extLst>
      <p:ext uri="{BB962C8B-B14F-4D97-AF65-F5344CB8AC3E}">
        <p14:creationId xmlns:p14="http://schemas.microsoft.com/office/powerpoint/2010/main" val="3231286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Rectangle 4"/>
          <p:cNvSpPr>
            <a:spLocks noGrp="1" noChangeArrowheads="1"/>
          </p:cNvSpPr>
          <p:nvPr>
            <p:ph type="dt" sz="half" idx="10"/>
          </p:nvPr>
        </p:nvSpPr>
        <p:spPr>
          <a:ln/>
        </p:spPr>
        <p:txBody>
          <a:bodyPr/>
          <a:lstStyle>
            <a:lvl1pPr>
              <a:defRPr/>
            </a:lvl1pPr>
          </a:lstStyle>
          <a:p>
            <a:pPr>
              <a:defRPr/>
            </a:pPr>
            <a:endParaRPr 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p>
        </p:txBody>
      </p:sp>
      <p:sp>
        <p:nvSpPr>
          <p:cNvPr id="5" name="Rectangle 6"/>
          <p:cNvSpPr>
            <a:spLocks noGrp="1" noChangeArrowheads="1"/>
          </p:cNvSpPr>
          <p:nvPr>
            <p:ph type="sldNum" sz="quarter" idx="12"/>
          </p:nvPr>
        </p:nvSpPr>
        <p:spPr>
          <a:ln/>
        </p:spPr>
        <p:txBody>
          <a:bodyPr/>
          <a:lstStyle>
            <a:lvl1pPr>
              <a:defRPr/>
            </a:lvl1pPr>
          </a:lstStyle>
          <a:p>
            <a:pPr>
              <a:defRPr/>
            </a:pPr>
            <a:fld id="{58D8FA65-B14B-4883-88C7-F7A3A55E9A2F}" type="slidenum">
              <a:rPr lang="en-US" altLang="en-US"/>
              <a:pPr>
                <a:defRPr/>
              </a:pPr>
              <a:t>‹#›</a:t>
            </a:fld>
            <a:endParaRPr lang="en-US" altLang="en-US"/>
          </a:p>
        </p:txBody>
      </p:sp>
    </p:spTree>
    <p:extLst>
      <p:ext uri="{BB962C8B-B14F-4D97-AF65-F5344CB8AC3E}">
        <p14:creationId xmlns:p14="http://schemas.microsoft.com/office/powerpoint/2010/main" val="16314973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p>
        </p:txBody>
      </p:sp>
      <p:sp>
        <p:nvSpPr>
          <p:cNvPr id="4" name="Rectangle 6"/>
          <p:cNvSpPr>
            <a:spLocks noGrp="1" noChangeArrowheads="1"/>
          </p:cNvSpPr>
          <p:nvPr>
            <p:ph type="sldNum" sz="quarter" idx="12"/>
          </p:nvPr>
        </p:nvSpPr>
        <p:spPr>
          <a:ln/>
        </p:spPr>
        <p:txBody>
          <a:bodyPr/>
          <a:lstStyle>
            <a:lvl1pPr>
              <a:defRPr/>
            </a:lvl1pPr>
          </a:lstStyle>
          <a:p>
            <a:pPr>
              <a:defRPr/>
            </a:pPr>
            <a:fld id="{C38BE4F5-A3A4-4A0F-A638-D990D725B4CA}" type="slidenum">
              <a:rPr lang="en-US" altLang="en-US"/>
              <a:pPr>
                <a:defRPr/>
              </a:pPr>
              <a:t>‹#›</a:t>
            </a:fld>
            <a:endParaRPr lang="en-US" altLang="en-US"/>
          </a:p>
        </p:txBody>
      </p:sp>
    </p:spTree>
    <p:extLst>
      <p:ext uri="{BB962C8B-B14F-4D97-AF65-F5344CB8AC3E}">
        <p14:creationId xmlns:p14="http://schemas.microsoft.com/office/powerpoint/2010/main" val="76872940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13833" y="364067"/>
            <a:ext cx="5354902" cy="1549400"/>
          </a:xfrm>
        </p:spPr>
        <p:txBody>
          <a:bodyPr anchor="b"/>
          <a:lstStyle>
            <a:lvl1pPr algn="l">
              <a:defRPr sz="3100" b="1"/>
            </a:lvl1pPr>
          </a:lstStyle>
          <a:p>
            <a:r>
              <a:rPr lang="en-US"/>
              <a:t>Click to edit Master title style</a:t>
            </a:r>
            <a:endParaRPr lang="vi-VN"/>
          </a:p>
        </p:txBody>
      </p:sp>
      <p:sp>
        <p:nvSpPr>
          <p:cNvPr id="3" name="Content Placeholder 2"/>
          <p:cNvSpPr>
            <a:spLocks noGrp="1"/>
          </p:cNvSpPr>
          <p:nvPr>
            <p:ph idx="1"/>
          </p:nvPr>
        </p:nvSpPr>
        <p:spPr>
          <a:xfrm>
            <a:off x="6363713" y="364068"/>
            <a:ext cx="9099093" cy="7804151"/>
          </a:xfrm>
        </p:spPr>
        <p:txBody>
          <a:bodyPr/>
          <a:lstStyle>
            <a:lvl1pPr>
              <a:defRPr sz="5000"/>
            </a:lvl1pPr>
            <a:lvl2pPr>
              <a:defRPr sz="4400"/>
            </a:lvl2pPr>
            <a:lvl3pPr>
              <a:defRPr sz="3800"/>
            </a:lvl3pPr>
            <a:lvl4pPr>
              <a:defRPr sz="3100"/>
            </a:lvl4pPr>
            <a:lvl5pPr>
              <a:defRPr sz="3100"/>
            </a:lvl5pPr>
            <a:lvl6pPr>
              <a:defRPr sz="3100"/>
            </a:lvl6pPr>
            <a:lvl7pPr>
              <a:defRPr sz="3100"/>
            </a:lvl7pPr>
            <a:lvl8pPr>
              <a:defRPr sz="3100"/>
            </a:lvl8pPr>
            <a:lvl9pPr>
              <a:defRPr sz="3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Text Placeholder 3"/>
          <p:cNvSpPr>
            <a:spLocks noGrp="1"/>
          </p:cNvSpPr>
          <p:nvPr>
            <p:ph type="body" sz="half" idx="2"/>
          </p:nvPr>
        </p:nvSpPr>
        <p:spPr>
          <a:xfrm>
            <a:off x="813833" y="1913468"/>
            <a:ext cx="5354902" cy="6254751"/>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0C99C05A-73D7-488D-87AE-9FA1D515BA90}" type="slidenum">
              <a:rPr lang="en-US" altLang="en-US"/>
              <a:pPr>
                <a:defRPr/>
              </a:pPr>
              <a:t>‹#›</a:t>
            </a:fld>
            <a:endParaRPr lang="en-US" altLang="en-US"/>
          </a:p>
        </p:txBody>
      </p:sp>
    </p:spTree>
    <p:extLst>
      <p:ext uri="{BB962C8B-B14F-4D97-AF65-F5344CB8AC3E}">
        <p14:creationId xmlns:p14="http://schemas.microsoft.com/office/powerpoint/2010/main" val="18394107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190335" y="6400801"/>
            <a:ext cx="9765983" cy="755651"/>
          </a:xfrm>
        </p:spPr>
        <p:txBody>
          <a:bodyPr anchor="b"/>
          <a:lstStyle>
            <a:lvl1pPr algn="l">
              <a:defRPr sz="3100" b="1"/>
            </a:lvl1pPr>
          </a:lstStyle>
          <a:p>
            <a:r>
              <a:rPr lang="en-US"/>
              <a:t>Click to edit Master title style</a:t>
            </a:r>
            <a:endParaRPr lang="vi-VN"/>
          </a:p>
        </p:txBody>
      </p:sp>
      <p:sp>
        <p:nvSpPr>
          <p:cNvPr id="3" name="Picture Placeholder 2"/>
          <p:cNvSpPr>
            <a:spLocks noGrp="1"/>
          </p:cNvSpPr>
          <p:nvPr>
            <p:ph type="pic" idx="1"/>
          </p:nvPr>
        </p:nvSpPr>
        <p:spPr>
          <a:xfrm>
            <a:off x="3190335" y="817033"/>
            <a:ext cx="9765983" cy="5486400"/>
          </a:xfrm>
        </p:spPr>
        <p:txBody>
          <a:bodyPr/>
          <a:lstStyle>
            <a:lvl1pPr marL="0" indent="0">
              <a:buNone/>
              <a:defRPr sz="5000"/>
            </a:lvl1pPr>
            <a:lvl2pPr marL="718444" indent="0">
              <a:buNone/>
              <a:defRPr sz="4400"/>
            </a:lvl2pPr>
            <a:lvl3pPr marL="1436888" indent="0">
              <a:buNone/>
              <a:defRPr sz="3800"/>
            </a:lvl3pPr>
            <a:lvl4pPr marL="2155332" indent="0">
              <a:buNone/>
              <a:defRPr sz="3100"/>
            </a:lvl4pPr>
            <a:lvl5pPr marL="2873776" indent="0">
              <a:buNone/>
              <a:defRPr sz="3100"/>
            </a:lvl5pPr>
            <a:lvl6pPr marL="3592220" indent="0">
              <a:buNone/>
              <a:defRPr sz="3100"/>
            </a:lvl6pPr>
            <a:lvl7pPr marL="4310664" indent="0">
              <a:buNone/>
              <a:defRPr sz="3100"/>
            </a:lvl7pPr>
            <a:lvl8pPr marL="5029109" indent="0">
              <a:buNone/>
              <a:defRPr sz="3100"/>
            </a:lvl8pPr>
            <a:lvl9pPr marL="5747553" indent="0">
              <a:buNone/>
              <a:defRPr sz="3100"/>
            </a:lvl9pPr>
          </a:lstStyle>
          <a:p>
            <a:pPr lvl="0"/>
            <a:endParaRPr lang="vi-VN" noProof="0"/>
          </a:p>
        </p:txBody>
      </p:sp>
      <p:sp>
        <p:nvSpPr>
          <p:cNvPr id="4" name="Text Placeholder 3"/>
          <p:cNvSpPr>
            <a:spLocks noGrp="1"/>
          </p:cNvSpPr>
          <p:nvPr>
            <p:ph type="body" sz="half" idx="2"/>
          </p:nvPr>
        </p:nvSpPr>
        <p:spPr>
          <a:xfrm>
            <a:off x="3190335" y="7156452"/>
            <a:ext cx="9765983" cy="1073149"/>
          </a:xfrm>
        </p:spPr>
        <p:txBody>
          <a:bodyPr/>
          <a:lstStyle>
            <a:lvl1pPr marL="0" indent="0">
              <a:buNone/>
              <a:defRPr sz="2200"/>
            </a:lvl1pPr>
            <a:lvl2pPr marL="718444" indent="0">
              <a:buNone/>
              <a:defRPr sz="1900"/>
            </a:lvl2pPr>
            <a:lvl3pPr marL="1436888" indent="0">
              <a:buNone/>
              <a:defRPr sz="1600"/>
            </a:lvl3pPr>
            <a:lvl4pPr marL="2155332" indent="0">
              <a:buNone/>
              <a:defRPr sz="1400"/>
            </a:lvl4pPr>
            <a:lvl5pPr marL="2873776" indent="0">
              <a:buNone/>
              <a:defRPr sz="1400"/>
            </a:lvl5pPr>
            <a:lvl6pPr marL="3592220" indent="0">
              <a:buNone/>
              <a:defRPr sz="1400"/>
            </a:lvl6pPr>
            <a:lvl7pPr marL="4310664" indent="0">
              <a:buNone/>
              <a:defRPr sz="1400"/>
            </a:lvl7pPr>
            <a:lvl8pPr marL="5029109" indent="0">
              <a:buNone/>
              <a:defRPr sz="1400"/>
            </a:lvl8pPr>
            <a:lvl9pPr marL="5747553" indent="0">
              <a:buNone/>
              <a:defRPr sz="14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p>
        </p:txBody>
      </p:sp>
      <p:sp>
        <p:nvSpPr>
          <p:cNvPr id="7" name="Rectangle 6"/>
          <p:cNvSpPr>
            <a:spLocks noGrp="1" noChangeArrowheads="1"/>
          </p:cNvSpPr>
          <p:nvPr>
            <p:ph type="sldNum" sz="quarter" idx="12"/>
          </p:nvPr>
        </p:nvSpPr>
        <p:spPr>
          <a:ln/>
        </p:spPr>
        <p:txBody>
          <a:bodyPr/>
          <a:lstStyle>
            <a:lvl1pPr>
              <a:defRPr/>
            </a:lvl1pPr>
          </a:lstStyle>
          <a:p>
            <a:pPr>
              <a:defRPr/>
            </a:pPr>
            <a:fld id="{72090DF4-68DF-4AAF-98F9-EB3836BAB8B4}" type="slidenum">
              <a:rPr lang="en-US" altLang="en-US"/>
              <a:pPr>
                <a:defRPr/>
              </a:pPr>
              <a:t>‹#›</a:t>
            </a:fld>
            <a:endParaRPr lang="en-US" altLang="en-US"/>
          </a:p>
        </p:txBody>
      </p:sp>
    </p:spTree>
    <p:extLst>
      <p:ext uri="{BB962C8B-B14F-4D97-AF65-F5344CB8AC3E}">
        <p14:creationId xmlns:p14="http://schemas.microsoft.com/office/powerpoint/2010/main" val="125883372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813832" y="366713"/>
            <a:ext cx="14648974" cy="152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813832" y="2133600"/>
            <a:ext cx="14648974" cy="6034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813832"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eaLnBrk="1" hangingPunct="1">
              <a:defRPr sz="2200">
                <a:latin typeface="Arial" charset="0"/>
              </a:defRPr>
            </a:lvl1pPr>
          </a:lstStyle>
          <a:p>
            <a:pPr>
              <a:defRPr/>
            </a:pPr>
            <a:endParaRPr lang="en-US"/>
          </a:p>
        </p:txBody>
      </p:sp>
      <p:sp>
        <p:nvSpPr>
          <p:cNvPr id="1029" name="Rectangle 5"/>
          <p:cNvSpPr>
            <a:spLocks noGrp="1" noChangeArrowheads="1"/>
          </p:cNvSpPr>
          <p:nvPr>
            <p:ph type="ftr" sz="quarter" idx="3"/>
          </p:nvPr>
        </p:nvSpPr>
        <p:spPr bwMode="auto">
          <a:xfrm>
            <a:off x="5561185" y="8326438"/>
            <a:ext cx="5154269"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ctr" eaLnBrk="1" hangingPunct="1">
              <a:defRPr sz="2200">
                <a:latin typeface="Arial" charset="0"/>
              </a:defRPr>
            </a:lvl1pPr>
          </a:lstStyle>
          <a:p>
            <a:pPr>
              <a:defRPr/>
            </a:pPr>
            <a:endParaRPr lang="en-US"/>
          </a:p>
        </p:txBody>
      </p:sp>
      <p:sp>
        <p:nvSpPr>
          <p:cNvPr id="1030" name="Rectangle 6"/>
          <p:cNvSpPr>
            <a:spLocks noGrp="1" noChangeArrowheads="1"/>
          </p:cNvSpPr>
          <p:nvPr>
            <p:ph type="sldNum" sz="quarter" idx="4"/>
          </p:nvPr>
        </p:nvSpPr>
        <p:spPr bwMode="auto">
          <a:xfrm>
            <a:off x="11664924" y="8326438"/>
            <a:ext cx="3797882" cy="635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143689" tIns="71844" rIns="143689" bIns="71844" numCol="1" anchor="t" anchorCtr="0" compatLnSpc="1">
            <a:prstTxWarp prst="textNoShape">
              <a:avLst/>
            </a:prstTxWarp>
          </a:bodyPr>
          <a:lstStyle>
            <a:lvl1pPr algn="r" eaLnBrk="1" hangingPunct="1">
              <a:defRPr sz="2200"/>
            </a:lvl1pPr>
          </a:lstStyle>
          <a:p>
            <a:pPr>
              <a:defRPr/>
            </a:pPr>
            <a:fld id="{F4264759-E7CE-4A8C-955C-20DA2A50E45F}"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6900">
          <a:solidFill>
            <a:schemeClr val="tx2"/>
          </a:solidFill>
          <a:latin typeface="+mj-lt"/>
          <a:ea typeface="+mj-ea"/>
          <a:cs typeface="+mj-cs"/>
        </a:defRPr>
      </a:lvl1pPr>
      <a:lvl2pPr algn="ctr" rtl="0" eaLnBrk="0" fontAlgn="base" hangingPunct="0">
        <a:spcBef>
          <a:spcPct val="0"/>
        </a:spcBef>
        <a:spcAft>
          <a:spcPct val="0"/>
        </a:spcAft>
        <a:defRPr sz="6900">
          <a:solidFill>
            <a:schemeClr val="tx2"/>
          </a:solidFill>
          <a:latin typeface="Arial" charset="0"/>
        </a:defRPr>
      </a:lvl2pPr>
      <a:lvl3pPr algn="ctr" rtl="0" eaLnBrk="0" fontAlgn="base" hangingPunct="0">
        <a:spcBef>
          <a:spcPct val="0"/>
        </a:spcBef>
        <a:spcAft>
          <a:spcPct val="0"/>
        </a:spcAft>
        <a:defRPr sz="6900">
          <a:solidFill>
            <a:schemeClr val="tx2"/>
          </a:solidFill>
          <a:latin typeface="Arial" charset="0"/>
        </a:defRPr>
      </a:lvl3pPr>
      <a:lvl4pPr algn="ctr" rtl="0" eaLnBrk="0" fontAlgn="base" hangingPunct="0">
        <a:spcBef>
          <a:spcPct val="0"/>
        </a:spcBef>
        <a:spcAft>
          <a:spcPct val="0"/>
        </a:spcAft>
        <a:defRPr sz="6900">
          <a:solidFill>
            <a:schemeClr val="tx2"/>
          </a:solidFill>
          <a:latin typeface="Arial" charset="0"/>
        </a:defRPr>
      </a:lvl4pPr>
      <a:lvl5pPr algn="ctr" rtl="0" eaLnBrk="0" fontAlgn="base" hangingPunct="0">
        <a:spcBef>
          <a:spcPct val="0"/>
        </a:spcBef>
        <a:spcAft>
          <a:spcPct val="0"/>
        </a:spcAft>
        <a:defRPr sz="6900">
          <a:solidFill>
            <a:schemeClr val="tx2"/>
          </a:solidFill>
          <a:latin typeface="Arial" charset="0"/>
        </a:defRPr>
      </a:lvl5pPr>
      <a:lvl6pPr marL="718444" algn="ctr" rtl="0" fontAlgn="base">
        <a:spcBef>
          <a:spcPct val="0"/>
        </a:spcBef>
        <a:spcAft>
          <a:spcPct val="0"/>
        </a:spcAft>
        <a:defRPr sz="6900">
          <a:solidFill>
            <a:schemeClr val="tx2"/>
          </a:solidFill>
          <a:latin typeface="Arial" charset="0"/>
        </a:defRPr>
      </a:lvl6pPr>
      <a:lvl7pPr marL="1436888" algn="ctr" rtl="0" fontAlgn="base">
        <a:spcBef>
          <a:spcPct val="0"/>
        </a:spcBef>
        <a:spcAft>
          <a:spcPct val="0"/>
        </a:spcAft>
        <a:defRPr sz="6900">
          <a:solidFill>
            <a:schemeClr val="tx2"/>
          </a:solidFill>
          <a:latin typeface="Arial" charset="0"/>
        </a:defRPr>
      </a:lvl7pPr>
      <a:lvl8pPr marL="2155332" algn="ctr" rtl="0" fontAlgn="base">
        <a:spcBef>
          <a:spcPct val="0"/>
        </a:spcBef>
        <a:spcAft>
          <a:spcPct val="0"/>
        </a:spcAft>
        <a:defRPr sz="6900">
          <a:solidFill>
            <a:schemeClr val="tx2"/>
          </a:solidFill>
          <a:latin typeface="Arial" charset="0"/>
        </a:defRPr>
      </a:lvl8pPr>
      <a:lvl9pPr marL="2873776" algn="ctr" rtl="0" fontAlgn="base">
        <a:spcBef>
          <a:spcPct val="0"/>
        </a:spcBef>
        <a:spcAft>
          <a:spcPct val="0"/>
        </a:spcAft>
        <a:defRPr sz="6900">
          <a:solidFill>
            <a:schemeClr val="tx2"/>
          </a:solidFill>
          <a:latin typeface="Arial" charset="0"/>
        </a:defRPr>
      </a:lvl9pPr>
    </p:titleStyle>
    <p:bodyStyle>
      <a:lvl1pPr marL="538163" indent="-538163" algn="l" rtl="0" eaLnBrk="0" fontAlgn="base" hangingPunct="0">
        <a:spcBef>
          <a:spcPct val="20000"/>
        </a:spcBef>
        <a:spcAft>
          <a:spcPct val="0"/>
        </a:spcAft>
        <a:buChar char="•"/>
        <a:defRPr sz="5000">
          <a:solidFill>
            <a:schemeClr val="tx1"/>
          </a:solidFill>
          <a:latin typeface="+mn-lt"/>
          <a:ea typeface="+mn-ea"/>
          <a:cs typeface="+mn-cs"/>
        </a:defRPr>
      </a:lvl1pPr>
      <a:lvl2pPr marL="1166813" indent="-447675" algn="l" rtl="0" eaLnBrk="0" fontAlgn="base" hangingPunct="0">
        <a:spcBef>
          <a:spcPct val="20000"/>
        </a:spcBef>
        <a:spcAft>
          <a:spcPct val="0"/>
        </a:spcAft>
        <a:buChar char="–"/>
        <a:defRPr sz="4400">
          <a:solidFill>
            <a:schemeClr val="tx1"/>
          </a:solidFill>
          <a:latin typeface="+mn-lt"/>
        </a:defRPr>
      </a:lvl2pPr>
      <a:lvl3pPr marL="1795463" indent="-358775" algn="l" rtl="0" eaLnBrk="0" fontAlgn="base" hangingPunct="0">
        <a:spcBef>
          <a:spcPct val="20000"/>
        </a:spcBef>
        <a:spcAft>
          <a:spcPct val="0"/>
        </a:spcAft>
        <a:buChar char="•"/>
        <a:defRPr sz="3800">
          <a:solidFill>
            <a:schemeClr val="tx1"/>
          </a:solidFill>
          <a:latin typeface="+mn-lt"/>
        </a:defRPr>
      </a:lvl3pPr>
      <a:lvl4pPr marL="2513013" indent="-358775" algn="l" rtl="0" eaLnBrk="0" fontAlgn="base" hangingPunct="0">
        <a:spcBef>
          <a:spcPct val="20000"/>
        </a:spcBef>
        <a:spcAft>
          <a:spcPct val="0"/>
        </a:spcAft>
        <a:buChar char="–"/>
        <a:defRPr sz="3100">
          <a:solidFill>
            <a:schemeClr val="tx1"/>
          </a:solidFill>
          <a:latin typeface="+mn-lt"/>
        </a:defRPr>
      </a:lvl4pPr>
      <a:lvl5pPr marL="3232150" indent="-358775" algn="l" rtl="0" eaLnBrk="0" fontAlgn="base" hangingPunct="0">
        <a:spcBef>
          <a:spcPct val="20000"/>
        </a:spcBef>
        <a:spcAft>
          <a:spcPct val="0"/>
        </a:spcAft>
        <a:buChar char="»"/>
        <a:defRPr sz="3100">
          <a:solidFill>
            <a:schemeClr val="tx1"/>
          </a:solidFill>
          <a:latin typeface="+mn-lt"/>
        </a:defRPr>
      </a:lvl5pPr>
      <a:lvl6pPr marL="3951442" indent="-359222" algn="l" rtl="0" fontAlgn="base">
        <a:spcBef>
          <a:spcPct val="20000"/>
        </a:spcBef>
        <a:spcAft>
          <a:spcPct val="0"/>
        </a:spcAft>
        <a:buChar char="»"/>
        <a:defRPr sz="3100">
          <a:solidFill>
            <a:schemeClr val="tx1"/>
          </a:solidFill>
          <a:latin typeface="+mn-lt"/>
        </a:defRPr>
      </a:lvl6pPr>
      <a:lvl7pPr marL="4669887" indent="-359222" algn="l" rtl="0" fontAlgn="base">
        <a:spcBef>
          <a:spcPct val="20000"/>
        </a:spcBef>
        <a:spcAft>
          <a:spcPct val="0"/>
        </a:spcAft>
        <a:buChar char="»"/>
        <a:defRPr sz="3100">
          <a:solidFill>
            <a:schemeClr val="tx1"/>
          </a:solidFill>
          <a:latin typeface="+mn-lt"/>
        </a:defRPr>
      </a:lvl7pPr>
      <a:lvl8pPr marL="5388331" indent="-359222" algn="l" rtl="0" fontAlgn="base">
        <a:spcBef>
          <a:spcPct val="20000"/>
        </a:spcBef>
        <a:spcAft>
          <a:spcPct val="0"/>
        </a:spcAft>
        <a:buChar char="»"/>
        <a:defRPr sz="3100">
          <a:solidFill>
            <a:schemeClr val="tx1"/>
          </a:solidFill>
          <a:latin typeface="+mn-lt"/>
        </a:defRPr>
      </a:lvl8pPr>
      <a:lvl9pPr marL="6106775" indent="-359222" algn="l" rtl="0" fontAlgn="base">
        <a:spcBef>
          <a:spcPct val="20000"/>
        </a:spcBef>
        <a:spcAft>
          <a:spcPct val="0"/>
        </a:spcAft>
        <a:buChar char="»"/>
        <a:defRPr sz="3100">
          <a:solidFill>
            <a:schemeClr val="tx1"/>
          </a:solidFill>
          <a:latin typeface="+mn-lt"/>
        </a:defRPr>
      </a:lvl9pPr>
    </p:bodyStyle>
    <p:otherStyle>
      <a:defPPr>
        <a:defRPr lang="vi-VN"/>
      </a:defPPr>
      <a:lvl1pPr marL="0" algn="l" defTabSz="1436888" rtl="0" eaLnBrk="1" latinLnBrk="0" hangingPunct="1">
        <a:defRPr sz="2800" kern="1200">
          <a:solidFill>
            <a:schemeClr val="tx1"/>
          </a:solidFill>
          <a:latin typeface="+mn-lt"/>
          <a:ea typeface="+mn-ea"/>
          <a:cs typeface="+mn-cs"/>
        </a:defRPr>
      </a:lvl1pPr>
      <a:lvl2pPr marL="718444" algn="l" defTabSz="1436888" rtl="0" eaLnBrk="1" latinLnBrk="0" hangingPunct="1">
        <a:defRPr sz="2800" kern="1200">
          <a:solidFill>
            <a:schemeClr val="tx1"/>
          </a:solidFill>
          <a:latin typeface="+mn-lt"/>
          <a:ea typeface="+mn-ea"/>
          <a:cs typeface="+mn-cs"/>
        </a:defRPr>
      </a:lvl2pPr>
      <a:lvl3pPr marL="1436888" algn="l" defTabSz="1436888" rtl="0" eaLnBrk="1" latinLnBrk="0" hangingPunct="1">
        <a:defRPr sz="2800" kern="1200">
          <a:solidFill>
            <a:schemeClr val="tx1"/>
          </a:solidFill>
          <a:latin typeface="+mn-lt"/>
          <a:ea typeface="+mn-ea"/>
          <a:cs typeface="+mn-cs"/>
        </a:defRPr>
      </a:lvl3pPr>
      <a:lvl4pPr marL="2155332" algn="l" defTabSz="1436888" rtl="0" eaLnBrk="1" latinLnBrk="0" hangingPunct="1">
        <a:defRPr sz="2800" kern="1200">
          <a:solidFill>
            <a:schemeClr val="tx1"/>
          </a:solidFill>
          <a:latin typeface="+mn-lt"/>
          <a:ea typeface="+mn-ea"/>
          <a:cs typeface="+mn-cs"/>
        </a:defRPr>
      </a:lvl4pPr>
      <a:lvl5pPr marL="2873776" algn="l" defTabSz="1436888" rtl="0" eaLnBrk="1" latinLnBrk="0" hangingPunct="1">
        <a:defRPr sz="2800" kern="1200">
          <a:solidFill>
            <a:schemeClr val="tx1"/>
          </a:solidFill>
          <a:latin typeface="+mn-lt"/>
          <a:ea typeface="+mn-ea"/>
          <a:cs typeface="+mn-cs"/>
        </a:defRPr>
      </a:lvl5pPr>
      <a:lvl6pPr marL="3592220" algn="l" defTabSz="1436888" rtl="0" eaLnBrk="1" latinLnBrk="0" hangingPunct="1">
        <a:defRPr sz="2800" kern="1200">
          <a:solidFill>
            <a:schemeClr val="tx1"/>
          </a:solidFill>
          <a:latin typeface="+mn-lt"/>
          <a:ea typeface="+mn-ea"/>
          <a:cs typeface="+mn-cs"/>
        </a:defRPr>
      </a:lvl6pPr>
      <a:lvl7pPr marL="4310664" algn="l" defTabSz="1436888" rtl="0" eaLnBrk="1" latinLnBrk="0" hangingPunct="1">
        <a:defRPr sz="2800" kern="1200">
          <a:solidFill>
            <a:schemeClr val="tx1"/>
          </a:solidFill>
          <a:latin typeface="+mn-lt"/>
          <a:ea typeface="+mn-ea"/>
          <a:cs typeface="+mn-cs"/>
        </a:defRPr>
      </a:lvl7pPr>
      <a:lvl8pPr marL="5029109" algn="l" defTabSz="1436888" rtl="0" eaLnBrk="1" latinLnBrk="0" hangingPunct="1">
        <a:defRPr sz="2800" kern="1200">
          <a:solidFill>
            <a:schemeClr val="tx1"/>
          </a:solidFill>
          <a:latin typeface="+mn-lt"/>
          <a:ea typeface="+mn-ea"/>
          <a:cs typeface="+mn-cs"/>
        </a:defRPr>
      </a:lvl8pPr>
      <a:lvl9pPr marL="5747553" algn="l" defTabSz="1436888" rtl="0" eaLnBrk="1" latinLnBrk="0" hangingPunct="1">
        <a:defRPr sz="2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8.wmf"/><Relationship Id="rId3" Type="http://schemas.openxmlformats.org/officeDocument/2006/relationships/image" Target="../media/image3.png"/><Relationship Id="rId7" Type="http://schemas.openxmlformats.org/officeDocument/2006/relationships/image" Target="../media/image7.gif"/><Relationship Id="rId2" Type="http://schemas.openxmlformats.org/officeDocument/2006/relationships/image" Target="../media/image2.jpeg"/><Relationship Id="rId1" Type="http://schemas.openxmlformats.org/officeDocument/2006/relationships/slideLayout" Target="../slideLayouts/slideLayout7.xml"/><Relationship Id="rId6" Type="http://schemas.openxmlformats.org/officeDocument/2006/relationships/image" Target="../media/image6.gif"/><Relationship Id="rId5" Type="http://schemas.openxmlformats.org/officeDocument/2006/relationships/image" Target="../media/image5.wmf"/><Relationship Id="rId4" Type="http://schemas.openxmlformats.org/officeDocument/2006/relationships/image" Target="../media/image4.png"/></Relationships>
</file>

<file path=ppt/slides/_rels/slide10.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7.xml"/><Relationship Id="rId1" Type="http://schemas.openxmlformats.org/officeDocument/2006/relationships/tags" Target="../tags/tag2.xml"/><Relationship Id="rId4" Type="http://schemas.openxmlformats.org/officeDocument/2006/relationships/image" Target="../media/image11.png"/></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2.mp4"/><Relationship Id="rId1" Type="http://schemas.microsoft.com/office/2007/relationships/media" Target="../media/media2.mp4"/><Relationship Id="rId4" Type="http://schemas.openxmlformats.org/officeDocument/2006/relationships/image" Target="../media/image10.pn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2050" name="Text Box 3"/>
          <p:cNvSpPr txBox="1">
            <a:spLocks noChangeArrowheads="1"/>
          </p:cNvSpPr>
          <p:nvPr/>
        </p:nvSpPr>
        <p:spPr bwMode="auto">
          <a:xfrm>
            <a:off x="3197197" y="723901"/>
            <a:ext cx="10037260" cy="6842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ct val="50000"/>
              </a:spcBef>
            </a:pPr>
            <a:r>
              <a:rPr lang="en-US" altLang="en-US" sz="3500" b="1" dirty="0">
                <a:solidFill>
                  <a:srgbClr val="FF0066"/>
                </a:solidFill>
                <a:latin typeface="Times New Roman" pitchFamily="18" charset="0"/>
              </a:rPr>
              <a:t>TRƯỜNG TIỂU HỌC MỸ ĐỨC II</a:t>
            </a:r>
          </a:p>
        </p:txBody>
      </p:sp>
      <p:pic>
        <p:nvPicPr>
          <p:cNvPr id="2051" name="Picture 1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818677" y="5443538"/>
            <a:ext cx="2034580" cy="264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057" name="Text Box 14"/>
          <p:cNvSpPr txBox="1">
            <a:spLocks noChangeArrowheads="1"/>
          </p:cNvSpPr>
          <p:nvPr/>
        </p:nvSpPr>
        <p:spPr bwMode="auto">
          <a:xfrm>
            <a:off x="2853257" y="3910889"/>
            <a:ext cx="10928600" cy="19917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1800"/>
              </a:spcBef>
              <a:defRPr/>
            </a:pP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Môn</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Tiếng</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Việt</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a:t>
            </a:r>
            <a:r>
              <a:rPr lang="en-US" sz="4000" b="1" dirty="0" err="1">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lớp</a:t>
            </a:r>
            <a:r>
              <a:rPr lang="en-US"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 3</a:t>
            </a:r>
          </a:p>
          <a:p>
            <a:pPr lvl="0" algn="ctr"/>
            <a:r>
              <a:rPr lang="nl-NL"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Luyện tập: Mở rộng vốn từ về người thân; </a:t>
            </a:r>
          </a:p>
          <a:p>
            <a:pPr lvl="0" algn="ctr"/>
            <a:r>
              <a:rPr lang="nl-NL"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rPr>
              <a:t>Dấu hai chấm</a:t>
            </a:r>
            <a:endParaRPr lang="en-GB" sz="4000" b="1" dirty="0">
              <a:solidFill>
                <a:srgbClr val="FF0000"/>
              </a:solidFill>
              <a:effectLst>
                <a:outerShdw blurRad="38100" dist="38100" dir="2700000" algn="tl">
                  <a:srgbClr val="000000">
                    <a:alpha val="43137"/>
                  </a:srgbClr>
                </a:outerShdw>
              </a:effectLst>
              <a:latin typeface="Times New Roman" pitchFamily="18" charset="0"/>
              <a:cs typeface="Times New Roman" pitchFamily="18" charset="0"/>
            </a:endParaRPr>
          </a:p>
        </p:txBody>
      </p:sp>
      <p:sp>
        <p:nvSpPr>
          <p:cNvPr id="2059" name="Text Box 17"/>
          <p:cNvSpPr txBox="1">
            <a:spLocks noChangeArrowheads="1"/>
          </p:cNvSpPr>
          <p:nvPr/>
        </p:nvSpPr>
        <p:spPr bwMode="auto">
          <a:xfrm>
            <a:off x="2480250" y="2057400"/>
            <a:ext cx="11471154" cy="19923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CHÀO MỪNG QUÝ THẦY CÔ</a:t>
            </a:r>
          </a:p>
          <a:p>
            <a:pPr algn="ctr" eaLnBrk="1" hangingPunct="1">
              <a:spcBef>
                <a:spcPts val="0"/>
              </a:spcBef>
              <a:defRPr/>
            </a:pPr>
            <a:r>
              <a:rPr lang="en-US" sz="6000" b="1" dirty="0">
                <a:solidFill>
                  <a:srgbClr val="0000CC"/>
                </a:solidFill>
                <a:effectLst>
                  <a:outerShdw blurRad="38100" dist="38100" dir="2700000" algn="tl">
                    <a:srgbClr val="000000">
                      <a:alpha val="43137"/>
                    </a:srgbClr>
                  </a:outerShdw>
                </a:effectLst>
                <a:latin typeface="Times New Roman" pitchFamily="18" charset="0"/>
              </a:rPr>
              <a:t>VỀ DỰ GIỜ THĂM LỚP</a:t>
            </a:r>
          </a:p>
        </p:txBody>
      </p:sp>
      <p:sp>
        <p:nvSpPr>
          <p:cNvPr id="2054" name="Text Box 18"/>
          <p:cNvSpPr txBox="1">
            <a:spLocks noChangeArrowheads="1"/>
          </p:cNvSpPr>
          <p:nvPr/>
        </p:nvSpPr>
        <p:spPr bwMode="auto">
          <a:xfrm>
            <a:off x="2557757" y="7200900"/>
            <a:ext cx="5974560" cy="8842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lIns="143689" tIns="71844" rIns="143689" bIns="71844">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r>
              <a:rPr lang="en-US" altLang="en-US" sz="2400" b="1" i="1" dirty="0" err="1">
                <a:solidFill>
                  <a:srgbClr val="FF0066"/>
                </a:solidFill>
                <a:latin typeface="Times New Roman" pitchFamily="18" charset="0"/>
              </a:rPr>
              <a:t>Giáo</a:t>
            </a:r>
            <a:r>
              <a:rPr lang="en-US" altLang="en-US" sz="2400" b="1" i="1" dirty="0">
                <a:solidFill>
                  <a:srgbClr val="FF0066"/>
                </a:solidFill>
                <a:latin typeface="Times New Roman" pitchFamily="18" charset="0"/>
              </a:rPr>
              <a:t> </a:t>
            </a:r>
            <a:r>
              <a:rPr lang="en-US" altLang="en-US" sz="2400" b="1" i="1" dirty="0" err="1" smtClean="0">
                <a:solidFill>
                  <a:srgbClr val="FF0066"/>
                </a:solidFill>
                <a:latin typeface="Times New Roman" pitchFamily="18" charset="0"/>
              </a:rPr>
              <a:t>viên</a:t>
            </a:r>
            <a:r>
              <a:rPr lang="en-US" altLang="en-US" sz="2400" b="1" i="1" dirty="0" smtClean="0">
                <a:solidFill>
                  <a:srgbClr val="FF0066"/>
                </a:solidFill>
                <a:latin typeface="Times New Roman" pitchFamily="18" charset="0"/>
              </a:rPr>
              <a:t> : </a:t>
            </a:r>
            <a:r>
              <a:rPr lang="en-US" altLang="en-US" sz="2400" b="1" i="1" dirty="0" err="1" smtClean="0">
                <a:solidFill>
                  <a:srgbClr val="FF0066"/>
                </a:solidFill>
                <a:latin typeface="Times New Roman" pitchFamily="18" charset="0"/>
              </a:rPr>
              <a:t>Trịnh</a:t>
            </a:r>
            <a:r>
              <a:rPr lang="en-US" altLang="en-US" sz="2400" b="1" i="1" dirty="0" smtClean="0">
                <a:solidFill>
                  <a:srgbClr val="FF0066"/>
                </a:solidFill>
                <a:latin typeface="Times New Roman" pitchFamily="18" charset="0"/>
              </a:rPr>
              <a:t> </a:t>
            </a:r>
            <a:r>
              <a:rPr lang="en-US" altLang="en-US" sz="2400" b="1" i="1" dirty="0" err="1" smtClean="0">
                <a:solidFill>
                  <a:srgbClr val="FF0066"/>
                </a:solidFill>
                <a:latin typeface="Times New Roman" pitchFamily="18" charset="0"/>
              </a:rPr>
              <a:t>Thị</a:t>
            </a:r>
            <a:r>
              <a:rPr lang="en-US" altLang="en-US" sz="2400" b="1" i="1" dirty="0" smtClean="0">
                <a:solidFill>
                  <a:srgbClr val="FF0066"/>
                </a:solidFill>
                <a:latin typeface="Times New Roman" pitchFamily="18" charset="0"/>
              </a:rPr>
              <a:t> Thu </a:t>
            </a:r>
            <a:r>
              <a:rPr lang="en-US" altLang="en-US" sz="2400" b="1" i="1" dirty="0" err="1" smtClean="0">
                <a:solidFill>
                  <a:srgbClr val="FF0066"/>
                </a:solidFill>
                <a:latin typeface="Times New Roman" pitchFamily="18" charset="0"/>
              </a:rPr>
              <a:t>Hạnh</a:t>
            </a:r>
            <a:endParaRPr lang="en-US" altLang="en-US" sz="2400" b="1" i="1" dirty="0">
              <a:solidFill>
                <a:srgbClr val="FF0066"/>
              </a:solidFill>
              <a:latin typeface="Times New Roman" pitchFamily="18" charset="0"/>
            </a:endParaRPr>
          </a:p>
          <a:p>
            <a:pPr eaLnBrk="1" hangingPunct="1"/>
            <a:r>
              <a:rPr lang="en-US" altLang="en-US" sz="2400" b="1" i="1" dirty="0" err="1">
                <a:solidFill>
                  <a:srgbClr val="FF0066"/>
                </a:solidFill>
                <a:latin typeface="Times New Roman" pitchFamily="18" charset="0"/>
              </a:rPr>
              <a:t>Lớp</a:t>
            </a:r>
            <a:r>
              <a:rPr lang="en-US" altLang="en-US" sz="2400" b="1" i="1" dirty="0">
                <a:solidFill>
                  <a:srgbClr val="FF0066"/>
                </a:solidFill>
                <a:latin typeface="Times New Roman" pitchFamily="18" charset="0"/>
              </a:rPr>
              <a:t>:  </a:t>
            </a:r>
            <a:r>
              <a:rPr lang="en-US" altLang="en-US" sz="2400" b="1" i="1" dirty="0" smtClean="0">
                <a:solidFill>
                  <a:srgbClr val="FF0066"/>
                </a:solidFill>
                <a:latin typeface="Times New Roman" pitchFamily="18" charset="0"/>
              </a:rPr>
              <a:t>3A</a:t>
            </a:r>
            <a:endParaRPr lang="en-US" altLang="en-US" sz="2400" b="1" i="1" dirty="0">
              <a:solidFill>
                <a:srgbClr val="FF0066"/>
              </a:solidFill>
              <a:latin typeface="Times New Roman" pitchFamily="18" charset="0"/>
            </a:endParaRPr>
          </a:p>
        </p:txBody>
      </p:sp>
      <p:pic>
        <p:nvPicPr>
          <p:cNvPr id="2055" name="Picture 22" descr="bd21315_"/>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514716" y="5882305"/>
            <a:ext cx="5616086" cy="2047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56"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flipV="1">
            <a:off x="1112658" y="331495"/>
            <a:ext cx="2081213" cy="26691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 name="Picture 5" descr="POINSET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rot="5400000">
            <a:off x="13122398" y="413107"/>
            <a:ext cx="2089150" cy="24980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cxnSp>
        <p:nvCxnSpPr>
          <p:cNvPr id="5" name="Straight Connector 4"/>
          <p:cNvCxnSpPr/>
          <p:nvPr/>
        </p:nvCxnSpPr>
        <p:spPr>
          <a:xfrm flipV="1">
            <a:off x="5407784" y="1447800"/>
            <a:ext cx="5985862" cy="0"/>
          </a:xfrm>
          <a:prstGeom prst="line">
            <a:avLst/>
          </a:prstGeom>
          <a:ln>
            <a:solidFill>
              <a:srgbClr val="FF0066"/>
            </a:solidFill>
          </a:ln>
        </p:spPr>
        <p:style>
          <a:lnRef idx="2">
            <a:schemeClr val="dk1"/>
          </a:lnRef>
          <a:fillRef idx="0">
            <a:schemeClr val="dk1"/>
          </a:fillRef>
          <a:effectRef idx="1">
            <a:schemeClr val="dk1"/>
          </a:effectRef>
          <a:fontRef idx="minor">
            <a:schemeClr val="tx1"/>
          </a:fontRef>
        </p:style>
      </p:cxnSp>
      <p:pic>
        <p:nvPicPr>
          <p:cNvPr id="3" name="Picture 7" descr="BƯỚM 58"/>
          <p:cNvPicPr>
            <a:picLocks noChangeAspect="1" noChangeArrowheads="1" noCrop="1"/>
          </p:cNvPicPr>
          <p:nvPr/>
        </p:nvPicPr>
        <p:blipFill>
          <a:blip r:embed="rId6">
            <a:extLst>
              <a:ext uri="{28A0092B-C50C-407E-A947-70E740481C1C}">
                <a14:useLocalDpi xmlns:a14="http://schemas.microsoft.com/office/drawing/2010/main" val="0"/>
              </a:ext>
            </a:extLst>
          </a:blip>
          <a:srcRect/>
          <a:stretch>
            <a:fillRect/>
          </a:stretch>
        </p:blipFill>
        <p:spPr bwMode="auto">
          <a:xfrm rot="9961410">
            <a:off x="13131113" y="984250"/>
            <a:ext cx="1474263" cy="19224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2060" name="Picture 8" descr="animal-14[1]"/>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rot="417220" flipH="1">
            <a:off x="2549684" y="5964239"/>
            <a:ext cx="1416132" cy="10302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5" descr="POINSET3"/>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11342822" y="5033607"/>
            <a:ext cx="4334745" cy="309232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3" presetClass="emph" presetSubtype="2" repeatCount="1000000" accel="36000" decel="20000" fill="hold" grpId="0" nodeType="withEffect">
                                  <p:stCondLst>
                                    <p:cond delay="0"/>
                                  </p:stCondLst>
                                  <p:childTnLst>
                                    <p:animClr clrSpc="rgb" dir="cw">
                                      <p:cBhvr override="childStyle">
                                        <p:cTn id="6" dur="4750" fill="hold"/>
                                        <p:tgtEl>
                                          <p:spTgt spid="2059"/>
                                        </p:tgtEl>
                                        <p:attrNameLst>
                                          <p:attrName>style.color</p:attrName>
                                        </p:attrNameLst>
                                      </p:cBhvr>
                                      <p:to>
                                        <a:srgbClr val="0000FF"/>
                                      </p:to>
                                    </p:animClr>
                                  </p:childTnLst>
                                </p:cTn>
                              </p:par>
                              <p:par>
                                <p:cTn id="7" presetID="21" presetClass="emph" presetSubtype="0" repeatCount="200000" fill="hold" grpId="1" nodeType="withEffect">
                                  <p:stCondLst>
                                    <p:cond delay="0"/>
                                  </p:stCondLst>
                                  <p:childTnLst>
                                    <p:animClr clrSpc="hsl" dir="cw">
                                      <p:cBhvr override="childStyle">
                                        <p:cTn id="8" dur="2000" fill="hold"/>
                                        <p:tgtEl>
                                          <p:spTgt spid="2059"/>
                                        </p:tgtEl>
                                        <p:attrNameLst>
                                          <p:attrName>style.color</p:attrName>
                                        </p:attrNameLst>
                                      </p:cBhvr>
                                      <p:by>
                                        <p:hsl h="7200000" s="0" l="0"/>
                                      </p:by>
                                    </p:animClr>
                                    <p:animClr clrSpc="hsl" dir="cw">
                                      <p:cBhvr>
                                        <p:cTn id="9" dur="2000" fill="hold"/>
                                        <p:tgtEl>
                                          <p:spTgt spid="2059"/>
                                        </p:tgtEl>
                                        <p:attrNameLst>
                                          <p:attrName>fillcolor</p:attrName>
                                        </p:attrNameLst>
                                      </p:cBhvr>
                                      <p:by>
                                        <p:hsl h="7200000" s="0" l="0"/>
                                      </p:by>
                                    </p:animClr>
                                    <p:animClr clrSpc="hsl" dir="cw">
                                      <p:cBhvr>
                                        <p:cTn id="10" dur="2000" fill="hold"/>
                                        <p:tgtEl>
                                          <p:spTgt spid="2059"/>
                                        </p:tgtEl>
                                        <p:attrNameLst>
                                          <p:attrName>stroke.color</p:attrName>
                                        </p:attrNameLst>
                                      </p:cBhvr>
                                      <p:by>
                                        <p:hsl h="7200000" s="0" l="0"/>
                                      </p:by>
                                    </p:animClr>
                                    <p:set>
                                      <p:cBhvr>
                                        <p:cTn id="11" dur="2000" fill="hold"/>
                                        <p:tgtEl>
                                          <p:spTgt spid="2059"/>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59" grpId="0"/>
      <p:bldP spid="2059" grpId="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218" name="Picture 2" descr="Anh dep 10"/>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78193" y="388938"/>
            <a:ext cx="14920252" cy="875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WordArt 3"/>
          <p:cNvSpPr>
            <a:spLocks noChangeArrowheads="1" noChangeShapeType="1" noTextEdit="1"/>
          </p:cNvSpPr>
          <p:nvPr/>
        </p:nvSpPr>
        <p:spPr bwMode="auto">
          <a:xfrm>
            <a:off x="209917" y="3657600"/>
            <a:ext cx="15617822" cy="1582738"/>
          </a:xfrm>
          <a:prstGeom prst="rect">
            <a:avLst/>
          </a:prstGeom>
        </p:spPr>
        <p:txBody>
          <a:bodyPr wrap="none" fromWordArt="1">
            <a:prstTxWarp prst="textPlain">
              <a:avLst>
                <a:gd name="adj" fmla="val 50000"/>
              </a:avLst>
            </a:prstTxWarp>
          </a:bodyPr>
          <a:lstStyle/>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XIN CHÂN THÀNH CẢM ƠN </a:t>
            </a:r>
          </a:p>
          <a:p>
            <a:pPr algn="ctr"/>
            <a:r>
              <a:rPr lang="vi-VN"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rPr>
              <a:t>QUÝ THẦY CÔ GIÁO VÀ CÁC EM</a:t>
            </a:r>
            <a:endParaRPr lang="en-US" sz="5700" kern="10" dirty="0">
              <a:ln w="19050">
                <a:solidFill>
                  <a:srgbClr val="FFFF00"/>
                </a:solidFill>
                <a:round/>
                <a:headEnd/>
                <a:tailEnd/>
              </a:ln>
              <a:solidFill>
                <a:srgbClr val="FF0000"/>
              </a:solidFill>
              <a:effectLst>
                <a:outerShdw dist="35921" dir="2700000" algn="ctr" rotWithShape="0">
                  <a:srgbClr val="990000"/>
                </a:outerShdw>
              </a:effectLst>
              <a:latin typeface="Arial"/>
              <a:cs typeface="Arial"/>
            </a:endParaRPr>
          </a:p>
        </p:txBody>
      </p:sp>
    </p:spTree>
    <p:custDataLst>
      <p:tags r:id="rId1"/>
    </p:custData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53" presetClass="entr" presetSubtype="0" fill="hold" grpId="0" nodeType="with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5000" fill="hold"/>
                                        <p:tgtEl>
                                          <p:spTgt spid="18"/>
                                        </p:tgtEl>
                                        <p:attrNameLst>
                                          <p:attrName>ppt_w</p:attrName>
                                        </p:attrNameLst>
                                      </p:cBhvr>
                                      <p:tavLst>
                                        <p:tav tm="0">
                                          <p:val>
                                            <p:fltVal val="0"/>
                                          </p:val>
                                        </p:tav>
                                        <p:tav tm="100000">
                                          <p:val>
                                            <p:strVal val="#ppt_w"/>
                                          </p:val>
                                        </p:tav>
                                      </p:tavLst>
                                    </p:anim>
                                    <p:anim calcmode="lin" valueType="num">
                                      <p:cBhvr>
                                        <p:cTn id="8" dur="5000" fill="hold"/>
                                        <p:tgtEl>
                                          <p:spTgt spid="18"/>
                                        </p:tgtEl>
                                        <p:attrNameLst>
                                          <p:attrName>ppt_h</p:attrName>
                                        </p:attrNameLst>
                                      </p:cBhvr>
                                      <p:tavLst>
                                        <p:tav tm="0">
                                          <p:val>
                                            <p:fltVal val="0"/>
                                          </p:val>
                                        </p:tav>
                                        <p:tav tm="100000">
                                          <p:val>
                                            <p:strVal val="#ppt_h"/>
                                          </p:val>
                                        </p:tav>
                                      </p:tavLst>
                                    </p:anim>
                                    <p:animEffect transition="in" filter="fade">
                                      <p:cBhvr>
                                        <p:cTn id="9" dur="5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90615" y="990600"/>
            <a:ext cx="14097000" cy="646331"/>
          </a:xfrm>
          <a:prstGeom prst="rect">
            <a:avLst/>
          </a:prstGeom>
        </p:spPr>
        <p:txBody>
          <a:bodyPr wrap="square">
            <a:spAutoFit/>
          </a:bodyPr>
          <a:lstStyle/>
          <a:p>
            <a:pPr lvl="0"/>
            <a:r>
              <a:rPr lang="en-US" sz="3600" b="1" dirty="0">
                <a:solidFill>
                  <a:schemeClr val="tx2"/>
                </a:solidFill>
                <a:latin typeface="Times New Roman" pitchFamily="18" charset="0"/>
                <a:cs typeface="Times New Roman" pitchFamily="18" charset="0"/>
              </a:rPr>
              <a:t>Video </a:t>
            </a:r>
            <a:r>
              <a:rPr lang="en-US" sz="3600" b="1" dirty="0" err="1">
                <a:solidFill>
                  <a:schemeClr val="tx2"/>
                </a:solidFill>
                <a:latin typeface="Times New Roman" pitchFamily="18" charset="0"/>
                <a:cs typeface="Times New Roman" pitchFamily="18" charset="0"/>
              </a:rPr>
              <a:t>bài</a:t>
            </a:r>
            <a:r>
              <a:rPr lang="en-US" sz="3600" b="1" dirty="0">
                <a:solidFill>
                  <a:schemeClr val="tx2"/>
                </a:solidFill>
                <a:latin typeface="Times New Roman" pitchFamily="18" charset="0"/>
                <a:cs typeface="Times New Roman" pitchFamily="18" charset="0"/>
              </a:rPr>
              <a:t> </a:t>
            </a:r>
            <a:r>
              <a:rPr lang="en-US" sz="3600" b="1" dirty="0" err="1">
                <a:solidFill>
                  <a:schemeClr val="tx2"/>
                </a:solidFill>
                <a:latin typeface="Times New Roman" pitchFamily="18" charset="0"/>
                <a:cs typeface="Times New Roman" pitchFamily="18" charset="0"/>
              </a:rPr>
              <a:t>hát</a:t>
            </a:r>
            <a:r>
              <a:rPr lang="en-US" sz="3600" b="1" dirty="0">
                <a:solidFill>
                  <a:schemeClr val="tx2"/>
                </a:solidFill>
                <a:latin typeface="Times New Roman" pitchFamily="18" charset="0"/>
                <a:cs typeface="Times New Roman" pitchFamily="18" charset="0"/>
              </a:rPr>
              <a:t> </a:t>
            </a:r>
            <a:r>
              <a:rPr lang="en-US" sz="3600" b="1" dirty="0" err="1">
                <a:solidFill>
                  <a:schemeClr val="tx2"/>
                </a:solidFill>
                <a:latin typeface="Times New Roman" pitchFamily="18" charset="0"/>
                <a:cs typeface="Times New Roman" pitchFamily="18" charset="0"/>
              </a:rPr>
              <a:t>về</a:t>
            </a:r>
            <a:r>
              <a:rPr lang="en-US" sz="3600" b="1" dirty="0">
                <a:solidFill>
                  <a:schemeClr val="tx2"/>
                </a:solidFill>
                <a:latin typeface="Times New Roman" pitchFamily="18" charset="0"/>
                <a:cs typeface="Times New Roman" pitchFamily="18" charset="0"/>
              </a:rPr>
              <a:t> </a:t>
            </a:r>
            <a:r>
              <a:rPr lang="en-US" sz="3600" b="1" dirty="0" err="1">
                <a:solidFill>
                  <a:schemeClr val="tx2"/>
                </a:solidFill>
                <a:latin typeface="Times New Roman" pitchFamily="18" charset="0"/>
                <a:cs typeface="Times New Roman" pitchFamily="18" charset="0"/>
              </a:rPr>
              <a:t>gia</a:t>
            </a:r>
            <a:r>
              <a:rPr lang="en-US" sz="3600" b="1" dirty="0">
                <a:solidFill>
                  <a:schemeClr val="tx2"/>
                </a:solidFill>
                <a:latin typeface="Times New Roman" pitchFamily="18" charset="0"/>
                <a:cs typeface="Times New Roman" pitchFamily="18" charset="0"/>
              </a:rPr>
              <a:t> </a:t>
            </a:r>
            <a:r>
              <a:rPr lang="en-US" sz="3600" b="1" dirty="0" err="1">
                <a:solidFill>
                  <a:schemeClr val="tx2"/>
                </a:solidFill>
                <a:latin typeface="Times New Roman" pitchFamily="18" charset="0"/>
                <a:cs typeface="Times New Roman" pitchFamily="18" charset="0"/>
              </a:rPr>
              <a:t>đình</a:t>
            </a:r>
            <a:endParaRPr lang="en-US" sz="3600" b="1" dirty="0">
              <a:solidFill>
                <a:srgbClr val="FF0000"/>
              </a:solidFill>
              <a:latin typeface="Times New Roman" pitchFamily="18" charset="0"/>
              <a:cs typeface="Times New Roman" pitchFamily="18" charset="0"/>
            </a:endParaRPr>
          </a:p>
        </p:txBody>
      </p:sp>
      <p:pic>
        <p:nvPicPr>
          <p:cNvPr id="3" name="BA NGỌN NẾN LUNG LINH - Trim">
            <a:hlinkClick r:id="" action="ppaction://media"/>
            <a:extLst>
              <a:ext uri="{FF2B5EF4-FFF2-40B4-BE49-F238E27FC236}">
                <a16:creationId xmlns:a16="http://schemas.microsoft.com/office/drawing/2014/main" id="{02EF58B8-23BA-48AB-8957-3F6C8547EB6F}"/>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9524" y="-6251"/>
            <a:ext cx="16267113" cy="9150251"/>
          </a:xfrm>
          <a:prstGeom prst="rect">
            <a:avLst/>
          </a:prstGeom>
        </p:spPr>
      </p:pic>
    </p:spTree>
    <p:extLst>
      <p:ext uri="{BB962C8B-B14F-4D97-AF65-F5344CB8AC3E}">
        <p14:creationId xmlns:p14="http://schemas.microsoft.com/office/powerpoint/2010/main" val="1529491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07183"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508918" y="1524000"/>
            <a:ext cx="13595635" cy="646331"/>
          </a:xfrm>
          <a:prstGeom prst="rect">
            <a:avLst/>
          </a:prstGeom>
        </p:spPr>
        <p:txBody>
          <a:bodyPr wrap="square">
            <a:spAutoFit/>
          </a:bodyPr>
          <a:lstStyle/>
          <a:p>
            <a:pPr algn="just"/>
            <a:r>
              <a:rPr lang="en-US" sz="3600" b="1" dirty="0" err="1">
                <a:latin typeface="Times New Roman" pitchFamily="18" charset="0"/>
                <a:cs typeface="Times New Roman" pitchFamily="18" charset="0"/>
              </a:rPr>
              <a:t>Bài</a:t>
            </a:r>
            <a:r>
              <a:rPr lang="en-US" sz="3600" b="1" dirty="0">
                <a:latin typeface="Times New Roman" pitchFamily="18" charset="0"/>
                <a:cs typeface="Times New Roman" pitchFamily="18" charset="0"/>
              </a:rPr>
              <a:t> 1.</a:t>
            </a:r>
            <a:r>
              <a:rPr lang="vi-VN" sz="3600" b="1" dirty="0">
                <a:latin typeface="Times New Roman" pitchFamily="18" charset="0"/>
                <a:cs typeface="Times New Roman" pitchFamily="18" charset="0"/>
              </a:rPr>
              <a:t> Tìm các từ chỉ người thân trong đoạn văn dưới đây.</a:t>
            </a:r>
            <a:r>
              <a:rPr lang="en-US" sz="3600" b="1" dirty="0">
                <a:latin typeface="Times New Roman" pitchFamily="18" charset="0"/>
                <a:cs typeface="Times New Roman" pitchFamily="18" charset="0"/>
              </a:rPr>
              <a:t> </a:t>
            </a:r>
          </a:p>
        </p:txBody>
      </p:sp>
      <p:sp>
        <p:nvSpPr>
          <p:cNvPr id="2" name="Rectangle 1"/>
          <p:cNvSpPr/>
          <p:nvPr/>
        </p:nvSpPr>
        <p:spPr>
          <a:xfrm>
            <a:off x="1280319" y="2362200"/>
            <a:ext cx="14401799" cy="2893100"/>
          </a:xfrm>
          <a:prstGeom prst="rect">
            <a:avLst/>
          </a:prstGeom>
        </p:spPr>
        <p:txBody>
          <a:bodyPr wrap="square">
            <a:spAutoFit/>
          </a:bodyPr>
          <a:lstStyle/>
          <a:p>
            <a:pPr lvl="0" algn="just"/>
            <a:r>
              <a:rPr lang="vi-VN" sz="3600" b="1" dirty="0">
                <a:solidFill>
                  <a:srgbClr val="0000CC"/>
                </a:solidFill>
                <a:latin typeface="Times New Roman" pitchFamily="18" charset="0"/>
                <a:cs typeface="Times New Roman" pitchFamily="18" charset="0"/>
              </a:rPr>
              <a:t> </a:t>
            </a:r>
            <a:r>
              <a:rPr lang="en-US" sz="3600" b="1" dirty="0">
                <a:solidFill>
                  <a:srgbClr val="0000CC"/>
                </a:solidFill>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Bà nội của tôi là bà ngoại em Đốm. Hai chị em tôi đều rất quý bà vì cả hai đều được bà chăm sóc từ khi mới sinh. Không phải chỉ đối với tôi và Đốm, mà sau này, em My, em Chấm, ra đời, bà đều nâng niu bế ẵm từ lúc lọt lòng.  </a:t>
            </a:r>
          </a:p>
          <a:p>
            <a:pPr lvl="0" algn="just"/>
            <a:r>
              <a:rPr lang="vi-VN" sz="3600" b="1" dirty="0">
                <a:solidFill>
                  <a:srgbClr val="0000CC"/>
                </a:solidFill>
                <a:latin typeface="Times New Roman" pitchFamily="18" charset="0"/>
                <a:cs typeface="Times New Roman" pitchFamily="18" charset="0"/>
              </a:rPr>
              <a:t>                                                                  </a:t>
            </a:r>
            <a:r>
              <a:rPr lang="en-US" sz="3600" b="1" dirty="0">
                <a:solidFill>
                  <a:srgbClr val="0000CC"/>
                </a:solidFill>
                <a:latin typeface="Times New Roman" pitchFamily="18" charset="0"/>
                <a:cs typeface="Times New Roman" pitchFamily="18" charset="0"/>
              </a:rPr>
              <a:t>			</a:t>
            </a:r>
            <a:r>
              <a:rPr lang="vi-VN" sz="3200" b="1" dirty="0">
                <a:solidFill>
                  <a:srgbClr val="0000CC"/>
                </a:solidFill>
                <a:latin typeface="Times New Roman" pitchFamily="18" charset="0"/>
                <a:cs typeface="Times New Roman" pitchFamily="18" charset="0"/>
              </a:rPr>
              <a:t>(Theo Vũ Tú Nam )</a:t>
            </a:r>
            <a:endParaRPr lang="en-US" sz="3200" b="1" dirty="0">
              <a:solidFill>
                <a:srgbClr val="0000CC"/>
              </a:solidFill>
              <a:latin typeface="Times New Roman" pitchFamily="18" charset="0"/>
              <a:cs typeface="Times New Roman" pitchFamily="18" charset="0"/>
            </a:endParaRPr>
          </a:p>
        </p:txBody>
      </p:sp>
      <p:cxnSp>
        <p:nvCxnSpPr>
          <p:cNvPr id="27" name="Straight Connector 26"/>
          <p:cNvCxnSpPr/>
          <p:nvPr/>
        </p:nvCxnSpPr>
        <p:spPr>
          <a:xfrm flipV="1">
            <a:off x="4419759" y="2057400"/>
            <a:ext cx="3337560" cy="33683"/>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
        <p:nvSpPr>
          <p:cNvPr id="26" name="Rectangle 25"/>
          <p:cNvSpPr/>
          <p:nvPr/>
        </p:nvSpPr>
        <p:spPr>
          <a:xfrm>
            <a:off x="1328946" y="6095946"/>
            <a:ext cx="13595635" cy="365176891"/>
          </a:xfrm>
          <a:prstGeom prst="rect">
            <a:avLst/>
          </a:prstGeom>
        </p:spPr>
        <p:txBody>
          <a:bodyPr wrap="square">
            <a:spAutoFit/>
          </a:bodyPr>
          <a:lstStyle/>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endParaRPr lang="en-US" sz="3600" b="1" dirty="0">
              <a:solidFill>
                <a:srgbClr val="0000CC"/>
              </a:solidFill>
              <a:latin typeface="Times New Roman" pitchFamily="18" charset="0"/>
              <a:cs typeface="Times New Roman" pitchFamily="18" charset="0"/>
            </a:endParaRPr>
          </a:p>
          <a:p>
            <a:pPr algn="just"/>
            <a:r>
              <a:rPr lang="vi-VN" sz="3600" b="1" dirty="0">
                <a:latin typeface="Times New Roman" pitchFamily="18" charset="0"/>
                <a:cs typeface="Times New Roman" pitchFamily="18" charset="0"/>
              </a:rPr>
              <a:t>.</a:t>
            </a:r>
            <a:r>
              <a:rPr lang="en-US" sz="3600" b="1" dirty="0">
                <a:latin typeface="Times New Roman" pitchFamily="18" charset="0"/>
                <a:cs typeface="Times New Roman" pitchFamily="18" charset="0"/>
              </a:rPr>
              <a:t> </a:t>
            </a:r>
          </a:p>
        </p:txBody>
      </p:sp>
      <p:sp>
        <p:nvSpPr>
          <p:cNvPr id="15" name="Rectangle 14"/>
          <p:cNvSpPr/>
          <p:nvPr/>
        </p:nvSpPr>
        <p:spPr>
          <a:xfrm>
            <a:off x="1127919" y="5772780"/>
            <a:ext cx="13595635" cy="646331"/>
          </a:xfrm>
          <a:prstGeom prst="rect">
            <a:avLst/>
          </a:prstGeom>
        </p:spPr>
        <p:txBody>
          <a:bodyPr wrap="square">
            <a:spAutoFit/>
          </a:bodyPr>
          <a:lstStyle/>
          <a:p>
            <a:pPr algn="just"/>
            <a:r>
              <a:rPr lang="en-US" sz="3600" b="1" dirty="0">
                <a:latin typeface="Times New Roman" pitchFamily="18" charset="0"/>
                <a:cs typeface="Times New Roman" pitchFamily="18" charset="0"/>
              </a:rPr>
              <a:t>C</a:t>
            </a:r>
            <a:r>
              <a:rPr lang="vi-VN" sz="3600" b="1" dirty="0">
                <a:latin typeface="Times New Roman" pitchFamily="18" charset="0"/>
                <a:cs typeface="Times New Roman" pitchFamily="18" charset="0"/>
              </a:rPr>
              <a:t>ác từ chỉ người thân trong đoạn văn </a:t>
            </a:r>
            <a:r>
              <a:rPr lang="en-US" sz="3600" b="1" dirty="0">
                <a:latin typeface="Times New Roman" pitchFamily="18" charset="0"/>
                <a:cs typeface="Times New Roman" pitchFamily="18" charset="0"/>
              </a:rPr>
              <a:t>: </a:t>
            </a:r>
            <a:r>
              <a:rPr lang="vi-VN" sz="3600" b="1" dirty="0">
                <a:solidFill>
                  <a:srgbClr val="0000CC"/>
                </a:solidFill>
                <a:latin typeface="Times New Roman" pitchFamily="18" charset="0"/>
                <a:cs typeface="Times New Roman" pitchFamily="18" charset="0"/>
              </a:rPr>
              <a:t>Bà </a:t>
            </a:r>
            <a:r>
              <a:rPr lang="vi-VN" sz="3600" b="1" dirty="0" smtClean="0">
                <a:solidFill>
                  <a:srgbClr val="0000CC"/>
                </a:solidFill>
                <a:latin typeface="Times New Roman" pitchFamily="18" charset="0"/>
                <a:cs typeface="Times New Roman" pitchFamily="18" charset="0"/>
              </a:rPr>
              <a:t>nội</a:t>
            </a:r>
            <a:endParaRPr lang="en-US" sz="3600" b="1" dirty="0">
              <a:solidFill>
                <a:srgbClr val="0000CC"/>
              </a:solidFill>
              <a:latin typeface="Times New Roman" pitchFamily="18" charset="0"/>
              <a:cs typeface="Times New Roman" pitchFamily="18" charset="0"/>
            </a:endParaRPr>
          </a:p>
        </p:txBody>
      </p:sp>
      <p:sp>
        <p:nvSpPr>
          <p:cNvPr id="16" name="Rectangle 15"/>
          <p:cNvSpPr/>
          <p:nvPr/>
        </p:nvSpPr>
        <p:spPr>
          <a:xfrm>
            <a:off x="10119519" y="5745939"/>
            <a:ext cx="2133600" cy="646331"/>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ngoại</a:t>
            </a:r>
            <a:endParaRPr lang="en-US" sz="3600" b="1" dirty="0">
              <a:solidFill>
                <a:srgbClr val="0000CC"/>
              </a:solidFill>
              <a:latin typeface="Times New Roman" pitchFamily="18" charset="0"/>
              <a:cs typeface="Times New Roman" pitchFamily="18" charset="0"/>
            </a:endParaRPr>
          </a:p>
        </p:txBody>
      </p:sp>
      <p:sp>
        <p:nvSpPr>
          <p:cNvPr id="17" name="Rectangle 16"/>
          <p:cNvSpPr/>
          <p:nvPr/>
        </p:nvSpPr>
        <p:spPr>
          <a:xfrm>
            <a:off x="12100719" y="5761179"/>
            <a:ext cx="1219201" cy="646331"/>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bà</a:t>
            </a:r>
            <a:endParaRPr lang="en-US" sz="3600" b="1" dirty="0">
              <a:solidFill>
                <a:srgbClr val="0000CC"/>
              </a:solidFill>
              <a:latin typeface="Times New Roman" pitchFamily="18" charset="0"/>
              <a:cs typeface="Times New Roman" pitchFamily="18" charset="0"/>
            </a:endParaRPr>
          </a:p>
        </p:txBody>
      </p:sp>
      <p:sp>
        <p:nvSpPr>
          <p:cNvPr id="19" name="Rectangle 18"/>
          <p:cNvSpPr/>
          <p:nvPr/>
        </p:nvSpPr>
        <p:spPr>
          <a:xfrm>
            <a:off x="12921497" y="5772729"/>
            <a:ext cx="1219201" cy="646331"/>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chị</a:t>
            </a:r>
            <a:endParaRPr lang="en-US" sz="3600" b="1" dirty="0">
              <a:solidFill>
                <a:srgbClr val="0000CC"/>
              </a:solidFill>
              <a:latin typeface="Times New Roman" pitchFamily="18" charset="0"/>
              <a:cs typeface="Times New Roman" pitchFamily="18" charset="0"/>
            </a:endParaRPr>
          </a:p>
        </p:txBody>
      </p:sp>
      <p:sp>
        <p:nvSpPr>
          <p:cNvPr id="20" name="Rectangle 19"/>
          <p:cNvSpPr/>
          <p:nvPr/>
        </p:nvSpPr>
        <p:spPr>
          <a:xfrm>
            <a:off x="13846898" y="5799570"/>
            <a:ext cx="1219201" cy="646331"/>
          </a:xfrm>
          <a:prstGeom prst="rect">
            <a:avLst/>
          </a:prstGeom>
        </p:spPr>
        <p:txBody>
          <a:bodyPr wrap="square">
            <a:spAutoFit/>
          </a:bodyPr>
          <a:lstStyle/>
          <a:p>
            <a:pPr algn="just"/>
            <a:r>
              <a:rPr lang="en-US" sz="3600" b="1" dirty="0" smtClean="0">
                <a:solidFill>
                  <a:srgbClr val="0000CC"/>
                </a:solidFill>
                <a:latin typeface="Times New Roman" pitchFamily="18" charset="0"/>
                <a:cs typeface="Times New Roman" pitchFamily="18" charset="0"/>
              </a:rPr>
              <a:t>, </a:t>
            </a:r>
            <a:r>
              <a:rPr lang="en-US" sz="3600" b="1" dirty="0" err="1" smtClean="0">
                <a:solidFill>
                  <a:srgbClr val="0000CC"/>
                </a:solidFill>
                <a:latin typeface="Times New Roman" pitchFamily="18" charset="0"/>
                <a:cs typeface="Times New Roman" pitchFamily="18" charset="0"/>
              </a:rPr>
              <a:t>em</a:t>
            </a:r>
            <a:r>
              <a:rPr lang="en-US" sz="3600" b="1" dirty="0" smtClean="0">
                <a:solidFill>
                  <a:srgbClr val="0000CC"/>
                </a:solidFill>
                <a:latin typeface="Times New Roman" pitchFamily="18" charset="0"/>
                <a:cs typeface="Times New Roman" pitchFamily="18" charset="0"/>
              </a:rPr>
              <a:t>.</a:t>
            </a:r>
            <a:endParaRPr lang="en-US" sz="3600" b="1" dirty="0">
              <a:solidFill>
                <a:srgbClr val="0000CC"/>
              </a:solidFill>
              <a:latin typeface="Times New Roman" pitchFamily="18" charset="0"/>
              <a:cs typeface="Times New Roman" pitchFamily="18" charset="0"/>
            </a:endParaRPr>
          </a:p>
        </p:txBody>
      </p:sp>
    </p:spTree>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barn(inVertical)">
                                      <p:cBhvr>
                                        <p:cTn id="7" dur="500"/>
                                        <p:tgtEl>
                                          <p:spTgt spid="27"/>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15"/>
                                        </p:tgtEl>
                                        <p:attrNameLst>
                                          <p:attrName>style.visibility</p:attrName>
                                        </p:attrNameLst>
                                      </p:cBhvr>
                                      <p:to>
                                        <p:strVal val="visible"/>
                                      </p:to>
                                    </p:set>
                                    <p:animEffect transition="in" filter="wipe(down)">
                                      <p:cBhvr>
                                        <p:cTn id="12" dur="500"/>
                                        <p:tgtEl>
                                          <p:spTgt spid="15"/>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grpId="0" nodeType="clickEffect">
                                  <p:stCondLst>
                                    <p:cond delay="0"/>
                                  </p:stCondLst>
                                  <p:childTnLst>
                                    <p:set>
                                      <p:cBhvr>
                                        <p:cTn id="16" dur="1" fill="hold">
                                          <p:stCondLst>
                                            <p:cond delay="0"/>
                                          </p:stCondLst>
                                        </p:cTn>
                                        <p:tgtEl>
                                          <p:spTgt spid="16"/>
                                        </p:tgtEl>
                                        <p:attrNameLst>
                                          <p:attrName>style.visibility</p:attrName>
                                        </p:attrNameLst>
                                      </p:cBhvr>
                                      <p:to>
                                        <p:strVal val="visible"/>
                                      </p:to>
                                    </p:set>
                                    <p:animEffect transition="in" filter="wipe(down)">
                                      <p:cBhvr>
                                        <p:cTn id="17" dur="500"/>
                                        <p:tgtEl>
                                          <p:spTgt spid="1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7"/>
                                        </p:tgtEl>
                                        <p:attrNameLst>
                                          <p:attrName>style.visibility</p:attrName>
                                        </p:attrNameLst>
                                      </p:cBhvr>
                                      <p:to>
                                        <p:strVal val="visible"/>
                                      </p:to>
                                    </p:set>
                                    <p:animEffect transition="in" filter="barn(inVertical)">
                                      <p:cBhvr>
                                        <p:cTn id="22" dur="500"/>
                                        <p:tgtEl>
                                          <p:spTgt spid="17"/>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grpId="0" nodeType="clickEffect">
                                  <p:stCondLst>
                                    <p:cond delay="0"/>
                                  </p:stCondLst>
                                  <p:childTnLst>
                                    <p:set>
                                      <p:cBhvr>
                                        <p:cTn id="26" dur="1" fill="hold">
                                          <p:stCondLst>
                                            <p:cond delay="0"/>
                                          </p:stCondLst>
                                        </p:cTn>
                                        <p:tgtEl>
                                          <p:spTgt spid="19"/>
                                        </p:tgtEl>
                                        <p:attrNameLst>
                                          <p:attrName>style.visibility</p:attrName>
                                        </p:attrNameLst>
                                      </p:cBhvr>
                                      <p:to>
                                        <p:strVal val="visible"/>
                                      </p:to>
                                    </p:set>
                                    <p:animEffect transition="in" filter="wipe(down)">
                                      <p:cBhvr>
                                        <p:cTn id="27" dur="500"/>
                                        <p:tgtEl>
                                          <p:spTgt spid="19"/>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20"/>
                                        </p:tgtEl>
                                        <p:attrNameLst>
                                          <p:attrName>style.visibility</p:attrName>
                                        </p:attrNameLst>
                                      </p:cBhvr>
                                      <p:to>
                                        <p:strVal val="visible"/>
                                      </p:to>
                                    </p:set>
                                    <p:animEffect transition="in" filter="barn(inVertical)">
                                      <p:cBhvr>
                                        <p:cTn id="32"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6" grpId="0"/>
      <p:bldP spid="17" grpId="0"/>
      <p:bldP spid="19" grpId="0"/>
      <p:bldP spid="20"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615" y="990600"/>
            <a:ext cx="14097000" cy="646331"/>
          </a:xfrm>
          <a:prstGeom prst="rect">
            <a:avLst/>
          </a:prstGeom>
        </p:spPr>
        <p:txBody>
          <a:bodyPr wrap="square">
            <a:spAutoFit/>
          </a:bodyPr>
          <a:lstStyle/>
          <a:p>
            <a:pPr lvl="0"/>
            <a:r>
              <a:rPr lang="en-US" sz="3600" b="1" dirty="0" err="1">
                <a:solidFill>
                  <a:schemeClr val="tx2"/>
                </a:solidFill>
                <a:latin typeface="Times New Roman" pitchFamily="18" charset="0"/>
                <a:cs typeface="Times New Roman" pitchFamily="18" charset="0"/>
              </a:rPr>
              <a:t>Bài</a:t>
            </a:r>
            <a:r>
              <a:rPr lang="en-US" sz="3600" b="1" dirty="0">
                <a:solidFill>
                  <a:schemeClr val="tx2"/>
                </a:solidFill>
                <a:latin typeface="Times New Roman" pitchFamily="18" charset="0"/>
                <a:cs typeface="Times New Roman" pitchFamily="18" charset="0"/>
              </a:rPr>
              <a:t> </a:t>
            </a:r>
            <a:r>
              <a:rPr lang="vi-VN" sz="3600" b="1" dirty="0">
                <a:solidFill>
                  <a:schemeClr val="tx2"/>
                </a:solidFill>
                <a:latin typeface="Times New Roman" pitchFamily="18" charset="0"/>
                <a:cs typeface="Times New Roman" pitchFamily="18" charset="0"/>
              </a:rPr>
              <a:t>2</a:t>
            </a:r>
            <a:r>
              <a:rPr lang="en-US" sz="3600" b="1" dirty="0">
                <a:solidFill>
                  <a:schemeClr val="tx2"/>
                </a:solidFill>
                <a:latin typeface="Times New Roman" pitchFamily="18" charset="0"/>
                <a:cs typeface="Times New Roman" pitchFamily="18" charset="0"/>
              </a:rPr>
              <a:t>. </a:t>
            </a:r>
            <a:r>
              <a:rPr lang="vi-VN" sz="3600" b="1" dirty="0">
                <a:solidFill>
                  <a:schemeClr val="tx2"/>
                </a:solidFill>
                <a:latin typeface="Times New Roman" pitchFamily="18" charset="0"/>
                <a:cs typeface="Times New Roman" pitchFamily="18" charset="0"/>
              </a:rPr>
              <a:t>Tìm thêm từ ngữ chỉ những người thân bên nội và bên ngoại</a:t>
            </a:r>
            <a:r>
              <a:rPr lang="vi-VN"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1640438624"/>
              </p:ext>
            </p:extLst>
          </p:nvPr>
        </p:nvGraphicFramePr>
        <p:xfrm>
          <a:off x="814388" y="2133600"/>
          <a:ext cx="14221577" cy="1954530"/>
        </p:xfrm>
        <a:graphic>
          <a:graphicData uri="http://schemas.openxmlformats.org/drawingml/2006/table">
            <a:tbl>
              <a:tblPr firstRow="1" bandRow="1">
                <a:tableStyleId>{5C22544A-7EE6-4342-B048-85BDC9FD1C3A}</a:tableStyleId>
              </a:tblPr>
              <a:tblGrid>
                <a:gridCol w="6942931">
                  <a:extLst>
                    <a:ext uri="{9D8B030D-6E8A-4147-A177-3AD203B41FA5}">
                      <a16:colId xmlns:a16="http://schemas.microsoft.com/office/drawing/2014/main" val="1942373264"/>
                    </a:ext>
                  </a:extLst>
                </a:gridCol>
                <a:gridCol w="7278646">
                  <a:extLst>
                    <a:ext uri="{9D8B030D-6E8A-4147-A177-3AD203B41FA5}">
                      <a16:colId xmlns:a16="http://schemas.microsoft.com/office/drawing/2014/main" val="483900215"/>
                    </a:ext>
                  </a:extLst>
                </a:gridCol>
              </a:tblGrid>
              <a:tr h="1954530">
                <a:tc>
                  <a:txBody>
                    <a:bodyPr/>
                    <a:lstStyle/>
                    <a:p>
                      <a:pPr algn="ctr"/>
                      <a:r>
                        <a:rPr lang="vi-VN" sz="4800" b="1" dirty="0">
                          <a:solidFill>
                            <a:srgbClr val="0000CC"/>
                          </a:solidFill>
                          <a:latin typeface="Times New Roman" pitchFamily="18" charset="0"/>
                          <a:cs typeface="Times New Roman" pitchFamily="18" charset="0"/>
                        </a:rPr>
                        <a:t>Người bên nội</a:t>
                      </a:r>
                      <a:endParaRPr lang="en-US" sz="4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4800" b="1" dirty="0">
                          <a:solidFill>
                            <a:srgbClr val="0000CC"/>
                          </a:solidFill>
                          <a:latin typeface="Times New Roman" pitchFamily="18" charset="0"/>
                          <a:cs typeface="Times New Roman" pitchFamily="18" charset="0"/>
                        </a:rPr>
                        <a:t>Người bên ngoại</a:t>
                      </a:r>
                      <a:endParaRPr lang="en-US" sz="4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176118953"/>
                  </a:ext>
                </a:extLst>
              </a:tr>
            </a:tbl>
          </a:graphicData>
        </a:graphic>
      </p:graphicFrame>
      <p:cxnSp>
        <p:nvCxnSpPr>
          <p:cNvPr id="6" name="Straight Connector 5"/>
          <p:cNvCxnSpPr/>
          <p:nvPr/>
        </p:nvCxnSpPr>
        <p:spPr>
          <a:xfrm flipV="1">
            <a:off x="6157119" y="1572019"/>
            <a:ext cx="5029200" cy="33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023275" y="1572019"/>
            <a:ext cx="1752600" cy="312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18519" y="1531300"/>
            <a:ext cx="3352800" cy="4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65550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wipe(down)">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down)">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down)">
                                      <p:cBhvr>
                                        <p:cTn id="22"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9convert.com - Đồng hồ đếm ngược 3 phút có âm thanh  3 minute countdown timer with sound">
            <a:hlinkClick r:id="" action="ppaction://media"/>
            <a:extLst>
              <a:ext uri="{FF2B5EF4-FFF2-40B4-BE49-F238E27FC236}">
                <a16:creationId xmlns:a16="http://schemas.microsoft.com/office/drawing/2014/main" id="{6DE13B6F-4DF7-452E-89B8-C3A32C1C860C}"/>
              </a:ext>
            </a:extLst>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0881519" y="6305484"/>
            <a:ext cx="5029994" cy="2829372"/>
          </a:xfrm>
          <a:prstGeom prst="rect">
            <a:avLst/>
          </a:prstGeom>
        </p:spPr>
      </p:pic>
      <p:sp>
        <p:nvSpPr>
          <p:cNvPr id="3" name="Oval 2">
            <a:extLst>
              <a:ext uri="{FF2B5EF4-FFF2-40B4-BE49-F238E27FC236}">
                <a16:creationId xmlns:a16="http://schemas.microsoft.com/office/drawing/2014/main" id="{69984F9E-FAD7-443B-A839-4E0F42C83EE4}"/>
              </a:ext>
            </a:extLst>
          </p:cNvPr>
          <p:cNvSpPr/>
          <p:nvPr/>
        </p:nvSpPr>
        <p:spPr>
          <a:xfrm>
            <a:off x="1127919" y="533400"/>
            <a:ext cx="11087100" cy="2622877"/>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vi-VN" sz="6600" b="1" dirty="0">
                <a:solidFill>
                  <a:srgbClr val="FF6600"/>
                </a:solidFill>
                <a:latin typeface="Times New Roman" panose="02020603050405020304" pitchFamily="18" charset="0"/>
                <a:cs typeface="Times New Roman" panose="02020603050405020304" pitchFamily="18" charset="0"/>
              </a:rPr>
              <a:t>Trò chơi “ Tiếp sức”</a:t>
            </a:r>
            <a:endParaRPr lang="en-GB" sz="6600" b="1" dirty="0">
              <a:solidFill>
                <a:srgbClr val="FF66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6221595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83810"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690615" y="990600"/>
            <a:ext cx="14097000" cy="646331"/>
          </a:xfrm>
          <a:prstGeom prst="rect">
            <a:avLst/>
          </a:prstGeom>
        </p:spPr>
        <p:txBody>
          <a:bodyPr wrap="square">
            <a:spAutoFit/>
          </a:bodyPr>
          <a:lstStyle/>
          <a:p>
            <a:pPr lvl="0"/>
            <a:r>
              <a:rPr lang="en-US" sz="3600" b="1" dirty="0" err="1">
                <a:solidFill>
                  <a:schemeClr val="tx2"/>
                </a:solidFill>
                <a:latin typeface="Times New Roman" pitchFamily="18" charset="0"/>
                <a:cs typeface="Times New Roman" pitchFamily="18" charset="0"/>
              </a:rPr>
              <a:t>Bài</a:t>
            </a:r>
            <a:r>
              <a:rPr lang="en-US" sz="3600" b="1" dirty="0">
                <a:solidFill>
                  <a:schemeClr val="tx2"/>
                </a:solidFill>
                <a:latin typeface="Times New Roman" pitchFamily="18" charset="0"/>
                <a:cs typeface="Times New Roman" pitchFamily="18" charset="0"/>
              </a:rPr>
              <a:t> </a:t>
            </a:r>
            <a:r>
              <a:rPr lang="vi-VN" sz="3600" b="1" dirty="0">
                <a:solidFill>
                  <a:schemeClr val="tx2"/>
                </a:solidFill>
                <a:latin typeface="Times New Roman" pitchFamily="18" charset="0"/>
                <a:cs typeface="Times New Roman" pitchFamily="18" charset="0"/>
              </a:rPr>
              <a:t>2</a:t>
            </a:r>
            <a:r>
              <a:rPr lang="en-US" sz="3600" b="1" dirty="0">
                <a:solidFill>
                  <a:schemeClr val="tx2"/>
                </a:solidFill>
                <a:latin typeface="Times New Roman" pitchFamily="18" charset="0"/>
                <a:cs typeface="Times New Roman" pitchFamily="18" charset="0"/>
              </a:rPr>
              <a:t>. </a:t>
            </a:r>
            <a:r>
              <a:rPr lang="vi-VN" sz="3600" b="1" dirty="0">
                <a:solidFill>
                  <a:schemeClr val="tx2"/>
                </a:solidFill>
                <a:latin typeface="Times New Roman" pitchFamily="18" charset="0"/>
                <a:cs typeface="Times New Roman" pitchFamily="18" charset="0"/>
              </a:rPr>
              <a:t>Tìm thêm từ ngữ chỉ những người thân bên nội và bên ngoại</a:t>
            </a:r>
            <a:r>
              <a:rPr lang="vi-VN" sz="3600" b="1" dirty="0">
                <a:solidFill>
                  <a:srgbClr val="FF0000"/>
                </a:solidFill>
                <a:latin typeface="Times New Roman" pitchFamily="18" charset="0"/>
                <a:cs typeface="Times New Roman" pitchFamily="18" charset="0"/>
              </a:rPr>
              <a:t>. </a:t>
            </a:r>
            <a:endParaRPr lang="en-US" sz="3600" b="1" dirty="0">
              <a:solidFill>
                <a:srgbClr val="FF0000"/>
              </a:solidFill>
              <a:latin typeface="Times New Roman" pitchFamily="18" charset="0"/>
              <a:cs typeface="Times New Roman" pitchFamily="18" charset="0"/>
            </a:endParaRPr>
          </a:p>
        </p:txBody>
      </p:sp>
      <p:graphicFrame>
        <p:nvGraphicFramePr>
          <p:cNvPr id="5" name="Table 4"/>
          <p:cNvGraphicFramePr>
            <a:graphicFrameLocks noGrp="1"/>
          </p:cNvGraphicFramePr>
          <p:nvPr>
            <p:extLst/>
          </p:nvPr>
        </p:nvGraphicFramePr>
        <p:xfrm>
          <a:off x="814388" y="2133600"/>
          <a:ext cx="14221577" cy="1954530"/>
        </p:xfrm>
        <a:graphic>
          <a:graphicData uri="http://schemas.openxmlformats.org/drawingml/2006/table">
            <a:tbl>
              <a:tblPr firstRow="1" bandRow="1">
                <a:tableStyleId>{5C22544A-7EE6-4342-B048-85BDC9FD1C3A}</a:tableStyleId>
              </a:tblPr>
              <a:tblGrid>
                <a:gridCol w="6942931">
                  <a:extLst>
                    <a:ext uri="{9D8B030D-6E8A-4147-A177-3AD203B41FA5}">
                      <a16:colId xmlns:a16="http://schemas.microsoft.com/office/drawing/2014/main" val="1942373264"/>
                    </a:ext>
                  </a:extLst>
                </a:gridCol>
                <a:gridCol w="7278646">
                  <a:extLst>
                    <a:ext uri="{9D8B030D-6E8A-4147-A177-3AD203B41FA5}">
                      <a16:colId xmlns:a16="http://schemas.microsoft.com/office/drawing/2014/main" val="483900215"/>
                    </a:ext>
                  </a:extLst>
                </a:gridCol>
              </a:tblGrid>
              <a:tr h="1954530">
                <a:tc>
                  <a:txBody>
                    <a:bodyPr/>
                    <a:lstStyle/>
                    <a:p>
                      <a:pPr algn="ctr"/>
                      <a:r>
                        <a:rPr lang="vi-VN" sz="4800" b="1" dirty="0">
                          <a:solidFill>
                            <a:srgbClr val="0000CC"/>
                          </a:solidFill>
                          <a:latin typeface="Times New Roman" pitchFamily="18" charset="0"/>
                          <a:cs typeface="Times New Roman" pitchFamily="18" charset="0"/>
                        </a:rPr>
                        <a:t>Người bên nội</a:t>
                      </a:r>
                      <a:endParaRPr lang="en-US" sz="4800" b="1" dirty="0">
                        <a:solidFill>
                          <a:srgbClr val="0000CC"/>
                        </a:solidFill>
                        <a:latin typeface="Times New Roman" pitchFamily="18" charset="0"/>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algn="ctr"/>
                      <a:r>
                        <a:rPr lang="vi-VN" sz="4800" b="1" dirty="0">
                          <a:solidFill>
                            <a:srgbClr val="0000CC"/>
                          </a:solidFill>
                          <a:latin typeface="Times New Roman" pitchFamily="18" charset="0"/>
                          <a:cs typeface="Times New Roman" pitchFamily="18" charset="0"/>
                        </a:rPr>
                        <a:t>Người bên ngoại</a:t>
                      </a:r>
                      <a:endParaRPr lang="en-US" sz="4800" b="1" dirty="0">
                        <a:solidFill>
                          <a:srgbClr val="0000CC"/>
                        </a:solidFill>
                        <a:latin typeface="Times New Roman" pitchFamily="18" charset="0"/>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28575"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1176118953"/>
                  </a:ext>
                </a:extLst>
              </a:tr>
            </a:tbl>
          </a:graphicData>
        </a:graphic>
      </p:graphicFrame>
      <p:cxnSp>
        <p:nvCxnSpPr>
          <p:cNvPr id="6" name="Straight Connector 5"/>
          <p:cNvCxnSpPr/>
          <p:nvPr/>
        </p:nvCxnSpPr>
        <p:spPr>
          <a:xfrm flipV="1">
            <a:off x="6157119" y="1572019"/>
            <a:ext cx="5029200" cy="33684"/>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8" name="Straight Connector 7"/>
          <p:cNvCxnSpPr/>
          <p:nvPr/>
        </p:nvCxnSpPr>
        <p:spPr>
          <a:xfrm>
            <a:off x="12023275" y="1572019"/>
            <a:ext cx="1752600" cy="3122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9" name="Straight Connector 8"/>
          <p:cNvCxnSpPr/>
          <p:nvPr/>
        </p:nvCxnSpPr>
        <p:spPr>
          <a:xfrm>
            <a:off x="2118519" y="1531300"/>
            <a:ext cx="3352800" cy="40719"/>
          </a:xfrm>
          <a:prstGeom prst="line">
            <a:avLst/>
          </a:prstGeom>
          <a:ln w="57150">
            <a:solidFill>
              <a:srgbClr val="FF0000"/>
            </a:solidFill>
          </a:ln>
        </p:spPr>
        <p:style>
          <a:lnRef idx="1">
            <a:schemeClr val="accent1"/>
          </a:lnRef>
          <a:fillRef idx="0">
            <a:schemeClr val="accent1"/>
          </a:fillRef>
          <a:effectRef idx="0">
            <a:schemeClr val="accent1"/>
          </a:effectRef>
          <a:fontRef idx="minor">
            <a:schemeClr val="tx1"/>
          </a:fontRef>
        </p:style>
      </p:cxnSp>
      <p:graphicFrame>
        <p:nvGraphicFramePr>
          <p:cNvPr id="7" name="Table 6"/>
          <p:cNvGraphicFramePr>
            <a:graphicFrameLocks noGrp="1"/>
          </p:cNvGraphicFramePr>
          <p:nvPr>
            <p:extLst>
              <p:ext uri="{D42A27DB-BD31-4B8C-83A1-F6EECF244321}">
                <p14:modId xmlns:p14="http://schemas.microsoft.com/office/powerpoint/2010/main" val="622372522"/>
              </p:ext>
            </p:extLst>
          </p:nvPr>
        </p:nvGraphicFramePr>
        <p:xfrm>
          <a:off x="814387" y="4088130"/>
          <a:ext cx="14221577" cy="2160270"/>
        </p:xfrm>
        <a:graphic>
          <a:graphicData uri="http://schemas.openxmlformats.org/drawingml/2006/table">
            <a:tbl>
              <a:tblPr firstRow="1" bandRow="1">
                <a:tableStyleId>{5C22544A-7EE6-4342-B048-85BDC9FD1C3A}</a:tableStyleId>
              </a:tblPr>
              <a:tblGrid>
                <a:gridCol w="6942931">
                  <a:extLst>
                    <a:ext uri="{9D8B030D-6E8A-4147-A177-3AD203B41FA5}">
                      <a16:colId xmlns:a16="http://schemas.microsoft.com/office/drawing/2014/main" val="1942373264"/>
                    </a:ext>
                  </a:extLst>
                </a:gridCol>
                <a:gridCol w="7278646">
                  <a:extLst>
                    <a:ext uri="{9D8B030D-6E8A-4147-A177-3AD203B41FA5}">
                      <a16:colId xmlns:a16="http://schemas.microsoft.com/office/drawing/2014/main" val="483900215"/>
                    </a:ext>
                  </a:extLst>
                </a:gridCol>
              </a:tblGrid>
              <a:tr h="2160270">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Ông</a:t>
                      </a:r>
                      <a:r>
                        <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smtClean="0">
                          <a:ln>
                            <a:noFill/>
                          </a:ln>
                          <a:solidFill>
                            <a:srgbClr val="0000CC"/>
                          </a:solidFill>
                          <a:effectLst/>
                          <a:uLnTx/>
                          <a:uFillTx/>
                          <a:latin typeface="Times New Roman" pitchFamily="18" charset="0"/>
                          <a:ea typeface="+mn-ea"/>
                          <a:cs typeface="Times New Roman" pitchFamily="18" charset="0"/>
                        </a:rPr>
                        <a:t>nội</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bác</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,c</a:t>
                      </a:r>
                      <a:r>
                        <a:rPr kumimoji="0" lang="vi-VN"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hú, thím, </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cô,</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 </a:t>
                      </a:r>
                      <a:r>
                        <a:rPr kumimoji="0" lang="vi-VN"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anh</a:t>
                      </a:r>
                      <a:r>
                        <a:rPr kumimoji="0" lang="vi-VN"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chị, em,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a:txBody>
                  <a:tcPr anchor="ctr">
                    <a:lnL w="28575" cap="flat" cmpd="sng" algn="ctr">
                      <a:solidFill>
                        <a:srgbClr val="FF0000"/>
                      </a:solidFill>
                      <a:prstDash val="solid"/>
                      <a:round/>
                      <a:headEnd type="none" w="med" len="med"/>
                      <a:tailEnd type="none" w="med" len="med"/>
                    </a:lnL>
                    <a:lnR w="12700"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tc>
                  <a:txBody>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Ông</a:t>
                      </a:r>
                      <a:r>
                        <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err="1">
                          <a:ln>
                            <a:noFill/>
                          </a:ln>
                          <a:solidFill>
                            <a:srgbClr val="0000CC"/>
                          </a:solidFill>
                          <a:effectLst/>
                          <a:uLnTx/>
                          <a:uFillTx/>
                          <a:latin typeface="Times New Roman" pitchFamily="18" charset="0"/>
                          <a:ea typeface="+mn-ea"/>
                          <a:cs typeface="Times New Roman" pitchFamily="18" charset="0"/>
                        </a:rPr>
                        <a:t>ngoại</a:t>
                      </a:r>
                      <a:r>
                        <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 </a:t>
                      </a:r>
                      <a:r>
                        <a:rPr kumimoji="0" lang="en-US" sz="4000" b="1" i="0" u="none" strike="noStrike" kern="1200" cap="none" spc="0" normalizeH="0" baseline="0" noProof="0" dirty="0" smtClean="0">
                          <a:ln>
                            <a:noFill/>
                          </a:ln>
                          <a:solidFill>
                            <a:srgbClr val="0000CC"/>
                          </a:solidFill>
                          <a:effectLst/>
                          <a:uLnTx/>
                          <a:uFillTx/>
                          <a:latin typeface="Times New Roman" pitchFamily="18" charset="0"/>
                          <a:ea typeface="+mn-ea"/>
                          <a:cs typeface="Times New Roman" pitchFamily="18" charset="0"/>
                        </a:rPr>
                        <a:t>b</a:t>
                      </a:r>
                      <a:r>
                        <a:rPr kumimoji="0" lang="vi-VN"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rPr>
                        <a:t>ác, dì, cậu, mợ, chị, em, anh, ... </a:t>
                      </a:r>
                      <a:endParaRPr kumimoji="0" lang="en-US" sz="4000" b="1" i="0" u="none" strike="noStrike" kern="1200" cap="none" spc="0" normalizeH="0" baseline="0" noProof="0" dirty="0">
                        <a:ln>
                          <a:noFill/>
                        </a:ln>
                        <a:solidFill>
                          <a:srgbClr val="0000CC"/>
                        </a:solidFill>
                        <a:effectLst/>
                        <a:uLnTx/>
                        <a:uFillTx/>
                        <a:latin typeface="Times New Roman" pitchFamily="18" charset="0"/>
                        <a:ea typeface="+mn-ea"/>
                        <a:cs typeface="Times New Roman" pitchFamily="18" charset="0"/>
                      </a:endParaRPr>
                    </a:p>
                  </a:txBody>
                  <a:tcPr anchor="ctr">
                    <a:lnL w="12700" cap="flat" cmpd="sng" algn="ctr">
                      <a:solidFill>
                        <a:srgbClr val="FF0000"/>
                      </a:solidFill>
                      <a:prstDash val="solid"/>
                      <a:round/>
                      <a:headEnd type="none" w="med" len="med"/>
                      <a:tailEnd type="none" w="med" len="med"/>
                    </a:lnL>
                    <a:lnR w="28575" cap="flat" cmpd="sng" algn="ctr">
                      <a:solidFill>
                        <a:srgbClr val="FF0000"/>
                      </a:solidFill>
                      <a:prstDash val="solid"/>
                      <a:round/>
                      <a:headEnd type="none" w="med" len="med"/>
                      <a:tailEnd type="none" w="med" len="med"/>
                    </a:lnR>
                    <a:lnT w="12700" cap="flat" cmpd="sng" algn="ctr">
                      <a:solidFill>
                        <a:srgbClr val="FF0000"/>
                      </a:solidFill>
                      <a:prstDash val="solid"/>
                      <a:round/>
                      <a:headEnd type="none" w="med" len="med"/>
                      <a:tailEnd type="none" w="med" len="med"/>
                    </a:lnT>
                    <a:lnB w="12700" cap="flat" cmpd="sng" algn="ctr">
                      <a:solidFill>
                        <a:srgbClr val="FF0000"/>
                      </a:solidFill>
                      <a:prstDash val="solid"/>
                      <a:round/>
                      <a:headEnd type="none" w="med" len="med"/>
                      <a:tailEnd type="none" w="med" len="med"/>
                    </a:lnB>
                    <a:solidFill>
                      <a:srgbClr val="EDF6F7"/>
                    </a:solidFill>
                  </a:tcPr>
                </a:tc>
                <a:extLst>
                  <a:ext uri="{0D108BD9-81ED-4DB2-BD59-A6C34878D82A}">
                    <a16:rowId xmlns:a16="http://schemas.microsoft.com/office/drawing/2014/main" val="3957293807"/>
                  </a:ext>
                </a:extLst>
              </a:tr>
            </a:tbl>
          </a:graphicData>
        </a:graphic>
      </p:graphicFrame>
    </p:spTree>
    <p:extLst>
      <p:ext uri="{BB962C8B-B14F-4D97-AF65-F5344CB8AC3E}">
        <p14:creationId xmlns:p14="http://schemas.microsoft.com/office/powerpoint/2010/main" val="3705608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1693354" y="990600"/>
            <a:ext cx="13781849" cy="677108"/>
          </a:xfrm>
          <a:prstGeom prst="rect">
            <a:avLst/>
          </a:prstGeom>
        </p:spPr>
        <p:txBody>
          <a:bodyPr wrap="square">
            <a:spAutoFit/>
          </a:bodyPr>
          <a:lstStyle/>
          <a:p>
            <a:pPr algn="just"/>
            <a:r>
              <a:rPr lang="en-US" sz="3800" b="1" dirty="0" err="1">
                <a:solidFill>
                  <a:srgbClr val="FF0000"/>
                </a:solidFill>
                <a:latin typeface="Times New Roman" pitchFamily="18" charset="0"/>
                <a:cs typeface="Times New Roman" pitchFamily="18" charset="0"/>
              </a:rPr>
              <a:t>Bài</a:t>
            </a:r>
            <a:r>
              <a:rPr lang="en-US" sz="3800" b="1" dirty="0">
                <a:solidFill>
                  <a:srgbClr val="FF0000"/>
                </a:solidFill>
                <a:latin typeface="Times New Roman" pitchFamily="18" charset="0"/>
                <a:cs typeface="Times New Roman" pitchFamily="18" charset="0"/>
              </a:rPr>
              <a:t> </a:t>
            </a:r>
            <a:r>
              <a:rPr lang="vi-VN" sz="3800" b="1" dirty="0">
                <a:solidFill>
                  <a:srgbClr val="FF0000"/>
                </a:solidFill>
                <a:latin typeface="Times New Roman" pitchFamily="18" charset="0"/>
                <a:cs typeface="Times New Roman" pitchFamily="18" charset="0"/>
              </a:rPr>
              <a:t>3</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Dấu</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hai</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chấm</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trong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câu</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sau</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dùng</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để</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làm</a:t>
            </a:r>
            <a:r>
              <a:rPr lang="en-US" sz="3800" b="1" dirty="0">
                <a:solidFill>
                  <a:srgbClr val="FF0000"/>
                </a:solidFill>
                <a:latin typeface="Times New Roman" pitchFamily="18" charset="0"/>
                <a:cs typeface="Times New Roman" pitchFamily="18" charset="0"/>
              </a:rPr>
              <a:t> </a:t>
            </a:r>
            <a:r>
              <a:rPr lang="en-US" sz="3800" b="1" dirty="0" err="1">
                <a:solidFill>
                  <a:srgbClr val="FF0000"/>
                </a:solidFill>
                <a:latin typeface="Times New Roman" pitchFamily="18" charset="0"/>
                <a:cs typeface="Times New Roman" pitchFamily="18" charset="0"/>
              </a:rPr>
              <a:t>gì</a:t>
            </a:r>
            <a:r>
              <a:rPr lang="en-US" sz="3800" b="1" dirty="0">
                <a:solidFill>
                  <a:srgbClr val="FF0000"/>
                </a:solidFill>
                <a:latin typeface="Times New Roman" pitchFamily="18" charset="0"/>
                <a:cs typeface="Times New Roman" pitchFamily="18" charset="0"/>
              </a:rPr>
              <a:t>?</a:t>
            </a:r>
          </a:p>
        </p:txBody>
      </p:sp>
      <p:sp>
        <p:nvSpPr>
          <p:cNvPr id="30" name="Rectangle 29"/>
          <p:cNvSpPr/>
          <p:nvPr/>
        </p:nvSpPr>
        <p:spPr>
          <a:xfrm>
            <a:off x="823119" y="1678594"/>
            <a:ext cx="14782800" cy="1846659"/>
          </a:xfrm>
          <a:prstGeom prst="rect">
            <a:avLst/>
          </a:prstGeom>
        </p:spPr>
        <p:txBody>
          <a:bodyPr wrap="square">
            <a:spAutoFit/>
          </a:bodyPr>
          <a:lstStyle/>
          <a:p>
            <a:pPr algn="just"/>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Cảnh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vật</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xung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quanh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đều</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thay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vì</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chính</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lòng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đang</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có</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sự</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thay</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đổi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lớn</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Hôm</a:t>
            </a:r>
            <a:r>
              <a:rPr lang="en-US" sz="3800" b="1" dirty="0">
                <a:solidFill>
                  <a:srgbClr val="0000CC"/>
                </a:solidFill>
                <a:latin typeface="Times New Roman" pitchFamily="18" charset="0"/>
                <a:cs typeface="Times New Roman" pitchFamily="18" charset="0"/>
              </a:rPr>
              <a:t> nay </a:t>
            </a:r>
            <a:r>
              <a:rPr lang="en-US" sz="3800" b="1" dirty="0" err="1">
                <a:solidFill>
                  <a:srgbClr val="0000CC"/>
                </a:solidFill>
                <a:latin typeface="Times New Roman" pitchFamily="18" charset="0"/>
                <a:cs typeface="Times New Roman" pitchFamily="18" charset="0"/>
              </a:rPr>
              <a:t>tôi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đi</a:t>
            </a:r>
            <a:r>
              <a:rPr lang="en-US" sz="3800" b="1" dirty="0">
                <a:solidFill>
                  <a:srgbClr val="0000CC"/>
                </a:solidFill>
                <a:latin typeface="Times New Roman" pitchFamily="18" charset="0"/>
                <a:cs typeface="Times New Roman" pitchFamily="18" charset="0"/>
              </a:rPr>
              <a:t> </a:t>
            </a:r>
            <a:r>
              <a:rPr lang="en-US" sz="3800" b="1" dirty="0" err="1">
                <a:solidFill>
                  <a:srgbClr val="0000CC"/>
                </a:solidFill>
                <a:latin typeface="Times New Roman" pitchFamily="18" charset="0"/>
                <a:cs typeface="Times New Roman" pitchFamily="18" charset="0"/>
              </a:rPr>
              <a:t>học</a:t>
            </a:r>
            <a:r>
              <a:rPr lang="en-US" sz="3800" b="1" dirty="0">
                <a:solidFill>
                  <a:srgbClr val="0000CC"/>
                </a:solidFill>
                <a:latin typeface="Times New Roman" pitchFamily="18" charset="0"/>
                <a:cs typeface="Times New Roman" pitchFamily="18" charset="0"/>
              </a:rPr>
              <a:t>.</a:t>
            </a:r>
            <a:endParaRPr lang="vi-VN" sz="3800" b="1" dirty="0">
              <a:solidFill>
                <a:srgbClr val="0000CC"/>
              </a:solidFill>
              <a:latin typeface="Times New Roman" pitchFamily="18" charset="0"/>
              <a:cs typeface="Times New Roman" pitchFamily="18" charset="0"/>
            </a:endParaRPr>
          </a:p>
          <a:p>
            <a:pPr algn="r"/>
            <a:r>
              <a:rPr lang="vi-VN" sz="3800" b="1" dirty="0">
                <a:solidFill>
                  <a:srgbClr val="0000CC"/>
                </a:solidFill>
                <a:latin typeface="Times New Roman" pitchFamily="18" charset="0"/>
                <a:cs typeface="Times New Roman" pitchFamily="18" charset="0"/>
              </a:rPr>
              <a:t>(</a:t>
            </a:r>
            <a:r>
              <a:rPr lang="en-US" sz="3800" b="1" i="1" dirty="0">
                <a:solidFill>
                  <a:srgbClr val="0000CC"/>
                </a:solidFill>
                <a:latin typeface="Times New Roman" pitchFamily="18" charset="0"/>
                <a:cs typeface="Times New Roman" pitchFamily="18" charset="0"/>
              </a:rPr>
              <a:t>Theo </a:t>
            </a:r>
            <a:r>
              <a:rPr lang="en-US" sz="3800" b="1" i="1" dirty="0" err="1">
                <a:solidFill>
                  <a:srgbClr val="0000CC"/>
                </a:solidFill>
                <a:latin typeface="Times New Roman" pitchFamily="18" charset="0"/>
                <a:cs typeface="Times New Roman" pitchFamily="18" charset="0"/>
              </a:rPr>
              <a:t>Thanh</a:t>
            </a:r>
            <a:r>
              <a:rPr lang="en-US" sz="3800" b="1" i="1" dirty="0">
                <a:solidFill>
                  <a:srgbClr val="0000CC"/>
                </a:solidFill>
                <a:latin typeface="Times New Roman" pitchFamily="18" charset="0"/>
                <a:cs typeface="Times New Roman" pitchFamily="18" charset="0"/>
              </a:rPr>
              <a:t> </a:t>
            </a:r>
            <a:r>
              <a:rPr lang="en-US" sz="3800" b="1" i="1" dirty="0" err="1">
                <a:solidFill>
                  <a:srgbClr val="0000CC"/>
                </a:solidFill>
                <a:latin typeface="Times New Roman" pitchFamily="18" charset="0"/>
                <a:cs typeface="Times New Roman" pitchFamily="18" charset="0"/>
              </a:rPr>
              <a:t>Tịnh</a:t>
            </a:r>
            <a:r>
              <a:rPr lang="vi-VN" sz="3800" b="1" dirty="0">
                <a:solidFill>
                  <a:srgbClr val="0000CC"/>
                </a:solidFill>
                <a:latin typeface="Times New Roman" pitchFamily="18" charset="0"/>
                <a:cs typeface="Times New Roman" pitchFamily="18" charset="0"/>
              </a:rPr>
              <a:t>)</a:t>
            </a:r>
            <a:endParaRPr lang="en-US" sz="3800" b="1" dirty="0">
              <a:solidFill>
                <a:srgbClr val="0000CC"/>
              </a:solidFill>
              <a:latin typeface="Times New Roman" pitchFamily="18" charset="0"/>
              <a:cs typeface="Times New Roman" pitchFamily="18" charset="0"/>
            </a:endParaRPr>
          </a:p>
        </p:txBody>
      </p:sp>
      <p:sp>
        <p:nvSpPr>
          <p:cNvPr id="6" name="Rectangle 5"/>
          <p:cNvSpPr/>
          <p:nvPr/>
        </p:nvSpPr>
        <p:spPr>
          <a:xfrm>
            <a:off x="1626472" y="4710699"/>
            <a:ext cx="11312448" cy="677108"/>
          </a:xfrm>
          <a:prstGeom prst="rect">
            <a:avLst/>
          </a:prstGeom>
        </p:spPr>
        <p:txBody>
          <a:bodyPr wrap="square">
            <a:spAutoFit/>
          </a:bodyPr>
          <a:lstStyle/>
          <a:p>
            <a:pPr lvl="0" algn="just"/>
            <a:r>
              <a:rPr lang="en-US" sz="3800" b="1" dirty="0">
                <a:solidFill>
                  <a:srgbClr val="FF3399"/>
                </a:solidFill>
                <a:latin typeface="Times New Roman" pitchFamily="18" charset="0"/>
                <a:cs typeface="Times New Roman" pitchFamily="18" charset="0"/>
              </a:rPr>
              <a:t>b. </a:t>
            </a:r>
            <a:r>
              <a:rPr lang="en-US" sz="3800" b="1" dirty="0" err="1">
                <a:solidFill>
                  <a:srgbClr val="FF3399"/>
                </a:solidFill>
                <a:latin typeface="Times New Roman" pitchFamily="18" charset="0"/>
                <a:cs typeface="Times New Roman" pitchFamily="18" charset="0"/>
              </a:rPr>
              <a:t>Để</a:t>
            </a:r>
            <a:r>
              <a:rPr lang="en-US" sz="3800" b="1" dirty="0">
                <a:solidFill>
                  <a:srgbClr val="FF3399"/>
                </a:solidFill>
                <a:latin typeface="Times New Roman" pitchFamily="18" charset="0"/>
                <a:cs typeface="Times New Roman" pitchFamily="18" charset="0"/>
              </a:rPr>
              <a:t> </a:t>
            </a:r>
            <a:r>
              <a:rPr lang="en-US" sz="3800" b="1" dirty="0" err="1">
                <a:solidFill>
                  <a:srgbClr val="FF3399"/>
                </a:solidFill>
                <a:latin typeface="Times New Roman" pitchFamily="18" charset="0"/>
                <a:cs typeface="Times New Roman" pitchFamily="18" charset="0"/>
              </a:rPr>
              <a:t>báo</a:t>
            </a:r>
            <a:r>
              <a:rPr lang="en-US" sz="3800" b="1" dirty="0">
                <a:solidFill>
                  <a:srgbClr val="FF3399"/>
                </a:solidFill>
                <a:latin typeface="Times New Roman" pitchFamily="18" charset="0"/>
                <a:cs typeface="Times New Roman" pitchFamily="18" charset="0"/>
              </a:rPr>
              <a:t> </a:t>
            </a:r>
            <a:r>
              <a:rPr lang="en-US" sz="3800" b="1" dirty="0" err="1">
                <a:solidFill>
                  <a:srgbClr val="FF3399"/>
                </a:solidFill>
                <a:latin typeface="Times New Roman" pitchFamily="18" charset="0"/>
                <a:cs typeface="Times New Roman" pitchFamily="18" charset="0"/>
              </a:rPr>
              <a:t>hiệu</a:t>
            </a:r>
            <a:r>
              <a:rPr lang="en-US" sz="3800" b="1" dirty="0">
                <a:solidFill>
                  <a:srgbClr val="FF3399"/>
                </a:solidFill>
                <a:latin typeface="Times New Roman" pitchFamily="18" charset="0"/>
                <a:cs typeface="Times New Roman" pitchFamily="18" charset="0"/>
              </a:rPr>
              <a:t> </a:t>
            </a:r>
            <a:r>
              <a:rPr lang="en-US" sz="3800" b="1" dirty="0" err="1">
                <a:solidFill>
                  <a:srgbClr val="FF3399"/>
                </a:solidFill>
                <a:latin typeface="Times New Roman" pitchFamily="18" charset="0"/>
                <a:cs typeface="Times New Roman" pitchFamily="18" charset="0"/>
              </a:rPr>
              <a:t>phần</a:t>
            </a:r>
            <a:r>
              <a:rPr lang="en-US" sz="3800" b="1" dirty="0">
                <a:solidFill>
                  <a:srgbClr val="FF3399"/>
                </a:solidFill>
                <a:latin typeface="Times New Roman" pitchFamily="18" charset="0"/>
                <a:cs typeface="Times New Roman" pitchFamily="18" charset="0"/>
              </a:rPr>
              <a:t> </a:t>
            </a:r>
            <a:r>
              <a:rPr lang="en-US" sz="3800" b="1" dirty="0" err="1">
                <a:solidFill>
                  <a:srgbClr val="FF3399"/>
                </a:solidFill>
                <a:latin typeface="Times New Roman" pitchFamily="18" charset="0"/>
                <a:cs typeface="Times New Roman" pitchFamily="18" charset="0"/>
              </a:rPr>
              <a:t>giải</a:t>
            </a:r>
            <a:r>
              <a:rPr lang="en-US" sz="3800" b="1" dirty="0">
                <a:solidFill>
                  <a:srgbClr val="FF3399"/>
                </a:solidFill>
                <a:latin typeface="Times New Roman" pitchFamily="18" charset="0"/>
                <a:cs typeface="Times New Roman" pitchFamily="18" charset="0"/>
              </a:rPr>
              <a:t> </a:t>
            </a:r>
            <a:r>
              <a:rPr lang="en-US" sz="3800" b="1" dirty="0" err="1">
                <a:solidFill>
                  <a:srgbClr val="FF3399"/>
                </a:solidFill>
                <a:latin typeface="Times New Roman" pitchFamily="18" charset="0"/>
                <a:cs typeface="Times New Roman" pitchFamily="18" charset="0"/>
              </a:rPr>
              <a:t>thích</a:t>
            </a:r>
            <a:r>
              <a:rPr lang="en-US" sz="3800" b="1" dirty="0">
                <a:solidFill>
                  <a:srgbClr val="FF3399"/>
                </a:solidFill>
                <a:latin typeface="Times New Roman" pitchFamily="18" charset="0"/>
                <a:cs typeface="Times New Roman" pitchFamily="18" charset="0"/>
              </a:rPr>
              <a:t>.</a:t>
            </a:r>
          </a:p>
        </p:txBody>
      </p:sp>
      <p:sp>
        <p:nvSpPr>
          <p:cNvPr id="19" name="Rectangle 18"/>
          <p:cNvSpPr/>
          <p:nvPr/>
        </p:nvSpPr>
        <p:spPr>
          <a:xfrm>
            <a:off x="1661319" y="3760857"/>
            <a:ext cx="11312448" cy="677108"/>
          </a:xfrm>
          <a:prstGeom prst="rect">
            <a:avLst/>
          </a:prstGeom>
        </p:spPr>
        <p:txBody>
          <a:bodyPr wrap="square">
            <a:spAutoFit/>
          </a:bodyPr>
          <a:lstStyle/>
          <a:p>
            <a:pPr lvl="0" algn="just"/>
            <a:r>
              <a:rPr lang="en-US" sz="3800" b="1">
                <a:solidFill>
                  <a:srgbClr val="FF3399"/>
                </a:solidFill>
                <a:latin typeface="Times New Roman" pitchFamily="18" charset="0"/>
                <a:cs typeface="Times New Roman" pitchFamily="18" charset="0"/>
              </a:rPr>
              <a:t>a. Để báo hiệu lời nói trực tiếp</a:t>
            </a:r>
            <a:endParaRPr lang="en-US" sz="3800" b="1" dirty="0">
              <a:solidFill>
                <a:srgbClr val="FF3399"/>
              </a:solidFill>
              <a:latin typeface="Times New Roman" pitchFamily="18" charset="0"/>
              <a:cs typeface="Times New Roman" pitchFamily="18" charset="0"/>
            </a:endParaRPr>
          </a:p>
        </p:txBody>
      </p:sp>
      <p:sp>
        <p:nvSpPr>
          <p:cNvPr id="20" name="Rectangle 19"/>
          <p:cNvSpPr/>
          <p:nvPr/>
        </p:nvSpPr>
        <p:spPr>
          <a:xfrm>
            <a:off x="1626472" y="5623411"/>
            <a:ext cx="11312448" cy="677108"/>
          </a:xfrm>
          <a:prstGeom prst="rect">
            <a:avLst/>
          </a:prstGeom>
        </p:spPr>
        <p:txBody>
          <a:bodyPr wrap="square">
            <a:spAutoFit/>
          </a:bodyPr>
          <a:lstStyle/>
          <a:p>
            <a:pPr lvl="0" algn="just"/>
            <a:r>
              <a:rPr lang="en-US" sz="3800" b="1">
                <a:solidFill>
                  <a:srgbClr val="FF3399"/>
                </a:solidFill>
                <a:latin typeface="Times New Roman" pitchFamily="18" charset="0"/>
                <a:cs typeface="Times New Roman" pitchFamily="18" charset="0"/>
              </a:rPr>
              <a:t>c. Để báo hiệu phần liệt kê.</a:t>
            </a:r>
            <a:endParaRPr lang="en-US" sz="3800" b="1" dirty="0">
              <a:solidFill>
                <a:srgbClr val="FF3399"/>
              </a:solidFill>
              <a:latin typeface="Times New Roman" pitchFamily="18" charset="0"/>
              <a:cs typeface="Times New Roman" pitchFamily="18" charset="0"/>
            </a:endParaRPr>
          </a:p>
        </p:txBody>
      </p:sp>
    </p:spTree>
    <p:extLst>
      <p:ext uri="{BB962C8B-B14F-4D97-AF65-F5344CB8AC3E}">
        <p14:creationId xmlns:p14="http://schemas.microsoft.com/office/powerpoint/2010/main" val="426134198"/>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0"/>
                                        </p:tgtEl>
                                        <p:attrNameLst>
                                          <p:attrName>style.visibility</p:attrName>
                                        </p:attrNameLst>
                                      </p:cBhvr>
                                      <p:to>
                                        <p:strVal val="visible"/>
                                      </p:to>
                                    </p:set>
                                    <p:animEffect transition="in" filter="fade">
                                      <p:cBhvr>
                                        <p:cTn id="12" dur="500"/>
                                        <p:tgtEl>
                                          <p:spTgt spid="3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fade">
                                      <p:cBhvr>
                                        <p:cTn id="17" dur="500"/>
                                        <p:tgtEl>
                                          <p:spTgt spid="6"/>
                                        </p:tgtEl>
                                      </p:cBhvr>
                                    </p:animEffect>
                                  </p:childTnLst>
                                </p:cTn>
                              </p:par>
                              <p:par>
                                <p:cTn id="18" presetID="10" presetClass="entr" presetSubtype="0" fill="hold" grpId="0" nodeType="withEffect">
                                  <p:stCondLst>
                                    <p:cond delay="0"/>
                                  </p:stCondLst>
                                  <p:childTnLst>
                                    <p:set>
                                      <p:cBhvr>
                                        <p:cTn id="19" dur="1" fill="hold">
                                          <p:stCondLst>
                                            <p:cond delay="0"/>
                                          </p:stCondLst>
                                        </p:cTn>
                                        <p:tgtEl>
                                          <p:spTgt spid="19"/>
                                        </p:tgtEl>
                                        <p:attrNameLst>
                                          <p:attrName>style.visibility</p:attrName>
                                        </p:attrNameLst>
                                      </p:cBhvr>
                                      <p:to>
                                        <p:strVal val="visible"/>
                                      </p:to>
                                    </p:set>
                                    <p:animEffect transition="in" filter="fade">
                                      <p:cBhvr>
                                        <p:cTn id="20" dur="500"/>
                                        <p:tgtEl>
                                          <p:spTgt spid="19"/>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20"/>
                                        </p:tgtEl>
                                        <p:attrNameLst>
                                          <p:attrName>style.visibility</p:attrName>
                                        </p:attrNameLst>
                                      </p:cBhvr>
                                      <p:to>
                                        <p:strVal val="visible"/>
                                      </p:to>
                                    </p:set>
                                    <p:animEffect transition="in" filter="fade">
                                      <p:cBhvr>
                                        <p:cTn id="23" dur="500"/>
                                        <p:tgtEl>
                                          <p:spTgt spid="20"/>
                                        </p:tgtEl>
                                      </p:cBhvr>
                                    </p:animEffect>
                                  </p:childTnLst>
                                </p:cTn>
                              </p:par>
                            </p:childTnLst>
                          </p:cTn>
                        </p:par>
                      </p:childTnLst>
                    </p:cTn>
                  </p:par>
                  <p:par>
                    <p:cTn id="24" fill="hold">
                      <p:stCondLst>
                        <p:cond delay="indefinite"/>
                      </p:stCondLst>
                      <p:childTnLst>
                        <p:par>
                          <p:cTn id="25" fill="hold">
                            <p:stCondLst>
                              <p:cond delay="0"/>
                            </p:stCondLst>
                            <p:childTnLst>
                              <p:par>
                                <p:cTn id="26" presetID="21" presetClass="emph" presetSubtype="0" fill="hold" grpId="1" nodeType="clickEffect">
                                  <p:stCondLst>
                                    <p:cond delay="0"/>
                                  </p:stCondLst>
                                  <p:childTnLst>
                                    <p:animClr clrSpc="hsl" dir="cw">
                                      <p:cBhvr override="childStyle">
                                        <p:cTn id="27" dur="500" fill="hold"/>
                                        <p:tgtEl>
                                          <p:spTgt spid="6"/>
                                        </p:tgtEl>
                                        <p:attrNameLst>
                                          <p:attrName>style.color</p:attrName>
                                        </p:attrNameLst>
                                      </p:cBhvr>
                                      <p:by>
                                        <p:hsl h="7200000" s="0" l="0"/>
                                      </p:by>
                                    </p:animClr>
                                    <p:animClr clrSpc="hsl" dir="cw">
                                      <p:cBhvr>
                                        <p:cTn id="28" dur="500" fill="hold"/>
                                        <p:tgtEl>
                                          <p:spTgt spid="6"/>
                                        </p:tgtEl>
                                        <p:attrNameLst>
                                          <p:attrName>fillcolor</p:attrName>
                                        </p:attrNameLst>
                                      </p:cBhvr>
                                      <p:by>
                                        <p:hsl h="7200000" s="0" l="0"/>
                                      </p:by>
                                    </p:animClr>
                                    <p:animClr clrSpc="hsl" dir="cw">
                                      <p:cBhvr>
                                        <p:cTn id="29" dur="500" fill="hold"/>
                                        <p:tgtEl>
                                          <p:spTgt spid="6"/>
                                        </p:tgtEl>
                                        <p:attrNameLst>
                                          <p:attrName>stroke.color</p:attrName>
                                        </p:attrNameLst>
                                      </p:cBhvr>
                                      <p:by>
                                        <p:hsl h="7200000" s="0" l="0"/>
                                      </p:by>
                                    </p:animClr>
                                    <p:set>
                                      <p:cBhvr>
                                        <p:cTn id="30" dur="500" fill="hold"/>
                                        <p:tgtEl>
                                          <p:spTgt spid="6"/>
                                        </p:tgtEl>
                                        <p:attrNameLst>
                                          <p:attrName>fill.type</p:attrName>
                                        </p:attrNameLst>
                                      </p:cBhvr>
                                      <p:to>
                                        <p:strVal val="solid"/>
                                      </p:to>
                                    </p:set>
                                  </p:childTnLst>
                                </p:cTn>
                              </p:par>
                            </p:childTnLst>
                          </p:cTn>
                        </p:par>
                        <p:par>
                          <p:cTn id="31" fill="hold">
                            <p:stCondLst>
                              <p:cond delay="500"/>
                            </p:stCondLst>
                            <p:childTnLst>
                              <p:par>
                                <p:cTn id="32" presetID="10" presetClass="exit" presetSubtype="0" fill="hold" grpId="1" nodeType="afterEffect">
                                  <p:stCondLst>
                                    <p:cond delay="0"/>
                                  </p:stCondLst>
                                  <p:childTnLst>
                                    <p:animEffect transition="out" filter="fade">
                                      <p:cBhvr>
                                        <p:cTn id="33" dur="500"/>
                                        <p:tgtEl>
                                          <p:spTgt spid="19"/>
                                        </p:tgtEl>
                                      </p:cBhvr>
                                    </p:animEffect>
                                    <p:set>
                                      <p:cBhvr>
                                        <p:cTn id="34" dur="1" fill="hold">
                                          <p:stCondLst>
                                            <p:cond delay="499"/>
                                          </p:stCondLst>
                                        </p:cTn>
                                        <p:tgtEl>
                                          <p:spTgt spid="19"/>
                                        </p:tgtEl>
                                        <p:attrNameLst>
                                          <p:attrName>style.visibility</p:attrName>
                                        </p:attrNameLst>
                                      </p:cBhvr>
                                      <p:to>
                                        <p:strVal val="hidden"/>
                                      </p:to>
                                    </p:set>
                                  </p:childTnLst>
                                </p:cTn>
                              </p:par>
                              <p:par>
                                <p:cTn id="35" presetID="10" presetClass="exit" presetSubtype="0" fill="hold" grpId="1" nodeType="withEffect">
                                  <p:stCondLst>
                                    <p:cond delay="0"/>
                                  </p:stCondLst>
                                  <p:childTnLst>
                                    <p:animEffect transition="out" filter="fade">
                                      <p:cBhvr>
                                        <p:cTn id="36" dur="500"/>
                                        <p:tgtEl>
                                          <p:spTgt spid="20"/>
                                        </p:tgtEl>
                                      </p:cBhvr>
                                    </p:animEffect>
                                    <p:set>
                                      <p:cBhvr>
                                        <p:cTn id="37" dur="1" fill="hold">
                                          <p:stCondLst>
                                            <p:cond delay="499"/>
                                          </p:stCondLst>
                                        </p:cTn>
                                        <p:tgtEl>
                                          <p:spTgt spid="2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0" grpId="0"/>
      <p:bldP spid="6" grpId="0"/>
      <p:bldP spid="6" grpId="1"/>
      <p:bldP spid="19" grpId="0"/>
      <p:bldP spid="19" grpId="1"/>
      <p:bldP spid="20" grpId="0"/>
      <p:bldP spid="20"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519" y="1237598"/>
            <a:ext cx="15163800" cy="646331"/>
          </a:xfrm>
          <a:prstGeom prst="rect">
            <a:avLst/>
          </a:prstGeom>
        </p:spPr>
        <p:txBody>
          <a:bodyPr wrap="square">
            <a:spAutoFit/>
          </a:bodyPr>
          <a:lstStyle/>
          <a:p>
            <a:pPr algn="just"/>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Bài</a:t>
            </a:r>
            <a:r>
              <a:rPr lang="en-US" sz="3600" b="1" dirty="0">
                <a:solidFill>
                  <a:srgbClr val="FF0000"/>
                </a:solidFill>
                <a:latin typeface="Times New Roman" pitchFamily="18" charset="0"/>
                <a:cs typeface="Times New Roman" pitchFamily="18" charset="0"/>
              </a:rPr>
              <a:t> 4. </a:t>
            </a:r>
            <a:r>
              <a:rPr lang="en-US" sz="3600" b="1" dirty="0" err="1">
                <a:solidFill>
                  <a:srgbClr val="FF0000"/>
                </a:solidFill>
                <a:latin typeface="Times New Roman" pitchFamily="18" charset="0"/>
                <a:cs typeface="Times New Roman" pitchFamily="18" charset="0"/>
              </a:rPr>
              <a:t>Xác</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định</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công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dụng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của</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dấu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hai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chấm</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trong</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mỗi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câu</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văn</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dưới</a:t>
            </a:r>
            <a:r>
              <a:rPr lang="en-US" sz="3600" b="1" dirty="0">
                <a:solidFill>
                  <a:srgbClr val="FF0000"/>
                </a:solidFill>
                <a:latin typeface="Times New Roman" pitchFamily="18" charset="0"/>
                <a:cs typeface="Times New Roman" pitchFamily="18" charset="0"/>
              </a:rPr>
              <a:t> </a:t>
            </a:r>
            <a:r>
              <a:rPr lang="en-US" sz="3600" b="1" dirty="0" err="1">
                <a:solidFill>
                  <a:srgbClr val="FF0000"/>
                </a:solidFill>
                <a:latin typeface="Times New Roman" pitchFamily="18" charset="0"/>
                <a:cs typeface="Times New Roman" pitchFamily="18" charset="0"/>
              </a:rPr>
              <a:t>đây</a:t>
            </a:r>
            <a:r>
              <a:rPr lang="vi-VN" sz="3600" b="1" dirty="0">
                <a:solidFill>
                  <a:srgbClr val="FF0000"/>
                </a:solidFill>
                <a:latin typeface="Times New Roman" pitchFamily="18" charset="0"/>
                <a:cs typeface="Times New Roman" pitchFamily="18" charset="0"/>
              </a:rPr>
              <a:t>.</a:t>
            </a:r>
            <a:endParaRPr lang="en-US" sz="3600" b="1" dirty="0">
              <a:solidFill>
                <a:srgbClr val="FF0000"/>
              </a:solidFill>
              <a:latin typeface="Times New Roman" pitchFamily="18" charset="0"/>
              <a:cs typeface="Times New Roman" pitchFamily="18" charset="0"/>
            </a:endParaRPr>
          </a:p>
        </p:txBody>
      </p:sp>
      <p:sp>
        <p:nvSpPr>
          <p:cNvPr id="4" name="Rectangle 3"/>
          <p:cNvSpPr/>
          <p:nvPr/>
        </p:nvSpPr>
        <p:spPr>
          <a:xfrm>
            <a:off x="396240" y="2855419"/>
            <a:ext cx="15590679" cy="1508105"/>
          </a:xfrm>
          <a:prstGeom prst="rect">
            <a:avLst/>
          </a:prstGeom>
        </p:spPr>
        <p:txBody>
          <a:bodyPr wrap="square">
            <a:spAutoFit/>
          </a:bodyPr>
          <a:lstStyle/>
          <a:p>
            <a:pPr indent="457200" algn="just"/>
            <a:r>
              <a:rPr lang="en-US" sz="3600" b="1" dirty="0">
                <a:solidFill>
                  <a:srgbClr val="0000CC"/>
                </a:solidFill>
                <a:latin typeface="Times New Roman" pitchFamily="18" charset="0"/>
                <a:cs typeface="Times New Roman" pitchFamily="18" charset="0"/>
              </a:rPr>
              <a:t>a. </a:t>
            </a:r>
            <a:r>
              <a:rPr lang="en-US" sz="3600" b="1" dirty="0" err="1">
                <a:solidFill>
                  <a:srgbClr val="0000CC"/>
                </a:solidFill>
                <a:latin typeface="Times New Roman" pitchFamily="18" charset="0"/>
                <a:cs typeface="Times New Roman" pitchFamily="18" charset="0"/>
              </a:rPr>
              <a:t>Trong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túi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vải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thô</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của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đủ</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thứ</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quà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mùa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nào</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thức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nhãn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sáu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bảy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roi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mùa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gương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sen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mùa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thu</a:t>
            </a:r>
            <a:r>
              <a:rPr lang="en-US" sz="3600" b="1" dirty="0">
                <a:solidFill>
                  <a:srgbClr val="0000CC"/>
                </a:solidFill>
                <a:latin typeface="Times New Roman" pitchFamily="18" charset="0"/>
                <a:cs typeface="Times New Roman" pitchFamily="18" charset="0"/>
              </a:rPr>
              <a:t>.</a:t>
            </a:r>
          </a:p>
          <a:p>
            <a:pPr indent="457200" algn="r"/>
            <a:r>
              <a:rPr lang="en-US" sz="2000" b="1" i="1" dirty="0">
                <a:solidFill>
                  <a:srgbClr val="0000CC"/>
                </a:solidFill>
                <a:latin typeface="Times New Roman" pitchFamily="18" charset="0"/>
                <a:cs typeface="Times New Roman" pitchFamily="18" charset="0"/>
              </a:rPr>
              <a:t>(Theo Ma </a:t>
            </a:r>
            <a:r>
              <a:rPr lang="en-US" sz="2000" b="1" i="1" dirty="0" err="1">
                <a:solidFill>
                  <a:srgbClr val="0000CC"/>
                </a:solidFill>
                <a:latin typeface="Times New Roman" pitchFamily="18" charset="0"/>
                <a:cs typeface="Times New Roman" pitchFamily="18" charset="0"/>
              </a:rPr>
              <a:t>Văn</a:t>
            </a:r>
            <a:r>
              <a:rPr lang="en-US" sz="2000" b="1" i="1" dirty="0">
                <a:solidFill>
                  <a:srgbClr val="0000CC"/>
                </a:solidFill>
                <a:latin typeface="Times New Roman" pitchFamily="18" charset="0"/>
                <a:cs typeface="Times New Roman" pitchFamily="18" charset="0"/>
              </a:rPr>
              <a:t> </a:t>
            </a:r>
            <a:r>
              <a:rPr lang="en-US" sz="2000" b="1" i="1" dirty="0" err="1">
                <a:solidFill>
                  <a:srgbClr val="0000CC"/>
                </a:solidFill>
                <a:latin typeface="Times New Roman" pitchFamily="18" charset="0"/>
                <a:cs typeface="Times New Roman" pitchFamily="18" charset="0"/>
              </a:rPr>
              <a:t>Kháng</a:t>
            </a:r>
            <a:r>
              <a:rPr lang="en-US" sz="2000" b="1" i="1" dirty="0">
                <a:solidFill>
                  <a:srgbClr val="0000CC"/>
                </a:solidFill>
                <a:latin typeface="Times New Roman" pitchFamily="18" charset="0"/>
                <a:cs typeface="Times New Roman" pitchFamily="18" charset="0"/>
              </a:rPr>
              <a:t>)</a:t>
            </a:r>
          </a:p>
        </p:txBody>
      </p:sp>
      <p:sp>
        <p:nvSpPr>
          <p:cNvPr id="20" name="Rectangle 19"/>
          <p:cNvSpPr/>
          <p:nvPr/>
        </p:nvSpPr>
        <p:spPr>
          <a:xfrm>
            <a:off x="365919" y="4626711"/>
            <a:ext cx="15590679" cy="1508105"/>
          </a:xfrm>
          <a:prstGeom prst="rect">
            <a:avLst/>
          </a:prstGeom>
        </p:spPr>
        <p:txBody>
          <a:bodyPr wrap="square">
            <a:spAutoFit/>
          </a:bodyPr>
          <a:lstStyle/>
          <a:p>
            <a:pPr indent="457200" algn="just"/>
            <a:r>
              <a:rPr lang="en-US" sz="3600" b="1" dirty="0">
                <a:solidFill>
                  <a:srgbClr val="0000CC"/>
                </a:solidFill>
                <a:latin typeface="Times New Roman" pitchFamily="18" charset="0"/>
                <a:cs typeface="Times New Roman" pitchFamily="18" charset="0"/>
              </a:rPr>
              <a:t>b.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giấy</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một</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đặc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điểm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khác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với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nhiều</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loại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Hoa</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rụng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mà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vẫn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còn</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tươi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nguyên</a:t>
            </a:r>
            <a:r>
              <a:rPr lang="en-US" sz="3600" b="1" dirty="0">
                <a:solidFill>
                  <a:srgbClr val="0000CC"/>
                </a:solidFill>
                <a:latin typeface="Times New Roman" pitchFamily="18" charset="0"/>
                <a:cs typeface="Times New Roman" pitchFamily="18" charset="0"/>
              </a:rPr>
              <a:t>.</a:t>
            </a:r>
          </a:p>
          <a:p>
            <a:pPr indent="457200" algn="r"/>
            <a:r>
              <a:rPr lang="en-US" sz="2000" b="1" i="1" dirty="0">
                <a:solidFill>
                  <a:srgbClr val="0000CC"/>
                </a:solidFill>
                <a:latin typeface="Times New Roman" pitchFamily="18" charset="0"/>
                <a:cs typeface="Times New Roman" pitchFamily="18" charset="0"/>
              </a:rPr>
              <a:t>(Theo </a:t>
            </a:r>
            <a:r>
              <a:rPr lang="en-US" sz="2000" b="1" i="1" dirty="0" err="1">
                <a:solidFill>
                  <a:srgbClr val="0000CC"/>
                </a:solidFill>
                <a:latin typeface="Times New Roman" pitchFamily="18" charset="0"/>
                <a:cs typeface="Times New Roman" pitchFamily="18" charset="0"/>
              </a:rPr>
              <a:t>Trần</a:t>
            </a:r>
            <a:r>
              <a:rPr lang="en-US" sz="2000" b="1" i="1" dirty="0">
                <a:solidFill>
                  <a:srgbClr val="0000CC"/>
                </a:solidFill>
                <a:latin typeface="Times New Roman" pitchFamily="18" charset="0"/>
                <a:cs typeface="Times New Roman" pitchFamily="18" charset="0"/>
              </a:rPr>
              <a:t> </a:t>
            </a:r>
            <a:r>
              <a:rPr lang="en-US" sz="2000" b="1" i="1" dirty="0" err="1">
                <a:solidFill>
                  <a:srgbClr val="0000CC"/>
                </a:solidFill>
                <a:latin typeface="Times New Roman" pitchFamily="18" charset="0"/>
                <a:cs typeface="Times New Roman" pitchFamily="18" charset="0"/>
              </a:rPr>
              <a:t>Hoài</a:t>
            </a:r>
            <a:r>
              <a:rPr lang="en-US" sz="2000" b="1" i="1" dirty="0">
                <a:solidFill>
                  <a:srgbClr val="0000CC"/>
                </a:solidFill>
                <a:latin typeface="Times New Roman" pitchFamily="18" charset="0"/>
                <a:cs typeface="Times New Roman" pitchFamily="18" charset="0"/>
              </a:rPr>
              <a:t> </a:t>
            </a:r>
            <a:r>
              <a:rPr lang="en-US" sz="2000" b="1" i="1" dirty="0" err="1">
                <a:solidFill>
                  <a:srgbClr val="0000CC"/>
                </a:solidFill>
                <a:latin typeface="Times New Roman" pitchFamily="18" charset="0"/>
                <a:cs typeface="Times New Roman" pitchFamily="18" charset="0"/>
              </a:rPr>
              <a:t>Dương</a:t>
            </a:r>
            <a:r>
              <a:rPr lang="en-US" sz="2000" b="1" i="1" dirty="0">
                <a:solidFill>
                  <a:srgbClr val="0000CC"/>
                </a:solidFill>
                <a:latin typeface="Times New Roman" pitchFamily="18" charset="0"/>
                <a:cs typeface="Times New Roman" pitchFamily="18" charset="0"/>
              </a:rPr>
              <a:t>)</a:t>
            </a:r>
          </a:p>
        </p:txBody>
      </p:sp>
      <p:sp>
        <p:nvSpPr>
          <p:cNvPr id="21" name="Rectangle 20"/>
          <p:cNvSpPr/>
          <p:nvPr/>
        </p:nvSpPr>
        <p:spPr>
          <a:xfrm>
            <a:off x="396241" y="6416695"/>
            <a:ext cx="15590679" cy="1508105"/>
          </a:xfrm>
          <a:prstGeom prst="rect">
            <a:avLst/>
          </a:prstGeom>
        </p:spPr>
        <p:txBody>
          <a:bodyPr wrap="square">
            <a:spAutoFit/>
          </a:bodyPr>
          <a:lstStyle/>
          <a:p>
            <a:pPr indent="457200" algn="just"/>
            <a:r>
              <a:rPr lang="en-US" sz="3600" b="1" dirty="0">
                <a:solidFill>
                  <a:srgbClr val="0000CC"/>
                </a:solidFill>
                <a:latin typeface="Times New Roman" pitchFamily="18" charset="0"/>
                <a:cs typeface="Times New Roman" pitchFamily="18" charset="0"/>
              </a:rPr>
              <a:t>c. </a:t>
            </a:r>
            <a:r>
              <a:rPr lang="en-US" sz="3600" b="1" dirty="0" err="1">
                <a:solidFill>
                  <a:srgbClr val="0000CC"/>
                </a:solidFill>
                <a:latin typeface="Times New Roman" pitchFamily="18" charset="0"/>
                <a:cs typeface="Times New Roman" pitchFamily="18" charset="0"/>
              </a:rPr>
              <a:t>Chú</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sóc</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có</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bộ</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lông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khá</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đẹp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xám</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nhưng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bụng</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và</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chóp</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đuôi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lại</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đỏ</a:t>
            </a:r>
            <a:r>
              <a:rPr lang="en-US" sz="3600" b="1" dirty="0">
                <a:solidFill>
                  <a:srgbClr val="0000CC"/>
                </a:solidFill>
                <a:latin typeface="Times New Roman" pitchFamily="18" charset="0"/>
                <a:cs typeface="Times New Roman" pitchFamily="18" charset="0"/>
              </a:rPr>
              <a:t> </a:t>
            </a:r>
            <a:r>
              <a:rPr lang="en-US" sz="3600" b="1" dirty="0" err="1">
                <a:solidFill>
                  <a:srgbClr val="0000CC"/>
                </a:solidFill>
                <a:latin typeface="Times New Roman" pitchFamily="18" charset="0"/>
                <a:cs typeface="Times New Roman" pitchFamily="18" charset="0"/>
              </a:rPr>
              <a:t>rực</a:t>
            </a:r>
            <a:r>
              <a:rPr lang="en-US" sz="3600" b="1" dirty="0">
                <a:solidFill>
                  <a:srgbClr val="0000CC"/>
                </a:solidFill>
                <a:latin typeface="Times New Roman" pitchFamily="18" charset="0"/>
                <a:cs typeface="Times New Roman" pitchFamily="18" charset="0"/>
              </a:rPr>
              <a:t>.</a:t>
            </a:r>
          </a:p>
          <a:p>
            <a:pPr indent="457200" algn="r"/>
            <a:r>
              <a:rPr lang="en-US" sz="2000" b="1" i="1" dirty="0">
                <a:solidFill>
                  <a:srgbClr val="0000CC"/>
                </a:solidFill>
                <a:latin typeface="Times New Roman" pitchFamily="18" charset="0"/>
                <a:cs typeface="Times New Roman" pitchFamily="18" charset="0"/>
              </a:rPr>
              <a:t>(Theo </a:t>
            </a:r>
            <a:r>
              <a:rPr lang="en-US" sz="2000" b="1" i="1" dirty="0" err="1">
                <a:solidFill>
                  <a:srgbClr val="0000CC"/>
                </a:solidFill>
                <a:latin typeface="Times New Roman" pitchFamily="18" charset="0"/>
                <a:cs typeface="Times New Roman" pitchFamily="18" charset="0"/>
              </a:rPr>
              <a:t>Ngô</a:t>
            </a:r>
            <a:r>
              <a:rPr lang="en-US" sz="2000" b="1" i="1" dirty="0">
                <a:solidFill>
                  <a:srgbClr val="0000CC"/>
                </a:solidFill>
                <a:latin typeface="Times New Roman" pitchFamily="18" charset="0"/>
                <a:cs typeface="Times New Roman" pitchFamily="18" charset="0"/>
              </a:rPr>
              <a:t> </a:t>
            </a:r>
            <a:r>
              <a:rPr lang="en-US" sz="2000" b="1" i="1" dirty="0" err="1">
                <a:solidFill>
                  <a:srgbClr val="0000CC"/>
                </a:solidFill>
                <a:latin typeface="Times New Roman" pitchFamily="18" charset="0"/>
                <a:cs typeface="Times New Roman" pitchFamily="18" charset="0"/>
              </a:rPr>
              <a:t>Quân</a:t>
            </a:r>
            <a:r>
              <a:rPr lang="en-US" sz="2000" b="1" i="1" dirty="0">
                <a:solidFill>
                  <a:srgbClr val="0000CC"/>
                </a:solidFill>
                <a:latin typeface="Times New Roman" pitchFamily="18" charset="0"/>
                <a:cs typeface="Times New Roman" pitchFamily="18" charset="0"/>
              </a:rPr>
              <a:t> </a:t>
            </a:r>
            <a:r>
              <a:rPr lang="en-US" sz="2000" b="1" i="1" dirty="0" err="1">
                <a:solidFill>
                  <a:srgbClr val="0000CC"/>
                </a:solidFill>
                <a:latin typeface="Times New Roman" pitchFamily="18" charset="0"/>
                <a:cs typeface="Times New Roman" pitchFamily="18" charset="0"/>
              </a:rPr>
              <a:t>Miện</a:t>
            </a:r>
            <a:r>
              <a:rPr lang="en-US" sz="2000" b="1" i="1" dirty="0">
                <a:solidFill>
                  <a:srgbClr val="0000CC"/>
                </a:solidFill>
                <a:latin typeface="Times New Roman" pitchFamily="18" charset="0"/>
                <a:cs typeface="Times New Roman" pitchFamily="18" charset="0"/>
              </a:rPr>
              <a:t>)</a:t>
            </a:r>
          </a:p>
        </p:txBody>
      </p:sp>
      <p:sp>
        <p:nvSpPr>
          <p:cNvPr id="3" name="Rectangle 2"/>
          <p:cNvSpPr/>
          <p:nvPr/>
        </p:nvSpPr>
        <p:spPr>
          <a:xfrm>
            <a:off x="1938268" y="1981200"/>
            <a:ext cx="4980851" cy="646331"/>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n-US" sz="3600" b="1">
                <a:solidFill>
                  <a:srgbClr val="FF0000"/>
                </a:solidFill>
                <a:latin typeface="Times New Roman" pitchFamily="18" charset="0"/>
                <a:cs typeface="Times New Roman" pitchFamily="18" charset="0"/>
              </a:rPr>
              <a:t>Báo hiệu phần giải thích</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8687520" y="1981199"/>
            <a:ext cx="4339650" cy="646331"/>
          </a:xfrm>
          <a:prstGeom prst="rect">
            <a:avLst/>
          </a:prstGeom>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n-US" sz="3600" b="1">
                <a:solidFill>
                  <a:srgbClr val="FF0000"/>
                </a:solidFill>
                <a:latin typeface="Times New Roman" pitchFamily="18" charset="0"/>
                <a:cs typeface="Times New Roman" pitchFamily="18" charset="0"/>
              </a:rPr>
              <a:t>Báo hiệu phần liệt kê</a:t>
            </a:r>
            <a:endParaRPr lang="en-US" sz="3600" b="1" dirty="0">
              <a:solidFill>
                <a:srgbClr val="FF0000"/>
              </a:solidFill>
              <a:latin typeface="Times New Roman" pitchFamily="18" charset="0"/>
              <a:cs typeface="Times New Roman" pitchFamily="18" charset="0"/>
            </a:endParaRPr>
          </a:p>
        </p:txBody>
      </p:sp>
    </p:spTree>
    <p:extLst>
      <p:ext uri="{BB962C8B-B14F-4D97-AF65-F5344CB8AC3E}">
        <p14:creationId xmlns:p14="http://schemas.microsoft.com/office/powerpoint/2010/main" val="57907601"/>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11"/>
          <p:cNvSpPr/>
          <p:nvPr/>
        </p:nvSpPr>
        <p:spPr>
          <a:xfrm>
            <a:off x="594519" y="2075798"/>
            <a:ext cx="15163800" cy="646331"/>
          </a:xfrm>
          <a:prstGeom prst="rect">
            <a:avLst/>
          </a:prstGeom>
        </p:spPr>
        <p:txBody>
          <a:bodyPr wrap="square">
            <a:spAutoFit/>
          </a:bodyPr>
          <a:lstStyle/>
          <a:p>
            <a:pPr algn="just"/>
            <a:r>
              <a:rPr lang="en-US" sz="3600" b="1">
                <a:solidFill>
                  <a:srgbClr val="FF0000"/>
                </a:solidFill>
                <a:latin typeface="Times New Roman" pitchFamily="18" charset="0"/>
                <a:cs typeface="Times New Roman" pitchFamily="18" charset="0"/>
              </a:rPr>
              <a:t>     Bài 4. Xác định công dụng của dấu hai chấm trong mỗi câu văn dưới đây</a:t>
            </a:r>
            <a:r>
              <a:rPr lang="vi-VN" sz="3600" b="1">
                <a:solidFill>
                  <a:srgbClr val="FF0000"/>
                </a:solidFill>
                <a:latin typeface="Times New Roman" pitchFamily="18" charset="0"/>
                <a:cs typeface="Times New Roman" pitchFamily="18" charset="0"/>
              </a:rPr>
              <a:t>.</a:t>
            </a:r>
            <a:endParaRPr lang="en-US" sz="3600" b="1">
              <a:solidFill>
                <a:srgbClr val="FF0000"/>
              </a:solidFill>
              <a:latin typeface="Times New Roman" pitchFamily="18" charset="0"/>
              <a:cs typeface="Times New Roman" pitchFamily="18" charset="0"/>
            </a:endParaRPr>
          </a:p>
        </p:txBody>
      </p:sp>
      <p:sp>
        <p:nvSpPr>
          <p:cNvPr id="4" name="Rectangle 3"/>
          <p:cNvSpPr/>
          <p:nvPr/>
        </p:nvSpPr>
        <p:spPr>
          <a:xfrm>
            <a:off x="8308865" y="3623342"/>
            <a:ext cx="7464853" cy="2616101"/>
          </a:xfrm>
          <a:prstGeom prst="rect">
            <a:avLst/>
          </a:prstGeom>
        </p:spPr>
        <p:txBody>
          <a:bodyPr wrap="square">
            <a:spAutoFit/>
          </a:bodyPr>
          <a:lstStyle/>
          <a:p>
            <a:pPr indent="457200" algn="just"/>
            <a:r>
              <a:rPr lang="en-US" sz="3600" b="1">
                <a:solidFill>
                  <a:srgbClr val="0000CC"/>
                </a:solidFill>
                <a:latin typeface="Times New Roman" pitchFamily="18" charset="0"/>
                <a:cs typeface="Times New Roman" pitchFamily="18" charset="0"/>
              </a:rPr>
              <a:t>a. Trong cái túi vải thô của bà có đủ thứ quà, mùa nào thức nấy: nhãn tháng sáu, na tháng bảy, roi mùa hạ, gương sen mùa thu.</a:t>
            </a:r>
          </a:p>
          <a:p>
            <a:pPr indent="457200" algn="r"/>
            <a:r>
              <a:rPr lang="en-US" sz="2000" b="1" i="1">
                <a:solidFill>
                  <a:srgbClr val="0000CC"/>
                </a:solidFill>
                <a:latin typeface="Times New Roman" pitchFamily="18" charset="0"/>
                <a:cs typeface="Times New Roman" pitchFamily="18" charset="0"/>
              </a:rPr>
              <a:t>(Theo Ma Văn Kháng)</a:t>
            </a:r>
            <a:endParaRPr lang="en-US" sz="2000" b="1" i="1" dirty="0">
              <a:solidFill>
                <a:srgbClr val="0000CC"/>
              </a:solidFill>
              <a:latin typeface="Times New Roman" pitchFamily="18" charset="0"/>
              <a:cs typeface="Times New Roman" pitchFamily="18" charset="0"/>
            </a:endParaRPr>
          </a:p>
        </p:txBody>
      </p:sp>
      <p:sp>
        <p:nvSpPr>
          <p:cNvPr id="20" name="Rectangle 19"/>
          <p:cNvSpPr/>
          <p:nvPr/>
        </p:nvSpPr>
        <p:spPr>
          <a:xfrm>
            <a:off x="594677" y="3800682"/>
            <a:ext cx="7391241" cy="2062103"/>
          </a:xfrm>
          <a:prstGeom prst="rect">
            <a:avLst/>
          </a:prstGeom>
        </p:spPr>
        <p:txBody>
          <a:bodyPr wrap="square">
            <a:spAutoFit/>
          </a:bodyPr>
          <a:lstStyle/>
          <a:p>
            <a:pPr indent="457200" algn="just"/>
            <a:r>
              <a:rPr lang="en-US" sz="3600" b="1">
                <a:solidFill>
                  <a:srgbClr val="0000CC"/>
                </a:solidFill>
                <a:latin typeface="Times New Roman" pitchFamily="18" charset="0"/>
                <a:cs typeface="Times New Roman" pitchFamily="18" charset="0"/>
              </a:rPr>
              <a:t>b. Hoa giấy có một đặc điểm khác với nhiều loại hoa: Hoa rụng mà vẫn còn tươi nguyên.</a:t>
            </a:r>
          </a:p>
          <a:p>
            <a:pPr indent="457200" algn="r"/>
            <a:r>
              <a:rPr lang="en-US" sz="2000" b="1" i="1">
                <a:solidFill>
                  <a:srgbClr val="0000CC"/>
                </a:solidFill>
                <a:latin typeface="Times New Roman" pitchFamily="18" charset="0"/>
                <a:cs typeface="Times New Roman" pitchFamily="18" charset="0"/>
              </a:rPr>
              <a:t>(Theo Trần Hoài Dương)</a:t>
            </a:r>
            <a:endParaRPr lang="en-US" sz="2000" b="1" i="1" dirty="0">
              <a:solidFill>
                <a:srgbClr val="0000CC"/>
              </a:solidFill>
              <a:latin typeface="Times New Roman" pitchFamily="18" charset="0"/>
              <a:cs typeface="Times New Roman" pitchFamily="18" charset="0"/>
            </a:endParaRPr>
          </a:p>
        </p:txBody>
      </p:sp>
      <p:sp>
        <p:nvSpPr>
          <p:cNvPr id="21" name="Rectangle 20"/>
          <p:cNvSpPr/>
          <p:nvPr/>
        </p:nvSpPr>
        <p:spPr>
          <a:xfrm>
            <a:off x="594676" y="6301058"/>
            <a:ext cx="7266417" cy="2062103"/>
          </a:xfrm>
          <a:prstGeom prst="rect">
            <a:avLst/>
          </a:prstGeom>
        </p:spPr>
        <p:txBody>
          <a:bodyPr wrap="square">
            <a:spAutoFit/>
          </a:bodyPr>
          <a:lstStyle/>
          <a:p>
            <a:pPr indent="457200" algn="just"/>
            <a:r>
              <a:rPr lang="en-US" sz="3600" b="1">
                <a:solidFill>
                  <a:srgbClr val="0000CC"/>
                </a:solidFill>
                <a:latin typeface="Times New Roman" pitchFamily="18" charset="0"/>
                <a:cs typeface="Times New Roman" pitchFamily="18" charset="0"/>
              </a:rPr>
              <a:t>c. Chú sóc có bộ lông khá đẹp: lưng xám nhưng bụng và chóp đuôi lại đỏ rực.</a:t>
            </a:r>
          </a:p>
          <a:p>
            <a:pPr indent="457200" algn="r"/>
            <a:r>
              <a:rPr lang="en-US" sz="2000" b="1" i="1">
                <a:solidFill>
                  <a:srgbClr val="0000CC"/>
                </a:solidFill>
                <a:latin typeface="Times New Roman" pitchFamily="18" charset="0"/>
                <a:cs typeface="Times New Roman" pitchFamily="18" charset="0"/>
              </a:rPr>
              <a:t>(Theo Ngô Quân Miện)</a:t>
            </a:r>
            <a:endParaRPr lang="en-US" sz="2000" b="1" i="1" dirty="0">
              <a:solidFill>
                <a:srgbClr val="0000CC"/>
              </a:solidFill>
              <a:latin typeface="Times New Roman" pitchFamily="18" charset="0"/>
              <a:cs typeface="Times New Roman" pitchFamily="18" charset="0"/>
            </a:endParaRPr>
          </a:p>
        </p:txBody>
      </p:sp>
      <p:sp>
        <p:nvSpPr>
          <p:cNvPr id="3" name="Rectangle 2"/>
          <p:cNvSpPr/>
          <p:nvPr/>
        </p:nvSpPr>
        <p:spPr>
          <a:xfrm>
            <a:off x="1938268" y="2819400"/>
            <a:ext cx="4980851" cy="646331"/>
          </a:xfrm>
          <a:prstGeom prst="rect">
            <a:avLst/>
          </a:prstGeom>
          <a:ln>
            <a:solidFill>
              <a:srgbClr val="0000CC"/>
            </a:solidFill>
          </a:ln>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n-US" sz="3600" b="1">
                <a:solidFill>
                  <a:srgbClr val="FF0000"/>
                </a:solidFill>
                <a:latin typeface="Times New Roman" pitchFamily="18" charset="0"/>
                <a:cs typeface="Times New Roman" pitchFamily="18" charset="0"/>
              </a:rPr>
              <a:t>Báo hiệu phần giải thích</a:t>
            </a:r>
            <a:endParaRPr lang="en-US" sz="3600" b="1" dirty="0">
              <a:solidFill>
                <a:srgbClr val="FF0000"/>
              </a:solidFill>
              <a:latin typeface="Times New Roman" pitchFamily="18" charset="0"/>
              <a:cs typeface="Times New Roman" pitchFamily="18" charset="0"/>
            </a:endParaRPr>
          </a:p>
        </p:txBody>
      </p:sp>
      <p:sp>
        <p:nvSpPr>
          <p:cNvPr id="22" name="Rectangle 21"/>
          <p:cNvSpPr/>
          <p:nvPr/>
        </p:nvSpPr>
        <p:spPr>
          <a:xfrm>
            <a:off x="9814719" y="2819400"/>
            <a:ext cx="4339650" cy="646331"/>
          </a:xfrm>
          <a:prstGeom prst="rect">
            <a:avLst/>
          </a:prstGeom>
          <a:ln>
            <a:solidFill>
              <a:srgbClr val="0000CC"/>
            </a:solidFill>
          </a:ln>
        </p:spPr>
        <p:style>
          <a:lnRef idx="2">
            <a:schemeClr val="accent4"/>
          </a:lnRef>
          <a:fillRef idx="1">
            <a:schemeClr val="lt1"/>
          </a:fillRef>
          <a:effectRef idx="0">
            <a:schemeClr val="accent4"/>
          </a:effectRef>
          <a:fontRef idx="minor">
            <a:schemeClr val="dk1"/>
          </a:fontRef>
        </p:style>
        <p:txBody>
          <a:bodyPr wrap="none">
            <a:spAutoFit/>
          </a:bodyPr>
          <a:lstStyle/>
          <a:p>
            <a:pPr algn="just"/>
            <a:r>
              <a:rPr lang="en-US" sz="3600" b="1">
                <a:solidFill>
                  <a:srgbClr val="FF0000"/>
                </a:solidFill>
                <a:latin typeface="Times New Roman" pitchFamily="18" charset="0"/>
                <a:cs typeface="Times New Roman" pitchFamily="18" charset="0"/>
              </a:rPr>
              <a:t>Báo hiệu phần liệt kê</a:t>
            </a:r>
            <a:endParaRPr lang="en-US" sz="3600" b="1" dirty="0">
              <a:solidFill>
                <a:srgbClr val="FF0000"/>
              </a:solidFill>
              <a:latin typeface="Times New Roman" pitchFamily="18" charset="0"/>
              <a:cs typeface="Times New Roman" pitchFamily="18" charset="0"/>
            </a:endParaRPr>
          </a:p>
        </p:txBody>
      </p:sp>
      <p:cxnSp>
        <p:nvCxnSpPr>
          <p:cNvPr id="5" name="Straight Connector 4"/>
          <p:cNvCxnSpPr/>
          <p:nvPr/>
        </p:nvCxnSpPr>
        <p:spPr>
          <a:xfrm>
            <a:off x="8176419" y="2819399"/>
            <a:ext cx="0" cy="6096001"/>
          </a:xfrm>
          <a:prstGeom prst="line">
            <a:avLst/>
          </a:prstGeom>
          <a:ln>
            <a:solidFill>
              <a:srgbClr val="0000CC"/>
            </a:solidFill>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3884900337"/>
      </p:ext>
    </p:extLst>
  </p:cSld>
  <p:clrMapOvr>
    <a:masterClrMapping/>
  </p:clrMapOvr>
  <p:transition spd="slow">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fade">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20" grpId="0"/>
      <p:bldP spid="21"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09"/>
  <p:tag name="MMPROD_UIDATA" val="&lt;database version=&quot;7.0&quot;&gt;&lt;object type=&quot;1&quot; unique_id=&quot;10001&quot;&gt;&lt;object type=&quot;8&quot; unique_id=&quot;10002&quot;&gt;&lt;/object&gt;&lt;object type=&quot;2&quot; unique_id=&quot;10003&quot;&gt;&lt;object type=&quot;3&quot; unique_id=&quot;10005&quot;&gt;&lt;property id=&quot;20148&quot; value=&quot;5&quot;/&gt;&lt;property id=&quot;20300&quot; value=&quot;Slide 2&quot;/&gt;&lt;property id=&quot;20307&quot; value=&quot;293&quot;/&gt;&lt;/object&gt;&lt;object type=&quot;3&quot; unique_id=&quot;10006&quot;&gt;&lt;property id=&quot;20148&quot; value=&quot;5&quot;/&gt;&lt;property id=&quot;20300&quot; value=&quot;Slide 3&quot;/&gt;&lt;property id=&quot;20307&quot; value=&quot;317&quot;/&gt;&lt;/object&gt;&lt;object type=&quot;3&quot; unique_id=&quot;10008&quot;&gt;&lt;property id=&quot;20148&quot; value=&quot;5&quot;/&gt;&lt;property id=&quot;20300&quot; value=&quot;Slide 5&quot;/&gt;&lt;property id=&quot;20307&quot; value=&quot;325&quot;/&gt;&lt;/object&gt;&lt;object type=&quot;3&quot; unique_id=&quot;10009&quot;&gt;&lt;property id=&quot;20148&quot; value=&quot;5&quot;/&gt;&lt;property id=&quot;20300&quot; value=&quot;Slide 6&quot;/&gt;&lt;property id=&quot;20307&quot; value=&quot;298&quot;/&gt;&lt;/object&gt;&lt;object type=&quot;3&quot; unique_id=&quot;10010&quot;&gt;&lt;property id=&quot;20148&quot; value=&quot;5&quot;/&gt;&lt;property id=&quot;20300&quot; value=&quot;Slide 7&quot;/&gt;&lt;property id=&quot;20307&quot; value=&quot;323&quot;/&gt;&lt;/object&gt;&lt;object type=&quot;3&quot; unique_id=&quot;10011&quot;&gt;&lt;property id=&quot;20148&quot; value=&quot;5&quot;/&gt;&lt;property id=&quot;20300&quot; value=&quot;Slide 8&quot;/&gt;&lt;property id=&quot;20307&quot; value=&quot;299&quot;/&gt;&lt;/object&gt;&lt;object type=&quot;3&quot; unique_id=&quot;10012&quot;&gt;&lt;property id=&quot;20148&quot; value=&quot;5&quot;/&gt;&lt;property id=&quot;20300&quot; value=&quot;Slide 9 - &amp;quot;&amp;#x0D;&amp;#x0A;&amp;#x0D;&amp;#x0A; 1/ Phong traøo Ñoâng Du dieãn ra vaøo thôøi gian naøo? Ai laø ngöôøi laõnh ñaïo? Muïc ñích cuûa phong traøo laø &quot;/&gt;&lt;property id=&quot;20307&quot; value=&quot;318&quot;/&gt;&lt;/object&gt;&lt;object type=&quot;3&quot; unique_id=&quot;10013&quot;&gt;&lt;property id=&quot;20148&quot; value=&quot;5&quot;/&gt;&lt;property id=&quot;20300&quot; value=&quot;Slide 10 - &amp;quot;2. Nhaân daân trong nöôùc, ñaëc bieät laø thanh nieân yeâu nöôùc ñaõ höôûng öùng phong traøo Ñoâng Du nhö theá naø&quot;/&gt;&lt;property id=&quot;20307&quot; value=&quot;319&quot;/&gt;&lt;/object&gt;&lt;object type=&quot;3&quot; unique_id=&quot;10014&quot;&gt;&lt;property id=&quot;20148&quot; value=&quot;5&quot;/&gt;&lt;property id=&quot;20300&quot; value=&quot;Slide 11 - &amp;quot;3/ Keát quaû cuûa phong traøo Ñoâng Du vaø yù nghóa cuûa phong traøo laø gì?&amp;quot;&quot;/&gt;&lt;property id=&quot;20307&quot; value=&quot;320&quot;/&gt;&lt;/object&gt;&lt;object type=&quot;3&quot; unique_id=&quot;10015&quot;&gt;&lt;property id=&quot;20148&quot; value=&quot;5&quot;/&gt;&lt;property id=&quot;20300&quot; value=&quot;Slide 12&quot;/&gt;&lt;property id=&quot;20307&quot; value=&quot;300&quot;/&gt;&lt;/object&gt;&lt;object type=&quot;3&quot; unique_id=&quot;10016&quot;&gt;&lt;property id=&quot;20148&quot; value=&quot;5&quot;/&gt;&lt;property id=&quot;20300&quot; value=&quot;Slide 13 - &amp;quot;&amp;amp;#x09;Phan Boäi Chaâu laø nhaø yeâu nöôùc tieâu bieåu cuûa Vieät Nam ôû giai ñoaïn naøo ?&amp;quot;&quot;/&gt;&lt;property id=&quot;20307&quot; value=&quot;263&quot;/&gt;&lt;/object&gt;&lt;object type=&quot;3&quot; unique_id=&quot;10017&quot;&gt;&lt;property id=&quot;20148&quot; value=&quot;5&quot;/&gt;&lt;property id=&quot;20300&quot; value=&quot;Slide 14 - &amp;quot;&amp;#x0D;&amp;#x0A;BAØI HOÏC&amp;#x0D;&amp;#x0A;&amp;quot;&quot;/&gt;&lt;property id=&quot;20307&quot; value=&quot;271&quot;/&gt;&lt;/object&gt;&lt;object type=&quot;3&quot; unique_id=&quot;10050&quot;&gt;&lt;property id=&quot;20148&quot; value=&quot;5&quot;/&gt;&lt;property id=&quot;20300&quot; value=&quot;Slide 1&quot;/&gt;&lt;property id=&quot;20307&quot; value=&quot;327&quot;/&gt;&lt;/object&gt;&lt;object type=&quot;3&quot; unique_id=&quot;10149&quot;&gt;&lt;property id=&quot;20148&quot; value=&quot;5&quot;/&gt;&lt;property id=&quot;20300&quot; value=&quot;Slide 4&quot;/&gt;&lt;property id=&quot;20307&quot; value=&quot;328&quot;/&gt;&lt;/object&gt;&lt;/object&gt;&lt;/object&gt;&lt;/database&gt;"/>
  <p:tag name="SECTOMILLISECCONVERTED" val="1"/>
</p:tagLst>
</file>

<file path=ppt/tags/tag2.xml><?xml version="1.0" encoding="utf-8"?>
<p:tagLst xmlns:a="http://schemas.openxmlformats.org/drawingml/2006/main" xmlns:r="http://schemas.openxmlformats.org/officeDocument/2006/relationships" xmlns:p="http://schemas.openxmlformats.org/presentationml/2006/main">
  <p:tag name="PPSNARRATION" val="23,1047787239,C:\Users\Tailieu\Documents\Bai giang duong truong son_pptx\Media.ppcx"/>
</p:tagLst>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Cascade</Template>
  <TotalTime>10026</TotalTime>
  <Words>582</Words>
  <Application>Microsoft Office PowerPoint</Application>
  <PresentationFormat>Custom</PresentationFormat>
  <Paragraphs>711</Paragraphs>
  <Slides>10</Slides>
  <Notes>1</Notes>
  <HiddenSlides>0</HiddenSlides>
  <MMClips>2</MMClips>
  <ScaleCrop>false</ScaleCrop>
  <HeadingPairs>
    <vt:vector size="6" baseType="variant">
      <vt:variant>
        <vt:lpstr>Fonts Used</vt:lpstr>
      </vt:variant>
      <vt:variant>
        <vt:i4>2</vt:i4>
      </vt:variant>
      <vt:variant>
        <vt:lpstr>Theme</vt:lpstr>
      </vt:variant>
      <vt:variant>
        <vt:i4>1</vt:i4>
      </vt:variant>
      <vt:variant>
        <vt:lpstr>Slide Titles</vt:lpstr>
      </vt:variant>
      <vt:variant>
        <vt:i4>10</vt:i4>
      </vt:variant>
    </vt:vector>
  </HeadingPairs>
  <TitlesOfParts>
    <vt:vector size="13" baseType="lpstr">
      <vt:lpstr>Arial</vt:lpstr>
      <vt:lpstr>Times New Roman</vt:lpstr>
      <vt:lpstr>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Le Hong Minh</dc:creator>
  <cp:lastModifiedBy>Admin</cp:lastModifiedBy>
  <cp:revision>1099</cp:revision>
  <dcterms:created xsi:type="dcterms:W3CDTF">2008-09-09T22:52:10Z</dcterms:created>
  <dcterms:modified xsi:type="dcterms:W3CDTF">2024-11-21T08:08:04Z</dcterms:modified>
</cp:coreProperties>
</file>