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2" r:id="rId2"/>
    <p:sldId id="2922" r:id="rId3"/>
    <p:sldId id="2923" r:id="rId4"/>
    <p:sldId id="2924" r:id="rId5"/>
    <p:sldId id="272" r:id="rId6"/>
    <p:sldId id="2907" r:id="rId7"/>
    <p:sldId id="2925" r:id="rId8"/>
    <p:sldId id="297" r:id="rId9"/>
    <p:sldId id="274" r:id="rId10"/>
    <p:sldId id="317" r:id="rId11"/>
    <p:sldId id="318" r:id="rId12"/>
    <p:sldId id="319" r:id="rId13"/>
    <p:sldId id="320" r:id="rId14"/>
    <p:sldId id="302" r:id="rId15"/>
    <p:sldId id="30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80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3-11-21T08:05:47.059"/>
    </inkml:context>
    <inkml:brush xml:id="br0">
      <inkml:brushProperty name="width" value="0.41667" units="cm"/>
      <inkml:brushProperty name="height" value="0.83333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1378 0,'76'0'813,"77"0"-798,25 0-15,-128 0 16,77 0-16,51 0 16,-51 0-16,0 0 15,-101 0-15,24 0 16,-24 0 93,25-50-78,25 50-15,25 0-16,1 0 16,0 0-16,25 0 15,-77 0-15,1 0 16,25-26-16,-25 26 16,-25 0-1,-1 0 1,0 0-1,1 0-15,-1 0 16,26-51-16,0 51 16,25 0-1,-25 0 1,-26 0-16,1 0 16,151-101-16,-151 75 15,-1 26-15,26 0 16,-26-25-1,1 25-15,-1 0 16,1 0-16,-1-51 16,0 51-1,1 0-15,-26-25 16,25 25 0,26 0-16,-51-26 15,51 26-15,-26-50 16,26 24-16,0 26 15,-26-76-15,26 76 16,-51-25-16,51-1 16,-26 26-16,1-51 15,-1 51-15,26 0 16,0-50-16,-26 24 16,77-101-1,-52 51-15,1 76 16,-25 0 15,24 0-15,-50-51-1,51 26 17,-25-26-17,-1 51 16,26-51-15,-51 26-16,0-1 16,51 26-1,-26-50 1,0 50 0,1 0-1,25 0 1,-51-51-16,0 25 31,50 1 63,-24 0-79,-1-26 1,1 51 62,24 0 63,-24 0 234,75 0-360,52 0-15,25 0 16,-102 0-16,-25 0 16,-26 0-16,0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3-11-21T08:06:04.715"/>
    </inkml:context>
    <inkml:brush xml:id="br0">
      <inkml:brushProperty name="width" value="0.41667" units="cm"/>
      <inkml:brushProperty name="height" value="0.83333" units="cm"/>
      <inkml:brushProperty name="color" value="#B51DFC"/>
      <inkml:brushProperty name="tip" value="rectangle"/>
      <inkml:brushProperty name="rasterOp" value="maskPen"/>
      <inkml:brushProperty name="fitToCurve" value="1"/>
    </inkml:brush>
  </inkml:definitions>
  <inkml:trace contextRef="#ctx0" brushRef="#br0">-1 433 0,'25'25'297,"77"26"-282,50 51-15,0-51 16,-50-26-16,0 26 15,25-26-15,25 1 16,-25 24-16,-25-24 16,-26 50-16,0-76 15,-25 51-15,0-26 16,-1 26-16,1-51 16,-51 51-1,51-51 1,25 25-1,-76 26-15,51-51 16,51 76-16,-26-76 16,0 26-16,-51-26 15,52 25-15,50 51 16,-51-76-16,0 51 16,26-51-16,-77 25 15,51 1-15,-50-1 16,75-25-16,-25 51 15,1-26-15,75-25 16,-76 26-16,51-1 16,0-25-16,-25 76 15,-26-76-15,0 0 16,-25 0-16,101 77 16,-101-77-16,51 25 15,-1-25-15,-50 0 16,25 0-16,1 0 15,-1 0-15,-25 0 16,-1 0-16,-24 0 16,-1 0-1,1 0-15,-1 0 16,26 0-16,25 0 16,0 0-1,0 0 1,26 0-16,-26 0 15,26 0-15,25 25 16,-51-25-16,26 0 16,-1 0-16,26 0 15,51 0-15,-102 0 16,0 0-16,51 0 16,-50 0-16,-1 0 15,51 0-15,-51 0 16,26 0-16,-26 0 15,0 0-15,0 0 16,-25 0-16,0 0 16,25 0-16,0 0 15,-25 0-15,25 0 16,-50 0-16,75 0 16,-75 0-16,24-25 15,1 25-15,-25-25 16,-1 25-1,26 0-15,25-26 16,-25 26 0,-26-25-1,1-1 1,-1 26 0,26-25-1,25 25 1,-25-51-16,-26 51 15,51 0-15,1 0 16,-1-51-16,-51 26 16,51 25-16,26-51 15,-77 51-15,26 0 16,25 0-16,-50 0 16,25-51-16,-26 51 15,0 0 1,1 0-1,25-25 1,25-26 0,-25 51-1,-1 0-15,-24-51 16,50 51-16,26-76 16,-52 51-16,-24 25 15,25-51-15,-1 51 16,27-51-1,-52 51-15,0 0 16,52-51-16,-52 26 16,0 0-1,-25-1-15,51 26 16,-25-25 0,-1-1-1,0 26 1,-25-25-16,77 0 15,-52-26 1,0 51-16,77-51 16,-102 26-16,51-26 15,25 25-15,-25-24 16,-26-1 0,26 25-16,-51-24 15,51 50 1,-51-51-1,0 25 1,51 1-16,-51 0 16,76-26-16,-76 25 15,0 1-15,51-26 16,-26 0 0,-25 26 15,76-77 16,-76 77-32,26-26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3-11-21T08:06:54.967"/>
    </inkml:context>
    <inkml:brush xml:id="br0">
      <inkml:brushProperty name="width" value="0.41667" units="cm"/>
      <inkml:brushProperty name="height" value="0.83333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0,'0'-25'250,"25"76"-219,1-51-31,-26 50 16,0-24-16,25-26 15,-25 25 1,0 1-1,51-26 17,-51 50-32,51 1 31,-26-25 0,-25-1-15,26-25-16,-26 51 15,25-51-15,26 51 32,-51-26-32,0 0 15,0 1 1,51-26-16,-26 51 16,0-1-1,1-24-15,25-1 16,-1 26-16,-24-26 15,25 1-15,-51-1 16,50 26-16,1 0 31,-51-26-31,51 1 16,-26-26 0,1 50-16,-1-50 15,-25 26-15,51-1 16,25 1-1,-76 24-15,0-24 16,51-26-16,-51 25 16,51 1-16,-26-26 15,-25 50 1,26-50 0,-1 0-1,0 51-15,1-51 16,-1 26-16,1-26 15,24 25 1,-50 0-16,51-25 16,25 51-16,-25 0 31,-25-26-31,-1-25 16,0 51-1,26-51 1,-25 51-1,-1-26 1,0-25-16,-25 26 16,26-26-16,25 0 15,-1 51 17,-24-51-17,-1 25-15,1-25 16,-26 25-1,50-25 1,-50 26 0,26-26-1,25 25-15,-1 1 32,-50 24-32,26-50 15,-1 0 1,-25 26-16,26-26 15,-26 25-15,25-25 16,0 26 0,26-1-16,0-25 15,-26 51 1,1-51-16,-1 25 16,26-25-16,-51 26 15,76-26-15,-25 0 16,-51 25-16,51-25 15,0 0 1,-1 51 0,27-51-16,-77 25 15,50-25-15,1 0 16,-25 0-16,24 0 16,-50 26-16,51-26 15,-25 0 1,-1 0-16,0 25 15,1-25-15,126 76 16,-101-76 0,-26 0-16,26 51 31,0-51-15,0 0-1,0 0-15,-26 0 16,26 0-16,0 0 15,-26 0-15,26 0 16,25 0 0,-51 0-1,52 0-15,-1 0 16,-25 0-16,25 0 16,-25-51-1,-26 51 1,0 0-1,-25-25 1,51 25-16,0 0 31,-26 0-15,1-26 0,-1 26-16,1 0 15,-1 0-15,26-25 16,0 25-1,25-51-15,-51 51 16,1 0 0,-1-25-16,0 25 15,26 0-15,0 0 16,-51-26-16,25 26 16,1 0-1,-1 0-15,26 0 16,0 0-1,25 0 1,-25 0 0,0-25-16,-1 25 15,1 0 17,-25 0-32,-1 0 0,0 0 15,1 0-15,50 0 16,-51 0-16,1 0 15,-1 0-15,26 0 16,0 0 0,0 0-1,-26 0 1,0 0 0,1 0-1,-1 0-15,26 0 16,-26 0-1,1 0-15,-1 0 16,26 0-16,25 51 16,-50-51-1,-1 0-15,26 25 16,0-25 0,-26 51-1,0-51 1,26 0-1,-25 0 1,-1 0 0,0 0-1,1 0-15,-1 51 16,26-51 0,-26 0-16,1 0 15,-1 0-15,1 25 16,-1-25-1,26 0-15,-51 26 16,51-26-16,-26 50 16,0-50-16,1 0 15,25 26-15,-26-26 16,0 0-16,26 0 16,-51 51-16,51-51 15,-26 0-15,77 25 16,-26 0-16,-50 1 15,75-26-15,-75 0 16,-1 51-16,26-51 16,-26 0-16,1 0 15,50 0-15,-51 0 16,1 0-16,-26 50 16,76-50-16,-51 0 15,26 0-15,0 0 16,0 0-1,25 0 1,-51 0 0,26 0-16,-26 0 15,26 0-15,0 0 16,-26 0-16,1 0 16,75 0-16,-24 0 15,-1 0-15,-25 0 16,25 0-16,0 0 15,-51 0-15,52 0 16,-52 0-16,0 0 16,52 0-16,-27 0 15,27 0 1,-27 0-16,27 0 16,-1-25-16,-25 25 15,-1 0-15,27-25 16,-1 25-1,0 0-15,-51 0 16,52 0-16,-27 0 16,27 0-1,-52 0-15,0 0 16,52 0-16,-52-26 16,0 26-16,52-25 15,-52 25 1,51-51-16,-50 51 15,24-25-15,1 25 16,25 0-16,-25-51 16,25 51-1,-25-26-15,-25 26 16,24-25-16,27 0 16,-52 25-16,51-51 15,0 51-15,1-26 16,-27 26-16,27-50 15,-52 50-15,127-102 16,-75 51-16,-1 26 16,0-26-16,26 26 15,-26 25-15,51-51 16,-26 25-16,-75 26 16,50-50-16,26 50 15,-1 0-15,-25-51 16,-25 51-16,25-26 15,26 26-15,-51-50 16,-26 50-16,51-26 16,1 26-16,24-51 15,26 26-15,26-26 16,-26 51-16,-51-25 16,-25 25-1,126-153-15,-24 77 16,-77 51-16,-25 25 15,25-26-15,0 1 16,-25 25-16,25-51 16,-25 51-16,-26 0 15,1-25-15,25 25 16,-1 0-16,-24-26 16,50 26-16,0-25 15,-50 25-15,50 0 16,-25-51-16,-1 51 15,27-25-15,-52 25 16,-25-51-16,25 51 16,1 0-1,25 0-15,25 0 32,-25 0-17,-1 0-15,27 0 16,-52 0-1,0 0 1,26 0-16,0 0 16,25 0-16,26 0 15,-77 0 1,51 0-16,-25 0 16,0 0-1,-26 0-15,1 0 16,25 0 78,-26 0-79,0 0-15,52 0 16,-27 25 15,-24-25 0,-1 0-15,1 0 0,24 26-16,-24-1 15,25 1-15,-1-26 16,1 0 46,-25 0-30,-1 0-32,0 0 15,1 50 1,-1-50-1,26 0 1,0 0 15,-26 0-31,1 0 16,24 0 0,1 26-1,-25-26 48,-1 0 46,26 0-31,0 0-47,-26 0 1,0 0-17,1 0 1,-1 0 0,1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F20D-F2F7-4C62-96DC-6EF3B6C080F8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8818-56D2-48D9-9A56-BA3B86076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59DAA8A-42E3-41DD-955B-00619505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FC96C4-91AC-43D2-A063-7E14F4E59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89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094D4-2376-4C60-98C2-0F70F108006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72" r:id="rId26"/>
    <p:sldLayoutId id="214748377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7.xml"/><Relationship Id="rId1" Type="http://schemas.openxmlformats.org/officeDocument/2006/relationships/audio" Target="file:///D:\rung%20chuog%20vang\rung%20chuong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8.wav"/><Relationship Id="rId11" Type="http://schemas.openxmlformats.org/officeDocument/2006/relationships/audio" Target="../media/audio3.wav"/><Relationship Id="rId5" Type="http://schemas.openxmlformats.org/officeDocument/2006/relationships/audio" Target="../media/audio7.wav"/><Relationship Id="rId10" Type="http://schemas.openxmlformats.org/officeDocument/2006/relationships/image" Target="../media/image6.jpeg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8.wav"/><Relationship Id="rId11" Type="http://schemas.openxmlformats.org/officeDocument/2006/relationships/audio" Target="../media/audio3.wav"/><Relationship Id="rId5" Type="http://schemas.openxmlformats.org/officeDocument/2006/relationships/audio" Target="../media/audio7.wav"/><Relationship Id="rId10" Type="http://schemas.openxmlformats.org/officeDocument/2006/relationships/image" Target="../media/image6.jpeg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12" Type="http://schemas.openxmlformats.org/officeDocument/2006/relationships/image" Target="../media/image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8.wav"/><Relationship Id="rId11" Type="http://schemas.openxmlformats.org/officeDocument/2006/relationships/audio" Target="../media/audio3.wav"/><Relationship Id="rId5" Type="http://schemas.openxmlformats.org/officeDocument/2006/relationships/audio" Target="../media/audio7.wav"/><Relationship Id="rId10" Type="http://schemas.openxmlformats.org/officeDocument/2006/relationships/image" Target="../media/image6.jpeg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9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7.xml"/><Relationship Id="rId1" Type="http://schemas.openxmlformats.org/officeDocument/2006/relationships/audio" Target="file:///C:\Documents%20and%20Settings\Admin\My%20Documents\Downloads\Music\LOP%20CHUNG%20MINH%20DOAN%20KET.mp3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0.png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1.wm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7.xml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7.xml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video" Target="../media/media1.mp4"/><Relationship Id="rId7" Type="http://schemas.openxmlformats.org/officeDocument/2006/relationships/image" Target="../media/image5.png"/><Relationship Id="rId12" Type="http://schemas.openxmlformats.org/officeDocument/2006/relationships/image" Target="../media/image9.gif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27.xml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11" Type="http://schemas.openxmlformats.org/officeDocument/2006/relationships/image" Target="../media/image15.png"/><Relationship Id="rId5" Type="http://schemas.openxmlformats.org/officeDocument/2006/relationships/customXml" Target="../ink/ink1.xml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4205288"/>
            <a:ext cx="28956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HCA2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5100637"/>
            <a:ext cx="3048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BB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-272257"/>
            <a:ext cx="2125663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614613" y="919163"/>
            <a:ext cx="745172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2B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750987" y="2005014"/>
            <a:ext cx="9178977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TOÁN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243406" y="4205288"/>
            <a:ext cx="5565099" cy="919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8"/>
              </a:avLst>
            </a:prstTxWarp>
          </a:bodyPr>
          <a:lstStyle/>
          <a:p>
            <a:pPr algn="ctr">
              <a:defRPr/>
            </a:pPr>
            <a:r>
              <a:rPr lang="vi-VN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22: LUYỆN TẬP ( TIẾT 2) 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00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an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9600" y="0"/>
            <a:ext cx="5175251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988800" y="617220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Pictur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17" y="6783388"/>
            <a:ext cx="12192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16"/>
          <p:cNvSpPr>
            <a:spLocks noChangeArrowheads="1"/>
          </p:cNvSpPr>
          <p:nvPr/>
        </p:nvSpPr>
        <p:spPr bwMode="auto">
          <a:xfrm>
            <a:off x="406400" y="4876801"/>
            <a:ext cx="11582400" cy="1128713"/>
          </a:xfrm>
          <a:prstGeom prst="ribbon">
            <a:avLst>
              <a:gd name="adj1" fmla="val 18236"/>
              <a:gd name="adj2" fmla="val 75000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0246" name="WordArt 13"/>
          <p:cNvSpPr>
            <a:spLocks noTextEdit="1"/>
          </p:cNvSpPr>
          <p:nvPr/>
        </p:nvSpPr>
        <p:spPr bwMode="auto">
          <a:xfrm>
            <a:off x="1473200" y="28194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4082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10246" grpId="0" animBg="1"/>
      <p:bldP spid="102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800" y="0"/>
            <a:ext cx="101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7200" y="533400"/>
            <a:ext cx="104648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42 - 5 </a:t>
            </a:r>
            <a:r>
              <a:rPr lang="en-US" sz="4000" dirty="0">
                <a:solidFill>
                  <a:schemeClr val="bg1"/>
                </a:solidFill>
              </a:rPr>
              <a:t>= ?</a:t>
            </a:r>
          </a:p>
        </p:txBody>
      </p:sp>
      <p:grpSp>
        <p:nvGrpSpPr>
          <p:cNvPr id="24579" name="Group 51"/>
          <p:cNvGrpSpPr>
            <a:grpSpLocks/>
          </p:cNvGrpSpPr>
          <p:nvPr/>
        </p:nvGrpSpPr>
        <p:grpSpPr bwMode="auto">
          <a:xfrm>
            <a:off x="342901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462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38400" y="32004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85" y="33067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85" y="3084514"/>
            <a:ext cx="2000249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2284" y="31972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73" name="WordArt 226"/>
          <p:cNvSpPr>
            <a:spLocks noTextEdit="1"/>
          </p:cNvSpPr>
          <p:nvPr/>
        </p:nvSpPr>
        <p:spPr bwMode="auto">
          <a:xfrm>
            <a:off x="1187452" y="32702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36800" y="42672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4000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18" y="46021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85" y="4343400"/>
            <a:ext cx="2000249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4" y="44926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78" name="WordArt 226"/>
          <p:cNvSpPr>
            <a:spLocks noTextEdit="1"/>
          </p:cNvSpPr>
          <p:nvPr/>
        </p:nvSpPr>
        <p:spPr bwMode="auto">
          <a:xfrm>
            <a:off x="1162052" y="45656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38400" y="55753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85" y="58213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85" y="5599114"/>
            <a:ext cx="2000249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4" y="57118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1283" name="WordArt 226"/>
          <p:cNvSpPr>
            <a:spLocks noTextEdit="1"/>
          </p:cNvSpPr>
          <p:nvPr/>
        </p:nvSpPr>
        <p:spPr bwMode="auto">
          <a:xfrm>
            <a:off x="1162052" y="57848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4572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WordArt 28"/>
          <p:cNvSpPr>
            <a:spLocks noTextEdit="1"/>
          </p:cNvSpPr>
          <p:nvPr/>
        </p:nvSpPr>
        <p:spPr bwMode="auto">
          <a:xfrm>
            <a:off x="1016000" y="901700"/>
            <a:ext cx="711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24597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33401"/>
            <a:ext cx="12192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949517" y="5715000"/>
            <a:ext cx="13440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10871200" y="5838826"/>
            <a:ext cx="1506947" cy="1019174"/>
            <a:chOff x="4320" y="2928"/>
            <a:chExt cx="1104" cy="1104"/>
          </a:xfrm>
        </p:grpSpPr>
        <p:sp>
          <p:nvSpPr>
            <p:cNvPr id="2461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618" name="WordArt 51"/>
            <p:cNvSpPr>
              <a:spLocks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7209" name="WordArt 30"/>
          <p:cNvSpPr>
            <a:spLocks noChangeArrowheads="1" noChangeShapeType="1" noTextEdit="1"/>
          </p:cNvSpPr>
          <p:nvPr/>
        </p:nvSpPr>
        <p:spPr bwMode="auto">
          <a:xfrm>
            <a:off x="2362200" y="26989"/>
            <a:ext cx="9169400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VÀNG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73" grpId="0" animBg="1"/>
      <p:bldP spid="11278" grpId="0" animBg="1"/>
      <p:bldP spid="11283" grpId="0" animBg="1"/>
      <p:bldP spid="6171" grpId="0" animBg="1"/>
      <p:bldP spid="6171" grpId="1" animBg="1"/>
      <p:bldP spid="11285" grpId="0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800" y="0"/>
            <a:ext cx="101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25600" y="533400"/>
            <a:ext cx="104648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83 - 4 </a:t>
            </a:r>
            <a:r>
              <a:rPr lang="en-US" sz="4400" dirty="0">
                <a:solidFill>
                  <a:schemeClr val="bg1"/>
                </a:solidFill>
              </a:rPr>
              <a:t>=  ?</a:t>
            </a:r>
          </a:p>
        </p:txBody>
      </p:sp>
      <p:grpSp>
        <p:nvGrpSpPr>
          <p:cNvPr id="26627" name="Group 51"/>
          <p:cNvGrpSpPr>
            <a:grpSpLocks/>
          </p:cNvGrpSpPr>
          <p:nvPr/>
        </p:nvGrpSpPr>
        <p:grpSpPr bwMode="auto">
          <a:xfrm>
            <a:off x="342901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666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38400" y="4395788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</a:endParaRPr>
          </a:p>
          <a:p>
            <a:pPr algn="ctr" eaLnBrk="0" hangingPunct="0"/>
            <a:endParaRPr lang="en-US" sz="280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79</a:t>
            </a:r>
          </a:p>
          <a:p>
            <a:pPr algn="ctr" eaLnBrk="0" hangingPunct="0"/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85" y="33067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85" y="3084514"/>
            <a:ext cx="2000249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2284" y="31972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21" name="WordArt 226"/>
          <p:cNvSpPr>
            <a:spLocks noTextEdit="1"/>
          </p:cNvSpPr>
          <p:nvPr/>
        </p:nvSpPr>
        <p:spPr bwMode="auto">
          <a:xfrm>
            <a:off x="1187452" y="32702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40000" y="32004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87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18" y="46021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85" y="4343400"/>
            <a:ext cx="2000249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4" y="44926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26" name="WordArt 226"/>
          <p:cNvSpPr>
            <a:spLocks noTextEdit="1"/>
          </p:cNvSpPr>
          <p:nvPr/>
        </p:nvSpPr>
        <p:spPr bwMode="auto">
          <a:xfrm>
            <a:off x="1162052" y="45656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38400" y="55753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chemeClr val="bg1"/>
                </a:solidFill>
              </a:rPr>
              <a:t>75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85" y="58213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85" y="5599114"/>
            <a:ext cx="2000249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4" y="57118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3331" name="WordArt 226"/>
          <p:cNvSpPr>
            <a:spLocks noTextEdit="1"/>
          </p:cNvSpPr>
          <p:nvPr/>
        </p:nvSpPr>
        <p:spPr bwMode="auto">
          <a:xfrm>
            <a:off x="1162052" y="57848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4572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4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33401"/>
            <a:ext cx="12192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847917" y="5638800"/>
            <a:ext cx="13440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1152717" y="6019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10769600" y="5711825"/>
            <a:ext cx="1496483" cy="1084262"/>
            <a:chOff x="4320" y="2928"/>
            <a:chExt cx="1104" cy="1104"/>
          </a:xfrm>
        </p:grpSpPr>
        <p:sp>
          <p:nvSpPr>
            <p:cNvPr id="2666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6666" name="WordArt 51"/>
            <p:cNvSpPr>
              <a:spLocks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3353" name="WordArt 28"/>
          <p:cNvSpPr>
            <a:spLocks noTextEdit="1"/>
          </p:cNvSpPr>
          <p:nvPr/>
        </p:nvSpPr>
        <p:spPr bwMode="auto">
          <a:xfrm>
            <a:off x="1016000" y="838200"/>
            <a:ext cx="711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sp>
        <p:nvSpPr>
          <p:cNvPr id="47" name="WordArt 30"/>
          <p:cNvSpPr>
            <a:spLocks noChangeArrowheads="1" noChangeShapeType="1" noTextEdit="1"/>
          </p:cNvSpPr>
          <p:nvPr/>
        </p:nvSpPr>
        <p:spPr bwMode="auto">
          <a:xfrm>
            <a:off x="2362200" y="26989"/>
            <a:ext cx="9169400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VÀNG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6" grpId="0" animBg="1"/>
      <p:bldP spid="13331" grpId="0" animBg="1"/>
      <p:bldP spid="6171" grpId="0" animBg="1"/>
      <p:bldP spid="6171" grpId="1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33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an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800" y="0"/>
            <a:ext cx="101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7200" y="533400"/>
            <a:ext cx="10464800" cy="228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36 - 7 </a:t>
            </a:r>
            <a:r>
              <a:rPr lang="en-US" sz="4400" dirty="0">
                <a:solidFill>
                  <a:schemeClr val="bg1"/>
                </a:solidFill>
              </a:rPr>
              <a:t>= ?</a:t>
            </a:r>
          </a:p>
        </p:txBody>
      </p:sp>
      <p:grpSp>
        <p:nvGrpSpPr>
          <p:cNvPr id="25603" name="Group 51"/>
          <p:cNvGrpSpPr>
            <a:grpSpLocks/>
          </p:cNvGrpSpPr>
          <p:nvPr/>
        </p:nvGrpSpPr>
        <p:grpSpPr bwMode="auto">
          <a:xfrm>
            <a:off x="342901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564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438400" y="32004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 29</a:t>
            </a:r>
          </a:p>
        </p:txBody>
      </p:sp>
      <p:pic>
        <p:nvPicPr>
          <p:cNvPr id="39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85" y="33067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85" y="3084514"/>
            <a:ext cx="2000249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2284" y="31972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297" name="WordArt 226"/>
          <p:cNvSpPr>
            <a:spLocks noTextEdit="1"/>
          </p:cNvSpPr>
          <p:nvPr/>
        </p:nvSpPr>
        <p:spPr bwMode="auto">
          <a:xfrm>
            <a:off x="1187452" y="32702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36800" y="42672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 33</a:t>
            </a:r>
          </a:p>
        </p:txBody>
      </p:sp>
      <p:pic>
        <p:nvPicPr>
          <p:cNvPr id="5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18" y="46021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85" y="4343400"/>
            <a:ext cx="2000249" cy="801688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4" y="44926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302" name="WordArt 226"/>
          <p:cNvSpPr>
            <a:spLocks noTextEdit="1"/>
          </p:cNvSpPr>
          <p:nvPr/>
        </p:nvSpPr>
        <p:spPr bwMode="auto">
          <a:xfrm>
            <a:off x="1162052" y="45656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438400" y="5575300"/>
            <a:ext cx="93472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32</a:t>
            </a:r>
          </a:p>
        </p:txBody>
      </p:sp>
      <p:pic>
        <p:nvPicPr>
          <p:cNvPr id="11" name="Picture 37" descr="Blue_chapterlist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85" y="5821364"/>
            <a:ext cx="791633" cy="35083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85" y="5599114"/>
            <a:ext cx="2000249" cy="801687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86884" y="5711826"/>
            <a:ext cx="109008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2307" name="WordArt 226"/>
          <p:cNvSpPr>
            <a:spLocks noTextEdit="1"/>
          </p:cNvSpPr>
          <p:nvPr/>
        </p:nvSpPr>
        <p:spPr bwMode="auto">
          <a:xfrm>
            <a:off x="1162052" y="57848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4800" y="457200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WordArt 28"/>
          <p:cNvSpPr>
            <a:spLocks noTextEdit="1"/>
          </p:cNvSpPr>
          <p:nvPr/>
        </p:nvSpPr>
        <p:spPr bwMode="auto">
          <a:xfrm>
            <a:off x="1016000" y="901700"/>
            <a:ext cx="711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25621" name="Picture 29" descr="Pictur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33401"/>
            <a:ext cx="12192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15" descr="ALRMCLOK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949517" y="5715000"/>
            <a:ext cx="13440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1254317" y="6096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10910360" y="5784850"/>
            <a:ext cx="1383241" cy="1149350"/>
            <a:chOff x="4320" y="2928"/>
            <a:chExt cx="1104" cy="1104"/>
          </a:xfrm>
        </p:grpSpPr>
        <p:sp>
          <p:nvSpPr>
            <p:cNvPr id="2564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5642" name="WordArt 51"/>
            <p:cNvSpPr>
              <a:spLocks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7" name="WordArt 30"/>
          <p:cNvSpPr>
            <a:spLocks noChangeArrowheads="1" noChangeShapeType="1" noTextEdit="1"/>
          </p:cNvSpPr>
          <p:nvPr/>
        </p:nvSpPr>
        <p:spPr bwMode="auto">
          <a:xfrm>
            <a:off x="2362200" y="26989"/>
            <a:ext cx="9169400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kern="10" dirty="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</a:t>
            </a:r>
            <a:r>
              <a:rPr lang="en-US" sz="2400" kern="10">
                <a:ln w="12700">
                  <a:solidFill>
                    <a:srgbClr val="33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CHUÔNG VÀNG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1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7" grpId="0" animBg="1"/>
      <p:bldP spid="12302" grpId="0" animBg="1"/>
      <p:bldP spid="12307" grpId="0" animBg="1"/>
      <p:bldP spid="6171" grpId="0" animBg="1"/>
      <p:bldP spid="6171" grpId="1" animBg="1"/>
      <p:bldP spid="12309" grpId="0" animBg="1"/>
      <p:bldP spid="229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5" y="51348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779486" y="446087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168276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01" y="735014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-21540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11761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217">
            <a:off x="10021021" y="607011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782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18954" y="1036455"/>
            <a:ext cx="8407286" cy="151148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893344" y="3729832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Sai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918947" y="2831684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25702" y="1604963"/>
            <a:ext cx="7000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AI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ĐÚ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581400" y="1461054"/>
            <a:ext cx="82595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117B46-2951-45B4-9DB5-963EA13D4494}"/>
              </a:ext>
            </a:extLst>
          </p:cNvPr>
          <p:cNvSpPr txBox="1"/>
          <p:nvPr/>
        </p:nvSpPr>
        <p:spPr>
          <a:xfrm>
            <a:off x="8841110" y="850463"/>
            <a:ext cx="543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5894355" y="5212009"/>
            <a:ext cx="6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</a:t>
            </a:r>
            <a:r>
              <a:rPr lang="en-US" sz="3600" dirty="0"/>
              <a:t>+</a:t>
            </a:r>
            <a:endParaRPr lang="vi-VN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492297" y="187537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</a:t>
            </a:r>
            <a:endParaRPr lang="vi-VN" sz="28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730625" y="2136981"/>
            <a:ext cx="74198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F117B46-2951-45B4-9DB5-963EA13D4494}"/>
              </a:ext>
            </a:extLst>
          </p:cNvPr>
          <p:cNvSpPr txBox="1"/>
          <p:nvPr/>
        </p:nvSpPr>
        <p:spPr>
          <a:xfrm>
            <a:off x="6346373" y="4750344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365155" y="6261098"/>
            <a:ext cx="74198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282527" y="1189017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4000" dirty="0"/>
              <a:t> -</a:t>
            </a:r>
            <a:endParaRPr lang="vi-VN" sz="4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656752" y="2024341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4000" dirty="0"/>
              <a:t> </a:t>
            </a:r>
            <a:endParaRPr lang="vi-VN" sz="4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6234156" y="6167440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4000" dirty="0"/>
              <a:t> </a:t>
            </a:r>
            <a:endParaRPr lang="vi-VN" sz="4000" dirty="0"/>
          </a:p>
        </p:txBody>
      </p:sp>
      <p:pic>
        <p:nvPicPr>
          <p:cNvPr id="11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40926" y="3095625"/>
            <a:ext cx="1905106" cy="1497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4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11111E-6 L 3.95833E-6 -0.07222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  <p:bldP spid="54" grpId="0"/>
      <p:bldP spid="61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914400"/>
            <a:ext cx="7467600" cy="15319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grpSp>
        <p:nvGrpSpPr>
          <p:cNvPr id="8195" name="Group 51"/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4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00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2087" y="29384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3089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256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52776" y="36560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84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52776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86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170307" y="5750923"/>
            <a:ext cx="7863453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9444" y="5697538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pic>
        <p:nvPicPr>
          <p:cNvPr id="821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-193674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67050" y="996156"/>
            <a:ext cx="714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82- 8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: 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5919" y="5324475"/>
            <a:ext cx="75533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chemeClr val="bg1"/>
                </a:solidFill>
              </a:rPr>
              <a:t>   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74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AI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ĐÚ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pic>
        <p:nvPicPr>
          <p:cNvPr id="2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60642" y="3336707"/>
            <a:ext cx="1892224" cy="1799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5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9" grpId="0" animBg="1"/>
      <p:bldP spid="8219" grpId="0" animBg="1"/>
      <p:bldP spid="82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68676" y="1056206"/>
            <a:ext cx="8407286" cy="151148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737271" y="3729038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728808" y="2809340"/>
            <a:ext cx="560807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794126" y="4669913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25702" y="1604963"/>
            <a:ext cx="7000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18911" y="1158240"/>
            <a:ext cx="825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492297" y="187537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</a:t>
            </a:r>
            <a:endParaRPr lang="vi-VN" sz="2800" dirty="0"/>
          </a:p>
        </p:txBody>
      </p:sp>
      <p:sp>
        <p:nvSpPr>
          <p:cNvPr id="57" name="WordArt 30"/>
          <p:cNvSpPr>
            <a:spLocks noChangeArrowheads="1" noChangeShapeType="1" noTextEdit="1"/>
          </p:cNvSpPr>
          <p:nvPr/>
        </p:nvSpPr>
        <p:spPr bwMode="auto">
          <a:xfrm>
            <a:off x="3392192" y="26193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AI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ĐÚ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pic>
        <p:nvPicPr>
          <p:cNvPr id="16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54304" y="3316706"/>
            <a:ext cx="1721658" cy="1353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7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3" grpId="0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30152" y="1192306"/>
            <a:ext cx="824328" cy="86349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54232" y="1464997"/>
            <a:ext cx="401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Đặt tính rồi tính</a:t>
            </a:r>
            <a:r>
              <a:rPr lang="vi-VN" sz="2400" dirty="0"/>
              <a:t>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1986743" y="2527074"/>
            <a:ext cx="8919555" cy="982519"/>
            <a:chOff x="1824226" y="3918823"/>
            <a:chExt cx="7642587" cy="45806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411854" cy="458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411854" cy="458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411854" cy="458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411854" cy="4580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92 –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1629296"/>
            <a:ext cx="437322" cy="7398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1629296"/>
            <a:ext cx="1116312" cy="863493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1986742"/>
            <a:ext cx="6206593" cy="2210353"/>
            <a:chOff x="2779756" y="3606824"/>
            <a:chExt cx="6206593" cy="223286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548548" cy="62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766557" cy="62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753732" cy="62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548548" cy="62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639919" cy="62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791474"/>
              <a:ext cx="753732" cy="62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10714"/>
              <a:ext cx="994183" cy="62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+ 38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3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65" y="153294"/>
            <a:ext cx="12191999" cy="6813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84" y="4254170"/>
            <a:ext cx="1371791" cy="129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974" y="3462353"/>
            <a:ext cx="2267909" cy="202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87" y="2758047"/>
            <a:ext cx="2267909" cy="2024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852" y="4678091"/>
            <a:ext cx="2267909" cy="2024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858696" y="4523832"/>
              <a:ext cx="1719000" cy="496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3816" y="4373712"/>
                <a:ext cx="186912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822696" y="5175072"/>
              <a:ext cx="3749040" cy="675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7456" y="5025312"/>
                <a:ext cx="389916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3727494" y="5698569"/>
              <a:ext cx="6072120" cy="955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2614" y="5548449"/>
                <a:ext cx="6221880" cy="12560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4920722" y="5509072"/>
            <a:ext cx="139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53 - 9 </a:t>
            </a:r>
          </a:p>
        </p:txBody>
      </p:sp>
      <p:sp>
        <p:nvSpPr>
          <p:cNvPr id="14" name="TextBox 13"/>
          <p:cNvSpPr txBox="1"/>
          <p:nvPr/>
        </p:nvSpPr>
        <p:spPr>
          <a:xfrm rot="20146191">
            <a:off x="4050623" y="4472982"/>
            <a:ext cx="139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40 - 7 </a:t>
            </a:r>
          </a:p>
        </p:txBody>
      </p:sp>
      <p:sp>
        <p:nvSpPr>
          <p:cNvPr id="15" name="TextBox 14"/>
          <p:cNvSpPr txBox="1"/>
          <p:nvPr/>
        </p:nvSpPr>
        <p:spPr>
          <a:xfrm rot="20708864">
            <a:off x="7591168" y="5919258"/>
            <a:ext cx="139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50 - 4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5575" y="5494609"/>
            <a:ext cx="1196870" cy="1125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371" y="4686545"/>
            <a:ext cx="2267909" cy="20240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08349" y="4177791"/>
            <a:ext cx="1853861" cy="18187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4233440" y="4076438"/>
            <a:ext cx="893896" cy="682619"/>
            <a:chOff x="1750173" y="2988036"/>
            <a:chExt cx="718802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88036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832650" y="3066089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5293640" y="4986161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36146" y="5517669"/>
            <a:ext cx="780648" cy="662828"/>
            <a:chOff x="1741665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41665" y="2979459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45336" y="426638"/>
            <a:ext cx="1025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338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512946" y="1138270"/>
            <a:ext cx="9580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Ba ô tô đang che ba số là 10, 20 và 40.</a:t>
            </a:r>
          </a:p>
          <a:p>
            <a:pPr algn="just"/>
            <a:r>
              <a:rPr lang="vi-VN" sz="36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843" y="2959759"/>
            <a:ext cx="9368286" cy="314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7246322" y="3364423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2799652" y="4860284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7505574" y="4901120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5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670366" y="12278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6" y="1194351"/>
            <a:ext cx="931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6551" y="1933015"/>
            <a:ext cx="5162550" cy="4788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54536"/>
            <a:ext cx="155136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/>
              <a:t>Tóm tắt</a:t>
            </a:r>
            <a:endParaRPr lang="vi-VN" sz="28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1387605" y="3702890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Mai: 23 kg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547504" y="424082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Mi nhẹ hơn Mai: 5kg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1161280" y="4800224"/>
            <a:ext cx="353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</a:rPr>
              <a:t>Mi cân nặng: … kg?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78552" y="1647033"/>
            <a:ext cx="567943" cy="9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22721" y="1647033"/>
            <a:ext cx="342457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82273" y="1665140"/>
            <a:ext cx="1792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4908" y="2127564"/>
            <a:ext cx="44340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48329" y="1647033"/>
            <a:ext cx="768938" cy="15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382</Words>
  <Application>Microsoft Office PowerPoint</Application>
  <PresentationFormat>Widescreen</PresentationFormat>
  <Paragraphs>174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.VnBahamasBH</vt:lpstr>
      <vt:lpstr>.VnBlack</vt:lpstr>
      <vt:lpstr>.VnHelvetInsH</vt:lpstr>
      <vt:lpstr>.VnTime</vt:lpstr>
      <vt:lpstr>.VnTimeH</vt:lpstr>
      <vt:lpstr>Arial</vt:lpstr>
      <vt:lpstr>Calibri</vt:lpstr>
      <vt:lpstr>Times New Roman</vt:lpstr>
      <vt:lpstr>UTM Cookies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139</cp:revision>
  <dcterms:created xsi:type="dcterms:W3CDTF">2021-06-02T01:34:28Z</dcterms:created>
  <dcterms:modified xsi:type="dcterms:W3CDTF">2024-11-27T12:22:33Z</dcterms:modified>
</cp:coreProperties>
</file>