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80" r:id="rId3"/>
    <p:sldId id="293" r:id="rId4"/>
    <p:sldId id="294" r:id="rId5"/>
    <p:sldId id="295" r:id="rId6"/>
    <p:sldId id="258" r:id="rId7"/>
    <p:sldId id="259" r:id="rId8"/>
    <p:sldId id="284" r:id="rId9"/>
    <p:sldId id="296" r:id="rId10"/>
    <p:sldId id="297" r:id="rId11"/>
    <p:sldId id="298" r:id="rId12"/>
    <p:sldId id="288" r:id="rId13"/>
    <p:sldId id="299" r:id="rId14"/>
    <p:sldId id="290" r:id="rId15"/>
    <p:sldId id="291" r:id="rId16"/>
    <p:sldId id="300" r:id="rId17"/>
    <p:sldId id="301" r:id="rId18"/>
    <p:sldId id="302" r:id="rId19"/>
    <p:sldId id="26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C20E6-E6D4-4485-934C-7DB12E2925B3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098B-D1A8-4F91-BAFD-20FDB0D076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33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7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2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9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9E5FA-572F-4E5F-B293-800040C03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FA6890-85BA-4BDA-A66E-B3A2469B9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C5F4D8-FE32-4532-BEF0-8F417FF4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8E4FE0-EB48-456E-AB32-21474B12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6647F-75D8-4CA5-A666-09F719FA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985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3EA62-4BC2-49AB-9924-21FC8573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A27722-54ED-413B-8912-7754A35E0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E183B-29A4-494C-A302-8F7EE110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1A919C-4A1A-422D-A303-A2185F06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68A171-208C-4860-A727-346E997A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94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F9D0AB-8D3B-4D67-93A5-70C778E0E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5BB62A-4E74-44F0-BB28-4ED7936BF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3F2668-7503-41C8-A2A1-AA718759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726A1-F9A0-48B2-9442-C584C004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C20148-111A-4908-9B7C-0303DB7B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481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2F6F0-C153-4C46-BD9A-7072F985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2D1E48-A9E5-41A8-92DA-04B5A4007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6FEB2B-0133-4B18-902E-15F1AF1B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120F6C-8978-4810-809D-3F2AB996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2A6715-DADD-49BD-AC27-570398CF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46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93ECE-9477-457A-8D6D-8D9B63BE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D8583-3870-45CD-B38F-3105CEAD2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839B00-7DF0-4852-B3DA-913BC4C0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11426A-5823-4216-8994-D4FDE008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80B290-0A4E-41FF-A94A-92094DF6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35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67122-F410-4AC7-8B15-130B3700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4DC0CE-4B99-4EF5-9F12-560609E44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5494F7-3368-45D4-9FE7-809A9595A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358A61-B782-481D-96A3-22876425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AA1DDB-B2DC-4404-9B51-26D945C1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273D49-4FB7-4CE6-905F-444761B7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18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7E03B-D2AB-4F60-A4C1-745ED25F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12D19F-BD6F-474C-8842-E50262B91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B1164B-8B08-49B8-8202-0B6FEFD6B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6A5394-8B50-4BE6-A651-7B300B017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2D0190-918B-4A14-BB80-0DCA0D3BF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446AA1-6555-4E4A-A27A-453A7E7E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83B1F3-C56A-4EB2-A2F8-ED3151C5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568974-9F48-41CD-AE88-0F5C3059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46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1ACD5-4AD6-4D36-84EC-7D79E5DF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1BB424-B05B-430D-A0A2-34905F60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452462-15BD-4A60-915C-63C32D52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2D4B8D-B735-4593-A465-7F523D9E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86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3FBED6-CF7C-4913-9CBE-D34DBDC3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B7A687-58F5-40F5-B352-025AE196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5B2148-858B-4E0C-AA92-F77A6BF2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86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1C1FB-D409-49FD-B496-A22BAFB6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B8BF4-8CEB-4386-9FB6-BAD30FD0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4CDCBB-1C05-4194-BB4A-34DF2DCA9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5CE377-0589-434C-AB82-F3CE0181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F65690-6667-4B53-A3A4-FEC789C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1680AE-1D69-44E0-B10B-36DCD34D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97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A73DE-9863-4AB1-A240-184E798E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9AFB1E-FBB3-4614-BB3D-0408BC347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1609F9-5E25-43CB-8A37-FCE05A59B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0ACCA0-5A3F-4DA2-99EE-E7265BA6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8D9965-C7D8-467B-9FDB-27A64EF5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394FF-0A05-4C61-9B65-E0F57CDA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108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CD327C-7720-459C-9A49-5EF38ABE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54AD87-8097-49EC-A140-22987D5F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4EFF40-B720-4095-865F-004316305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AE0B3-BF7F-4667-8D36-4E70D1F3FF4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107B84-0C4C-4DB5-88FC-7E1C0DAC6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9B7527-92EF-4615-B73B-7F9C1E17D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9AC1-2D8D-4997-A426-62F8BD2C44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4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xmlns="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355E78E-2395-1FB7-392E-C9C1F6661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xmlns="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xmlns="" id="{AC19C7CA-AD02-4A3A-BC22-55FA3A85CBC5}"/>
              </a:ext>
            </a:extLst>
          </p:cNvPr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5133DE-CDA0-45CC-8B57-DA29957F6AEF}"/>
              </a:ext>
            </a:extLst>
          </p:cNvPr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E52632-629D-4EB3-8135-AF50704BC82C}"/>
              </a:ext>
            </a:extLst>
          </p:cNvPr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  <p:extLst>
      <p:ext uri="{BB962C8B-B14F-4D97-AF65-F5344CB8AC3E}">
        <p14:creationId xmlns:p14="http://schemas.microsoft.com/office/powerpoint/2010/main" val="24398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E52632-629D-4EB3-8135-AF50704BC82C}"/>
              </a:ext>
            </a:extLst>
          </p:cNvPr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606EE1-9B10-BF54-FB6B-83704F7514A5}"/>
              </a:ext>
            </a:extLst>
          </p:cNvPr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22485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xmlns="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xmlns="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xmlns="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29E13E-D679-6C3D-67B4-92C1BBFE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xmlns="" id="{AE49C3C2-D800-3666-48BF-073F366CD3FF}"/>
              </a:ext>
            </a:extLst>
          </p:cNvPr>
          <p:cNvSpPr/>
          <p:nvPr/>
        </p:nvSpPr>
        <p:spPr>
          <a:xfrm>
            <a:off x="646843" y="3841679"/>
            <a:ext cx="10058829" cy="1531705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Em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0100D7E-F0F1-2616-7BB1-ED1499C6B620}"/>
              </a:ext>
            </a:extLst>
          </p:cNvPr>
          <p:cNvSpPr/>
          <p:nvPr/>
        </p:nvSpPr>
        <p:spPr>
          <a:xfrm>
            <a:off x="832207" y="1931542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BB91275-3DB9-A0DC-3896-6C1C84840CE6}"/>
              </a:ext>
            </a:extLst>
          </p:cNvPr>
          <p:cNvSpPr/>
          <p:nvPr/>
        </p:nvSpPr>
        <p:spPr>
          <a:xfrm>
            <a:off x="842481" y="3000055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xmlns="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Em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xmlns="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xmlns="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xmlns="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3: Ngoài công dụng trên, dấu gạch ngang còn dùng để làm gì nữa?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xmlns="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xmlns="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xmlns="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xmlns="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xmlns="" id="{AC19C7CA-AD02-4A3A-BC22-55FA3A85CBC5}"/>
              </a:ext>
            </a:extLst>
          </p:cNvPr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xmlns="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771</Words>
  <Application>Microsoft Office PowerPoint</Application>
  <PresentationFormat>Widescreen</PresentationFormat>
  <Paragraphs>65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#9Slide07 FS North Land Sans</vt:lpstr>
      <vt:lpstr>Arial</vt:lpstr>
      <vt:lpstr>Arial-Rounded</vt:lpstr>
      <vt:lpstr>Calibri</vt:lpstr>
      <vt:lpstr>Calibri Light</vt:lpstr>
      <vt:lpstr>Cambria</vt:lpstr>
      <vt:lpstr>SVN-Poky's</vt:lpstr>
      <vt:lpstr>Times New Roman</vt:lpstr>
      <vt:lpstr>字魂115号-刀刀体</vt:lpstr>
      <vt:lpstr>字魂70号-灵悦黑体</vt:lpstr>
      <vt:lpstr>思源黑体 CN Medium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2024-11-24T00:26:41Z</dcterms:created>
  <dcterms:modified xsi:type="dcterms:W3CDTF">2024-11-28T14:31:30Z</dcterms:modified>
</cp:coreProperties>
</file>