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72" r:id="rId3"/>
    <p:sldId id="357" r:id="rId4"/>
    <p:sldId id="373" r:id="rId5"/>
    <p:sldId id="350" r:id="rId6"/>
    <p:sldId id="378" r:id="rId7"/>
    <p:sldId id="344" r:id="rId8"/>
    <p:sldId id="369" r:id="rId9"/>
    <p:sldId id="379" r:id="rId10"/>
    <p:sldId id="343" r:id="rId11"/>
    <p:sldId id="374" r:id="rId12"/>
    <p:sldId id="375" r:id="rId13"/>
    <p:sldId id="376" r:id="rId14"/>
    <p:sldId id="360" r:id="rId15"/>
    <p:sldId id="361" r:id="rId16"/>
    <p:sldId id="258" r:id="rId17"/>
    <p:sldId id="280" r:id="rId18"/>
    <p:sldId id="278" r:id="rId19"/>
    <p:sldId id="272" r:id="rId20"/>
    <p:sldId id="261"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658"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CEF09-BEF1-4007-9017-AE54A123056D}" type="datetimeFigureOut">
              <a:rPr lang="vi-VN" smtClean="0"/>
              <a:t>24/11/2024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9B47A-8F73-4954-93E0-125E1069D245}" type="slidenum">
              <a:rPr lang="vi-VN" smtClean="0"/>
              <a:t>‹#›</a:t>
            </a:fld>
            <a:endParaRPr lang="vi-VN"/>
          </a:p>
        </p:txBody>
      </p:sp>
    </p:spTree>
    <p:extLst>
      <p:ext uri="{BB962C8B-B14F-4D97-AF65-F5344CB8AC3E}">
        <p14:creationId xmlns:p14="http://schemas.microsoft.com/office/powerpoint/2010/main" val="4177413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VN" dirty="0"/>
              <a:t>- Đáp án 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D7DE-6B6D-A24B-8A47-9ECDBC7E105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767090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g113a8ab849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2" name="Google Shape;1592;g113a8ab849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360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6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0328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431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6469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9549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1707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tương</a:t>
            </a:r>
            <a:r>
              <a:rPr lang="en-US" dirty="0"/>
              <a:t> </a:t>
            </a:r>
            <a:r>
              <a:rPr lang="en-US" dirty="0" err="1"/>
              <a:t>ứng</a:t>
            </a:r>
            <a:r>
              <a:rPr lang="en-US" dirty="0"/>
              <a:t> A, B, C</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D7DE-6B6D-A24B-8A47-9ECDBC7E105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20982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0E761-0AD5-480F-9D8D-77F245D14C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77EB8D44-1688-48DE-A2C4-17D7AEAFF4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89BA803A-E05B-4BBF-AC67-0878AE884845}"/>
              </a:ext>
            </a:extLst>
          </p:cNvPr>
          <p:cNvSpPr>
            <a:spLocks noGrp="1"/>
          </p:cNvSpPr>
          <p:nvPr>
            <p:ph type="dt" sz="half" idx="10"/>
          </p:nvPr>
        </p:nvSpPr>
        <p:spPr/>
        <p:txBody>
          <a:bodyPr/>
          <a:lstStyle/>
          <a:p>
            <a:fld id="{86A2BF3D-0693-4399-9063-A513B4F7DE9F}" type="datetimeFigureOut">
              <a:rPr lang="vi-VN" smtClean="0"/>
              <a:t>24/11/2024</a:t>
            </a:fld>
            <a:endParaRPr lang="vi-VN"/>
          </a:p>
        </p:txBody>
      </p:sp>
      <p:sp>
        <p:nvSpPr>
          <p:cNvPr id="5" name="Footer Placeholder 4">
            <a:extLst>
              <a:ext uri="{FF2B5EF4-FFF2-40B4-BE49-F238E27FC236}">
                <a16:creationId xmlns:a16="http://schemas.microsoft.com/office/drawing/2014/main" id="{B5BACB6D-1E8A-4DF0-948A-2FB2570ECB0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FDFD91F-3C9F-48D8-BC72-AD7813641CEF}"/>
              </a:ext>
            </a:extLst>
          </p:cNvPr>
          <p:cNvSpPr>
            <a:spLocks noGrp="1"/>
          </p:cNvSpPr>
          <p:nvPr>
            <p:ph type="sldNum" sz="quarter" idx="12"/>
          </p:nvPr>
        </p:nvSpPr>
        <p:spPr/>
        <p:txBody>
          <a:bodyPr/>
          <a:lstStyle/>
          <a:p>
            <a:fld id="{A57A863D-45F7-4861-9D1D-F0851A50124D}" type="slidenum">
              <a:rPr lang="vi-VN" smtClean="0"/>
              <a:t>‹#›</a:t>
            </a:fld>
            <a:endParaRPr lang="vi-VN"/>
          </a:p>
        </p:txBody>
      </p:sp>
    </p:spTree>
    <p:extLst>
      <p:ext uri="{BB962C8B-B14F-4D97-AF65-F5344CB8AC3E}">
        <p14:creationId xmlns:p14="http://schemas.microsoft.com/office/powerpoint/2010/main" val="2322247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50E4C-1F0B-4CF4-BE38-C2A2DF898784}"/>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058A6E3-9278-4762-8C06-B8B052CBD32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A04B769-593B-4C42-B2E8-6F7F9BBB0D91}"/>
              </a:ext>
            </a:extLst>
          </p:cNvPr>
          <p:cNvSpPr>
            <a:spLocks noGrp="1"/>
          </p:cNvSpPr>
          <p:nvPr>
            <p:ph type="dt" sz="half" idx="10"/>
          </p:nvPr>
        </p:nvSpPr>
        <p:spPr/>
        <p:txBody>
          <a:bodyPr/>
          <a:lstStyle/>
          <a:p>
            <a:fld id="{86A2BF3D-0693-4399-9063-A513B4F7DE9F}" type="datetimeFigureOut">
              <a:rPr lang="vi-VN" smtClean="0"/>
              <a:t>24/11/2024</a:t>
            </a:fld>
            <a:endParaRPr lang="vi-VN"/>
          </a:p>
        </p:txBody>
      </p:sp>
      <p:sp>
        <p:nvSpPr>
          <p:cNvPr id="5" name="Footer Placeholder 4">
            <a:extLst>
              <a:ext uri="{FF2B5EF4-FFF2-40B4-BE49-F238E27FC236}">
                <a16:creationId xmlns:a16="http://schemas.microsoft.com/office/drawing/2014/main" id="{865B036B-9DD0-4237-8FA9-05C937E2103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579F37F-F421-42E6-8813-883438DA015F}"/>
              </a:ext>
            </a:extLst>
          </p:cNvPr>
          <p:cNvSpPr>
            <a:spLocks noGrp="1"/>
          </p:cNvSpPr>
          <p:nvPr>
            <p:ph type="sldNum" sz="quarter" idx="12"/>
          </p:nvPr>
        </p:nvSpPr>
        <p:spPr/>
        <p:txBody>
          <a:bodyPr/>
          <a:lstStyle/>
          <a:p>
            <a:fld id="{A57A863D-45F7-4861-9D1D-F0851A50124D}" type="slidenum">
              <a:rPr lang="vi-VN" smtClean="0"/>
              <a:t>‹#›</a:t>
            </a:fld>
            <a:endParaRPr lang="vi-VN"/>
          </a:p>
        </p:txBody>
      </p:sp>
    </p:spTree>
    <p:extLst>
      <p:ext uri="{BB962C8B-B14F-4D97-AF65-F5344CB8AC3E}">
        <p14:creationId xmlns:p14="http://schemas.microsoft.com/office/powerpoint/2010/main" val="65371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465409-9AC1-47E5-8A10-618D571E7F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90B2281-33E7-4A43-940C-7D90C8B89B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21A365F-C00F-44AD-85B5-5FEA0957815B}"/>
              </a:ext>
            </a:extLst>
          </p:cNvPr>
          <p:cNvSpPr>
            <a:spLocks noGrp="1"/>
          </p:cNvSpPr>
          <p:nvPr>
            <p:ph type="dt" sz="half" idx="10"/>
          </p:nvPr>
        </p:nvSpPr>
        <p:spPr/>
        <p:txBody>
          <a:bodyPr/>
          <a:lstStyle/>
          <a:p>
            <a:fld id="{86A2BF3D-0693-4399-9063-A513B4F7DE9F}" type="datetimeFigureOut">
              <a:rPr lang="vi-VN" smtClean="0"/>
              <a:t>24/11/2024</a:t>
            </a:fld>
            <a:endParaRPr lang="vi-VN"/>
          </a:p>
        </p:txBody>
      </p:sp>
      <p:sp>
        <p:nvSpPr>
          <p:cNvPr id="5" name="Footer Placeholder 4">
            <a:extLst>
              <a:ext uri="{FF2B5EF4-FFF2-40B4-BE49-F238E27FC236}">
                <a16:creationId xmlns:a16="http://schemas.microsoft.com/office/drawing/2014/main" id="{6BD6C346-F524-427C-841D-6392CA67FE3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75E350A-2D8B-4073-83CE-DDD12134A8A6}"/>
              </a:ext>
            </a:extLst>
          </p:cNvPr>
          <p:cNvSpPr>
            <a:spLocks noGrp="1"/>
          </p:cNvSpPr>
          <p:nvPr>
            <p:ph type="sldNum" sz="quarter" idx="12"/>
          </p:nvPr>
        </p:nvSpPr>
        <p:spPr/>
        <p:txBody>
          <a:bodyPr/>
          <a:lstStyle/>
          <a:p>
            <a:fld id="{A57A863D-45F7-4861-9D1D-F0851A50124D}" type="slidenum">
              <a:rPr lang="vi-VN" smtClean="0"/>
              <a:t>‹#›</a:t>
            </a:fld>
            <a:endParaRPr lang="vi-VN"/>
          </a:p>
        </p:txBody>
      </p:sp>
    </p:spTree>
    <p:extLst>
      <p:ext uri="{BB962C8B-B14F-4D97-AF65-F5344CB8AC3E}">
        <p14:creationId xmlns:p14="http://schemas.microsoft.com/office/powerpoint/2010/main" val="1894723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93"/>
        <p:cNvGrpSpPr/>
        <p:nvPr/>
      </p:nvGrpSpPr>
      <p:grpSpPr>
        <a:xfrm>
          <a:off x="0" y="0"/>
          <a:ext cx="0" cy="0"/>
          <a:chOff x="0" y="0"/>
          <a:chExt cx="0" cy="0"/>
        </a:xfrm>
      </p:grpSpPr>
      <p:grpSp>
        <p:nvGrpSpPr>
          <p:cNvPr id="194" name="Google Shape;194;p9"/>
          <p:cNvGrpSpPr/>
          <p:nvPr/>
        </p:nvGrpSpPr>
        <p:grpSpPr>
          <a:xfrm>
            <a:off x="-3223570" y="-1877977"/>
            <a:ext cx="19068275" cy="11517013"/>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17" name="Google Shape;217;p9"/>
          <p:cNvSpPr txBox="1">
            <a:spLocks noGrp="1"/>
          </p:cNvSpPr>
          <p:nvPr>
            <p:ph type="title"/>
          </p:nvPr>
        </p:nvSpPr>
        <p:spPr>
          <a:xfrm>
            <a:off x="1182633" y="2000033"/>
            <a:ext cx="5713200" cy="23404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5333">
                <a:solidFill>
                  <a:schemeClr val="accent6"/>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218" name="Google Shape;218;p9"/>
          <p:cNvSpPr txBox="1">
            <a:spLocks noGrp="1"/>
          </p:cNvSpPr>
          <p:nvPr>
            <p:ph type="subTitle" idx="1"/>
          </p:nvPr>
        </p:nvSpPr>
        <p:spPr>
          <a:xfrm>
            <a:off x="1182633" y="4029267"/>
            <a:ext cx="5777200" cy="904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811134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5"/>
        <p:cNvGrpSpPr/>
        <p:nvPr/>
      </p:nvGrpSpPr>
      <p:grpSpPr>
        <a:xfrm>
          <a:off x="0" y="0"/>
          <a:ext cx="0" cy="0"/>
          <a:chOff x="0" y="0"/>
          <a:chExt cx="0" cy="0"/>
        </a:xfrm>
      </p:grpSpPr>
      <p:grpSp>
        <p:nvGrpSpPr>
          <p:cNvPr id="296" name="Google Shape;296;p13"/>
          <p:cNvGrpSpPr/>
          <p:nvPr/>
        </p:nvGrpSpPr>
        <p:grpSpPr>
          <a:xfrm>
            <a:off x="-1360733" y="-1047832"/>
            <a:ext cx="18687473" cy="11846219"/>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5" name="Google Shape;315;p13"/>
          <p:cNvSpPr txBox="1">
            <a:spLocks noGrp="1"/>
          </p:cNvSpPr>
          <p:nvPr>
            <p:ph type="title" hasCustomPrompt="1"/>
          </p:nvPr>
        </p:nvSpPr>
        <p:spPr>
          <a:xfrm>
            <a:off x="1011700" y="16422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16" name="Google Shape;316;p13"/>
          <p:cNvSpPr txBox="1">
            <a:spLocks noGrp="1"/>
          </p:cNvSpPr>
          <p:nvPr>
            <p:ph type="title" idx="2"/>
          </p:nvPr>
        </p:nvSpPr>
        <p:spPr>
          <a:xfrm>
            <a:off x="1011700" y="22518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17" name="Google Shape;317;p13"/>
          <p:cNvSpPr txBox="1">
            <a:spLocks noGrp="1"/>
          </p:cNvSpPr>
          <p:nvPr>
            <p:ph type="title" idx="3"/>
          </p:nvPr>
        </p:nvSpPr>
        <p:spPr>
          <a:xfrm>
            <a:off x="1011700" y="27574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5567800" y="16422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19" name="Google Shape;319;p13"/>
          <p:cNvSpPr txBox="1">
            <a:spLocks noGrp="1"/>
          </p:cNvSpPr>
          <p:nvPr>
            <p:ph type="title" idx="5"/>
          </p:nvPr>
        </p:nvSpPr>
        <p:spPr>
          <a:xfrm>
            <a:off x="5567800" y="22518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0" name="Google Shape;320;p13"/>
          <p:cNvSpPr txBox="1">
            <a:spLocks noGrp="1"/>
          </p:cNvSpPr>
          <p:nvPr>
            <p:ph type="title" idx="6"/>
          </p:nvPr>
        </p:nvSpPr>
        <p:spPr>
          <a:xfrm>
            <a:off x="5567800" y="27574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1011700" y="38634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22" name="Google Shape;322;p13"/>
          <p:cNvSpPr txBox="1">
            <a:spLocks noGrp="1"/>
          </p:cNvSpPr>
          <p:nvPr>
            <p:ph type="title" idx="8"/>
          </p:nvPr>
        </p:nvSpPr>
        <p:spPr>
          <a:xfrm>
            <a:off x="1011700" y="44730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3" name="Google Shape;323;p13"/>
          <p:cNvSpPr txBox="1">
            <a:spLocks noGrp="1"/>
          </p:cNvSpPr>
          <p:nvPr>
            <p:ph type="title" idx="9"/>
          </p:nvPr>
        </p:nvSpPr>
        <p:spPr>
          <a:xfrm>
            <a:off x="1011700" y="49786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5567800" y="38634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25" name="Google Shape;325;p13"/>
          <p:cNvSpPr txBox="1">
            <a:spLocks noGrp="1"/>
          </p:cNvSpPr>
          <p:nvPr>
            <p:ph type="title" idx="14"/>
          </p:nvPr>
        </p:nvSpPr>
        <p:spPr>
          <a:xfrm>
            <a:off x="5567800" y="44730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6" name="Google Shape;326;p13"/>
          <p:cNvSpPr txBox="1">
            <a:spLocks noGrp="1"/>
          </p:cNvSpPr>
          <p:nvPr>
            <p:ph type="title" idx="15"/>
          </p:nvPr>
        </p:nvSpPr>
        <p:spPr>
          <a:xfrm>
            <a:off x="5567800" y="49786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1011700" y="521645"/>
            <a:ext cx="10168400" cy="7636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4667"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1433058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1011700" y="1506200"/>
            <a:ext cx="10168400" cy="4632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Font typeface="Livvic"/>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1011700" y="521645"/>
            <a:ext cx="10168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2419692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4984033" y="3194323"/>
            <a:ext cx="6193600" cy="84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5539263" y="-884094"/>
            <a:ext cx="9165983" cy="283981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6" name="Google Shape;1126;p42"/>
          <p:cNvGrpSpPr/>
          <p:nvPr/>
        </p:nvGrpSpPr>
        <p:grpSpPr>
          <a:xfrm>
            <a:off x="785147" y="5225587"/>
            <a:ext cx="731376" cy="763581"/>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3" name="Google Shape;1133;p42"/>
          <p:cNvSpPr/>
          <p:nvPr/>
        </p:nvSpPr>
        <p:spPr>
          <a:xfrm>
            <a:off x="269466" y="5989167"/>
            <a:ext cx="201367" cy="201367"/>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4" name="Google Shape;1134;p42"/>
          <p:cNvGrpSpPr/>
          <p:nvPr/>
        </p:nvGrpSpPr>
        <p:grpSpPr>
          <a:xfrm rot="-2023058">
            <a:off x="-2374954" y="-2240470"/>
            <a:ext cx="5540028" cy="4885308"/>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4" name="Google Shape;1144;p42"/>
          <p:cNvGrpSpPr/>
          <p:nvPr/>
        </p:nvGrpSpPr>
        <p:grpSpPr>
          <a:xfrm rot="10800000">
            <a:off x="11118313" y="1710854"/>
            <a:ext cx="731376" cy="763581"/>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1" name="Google Shape;1151;p42"/>
          <p:cNvSpPr/>
          <p:nvPr/>
        </p:nvSpPr>
        <p:spPr>
          <a:xfrm>
            <a:off x="0" y="5388089"/>
            <a:ext cx="12192285" cy="143875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42"/>
          <p:cNvSpPr/>
          <p:nvPr/>
        </p:nvSpPr>
        <p:spPr>
          <a:xfrm>
            <a:off x="6011229" y="4459082"/>
            <a:ext cx="755096" cy="932436"/>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3" name="Google Shape;1153;p42"/>
          <p:cNvSpPr txBox="1">
            <a:spLocks noGrp="1"/>
          </p:cNvSpPr>
          <p:nvPr>
            <p:ph type="title"/>
          </p:nvPr>
        </p:nvSpPr>
        <p:spPr>
          <a:xfrm>
            <a:off x="4984033" y="1663833"/>
            <a:ext cx="6196000" cy="1519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5333">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extLst>
      <p:ext uri="{BB962C8B-B14F-4D97-AF65-F5344CB8AC3E}">
        <p14:creationId xmlns:p14="http://schemas.microsoft.com/office/powerpoint/2010/main" val="964798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98627-0CE1-4D06-8774-FC20C691E85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155D1B8-F3E6-4C83-BD45-0CCE4E1CBEC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4809291-04B9-439D-B61F-1254F54CC4E7}"/>
              </a:ext>
            </a:extLst>
          </p:cNvPr>
          <p:cNvSpPr>
            <a:spLocks noGrp="1"/>
          </p:cNvSpPr>
          <p:nvPr>
            <p:ph type="dt" sz="half" idx="10"/>
          </p:nvPr>
        </p:nvSpPr>
        <p:spPr/>
        <p:txBody>
          <a:bodyPr/>
          <a:lstStyle/>
          <a:p>
            <a:fld id="{86A2BF3D-0693-4399-9063-A513B4F7DE9F}" type="datetimeFigureOut">
              <a:rPr lang="vi-VN" smtClean="0"/>
              <a:t>24/11/2024</a:t>
            </a:fld>
            <a:endParaRPr lang="vi-VN"/>
          </a:p>
        </p:txBody>
      </p:sp>
      <p:sp>
        <p:nvSpPr>
          <p:cNvPr id="5" name="Footer Placeholder 4">
            <a:extLst>
              <a:ext uri="{FF2B5EF4-FFF2-40B4-BE49-F238E27FC236}">
                <a16:creationId xmlns:a16="http://schemas.microsoft.com/office/drawing/2014/main" id="{37CA811E-B3B1-4366-BDA9-0858B6204AD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0D23805-A396-4B87-986B-FCB424722A8A}"/>
              </a:ext>
            </a:extLst>
          </p:cNvPr>
          <p:cNvSpPr>
            <a:spLocks noGrp="1"/>
          </p:cNvSpPr>
          <p:nvPr>
            <p:ph type="sldNum" sz="quarter" idx="12"/>
          </p:nvPr>
        </p:nvSpPr>
        <p:spPr/>
        <p:txBody>
          <a:bodyPr/>
          <a:lstStyle/>
          <a:p>
            <a:fld id="{A57A863D-45F7-4861-9D1D-F0851A50124D}" type="slidenum">
              <a:rPr lang="vi-VN" smtClean="0"/>
              <a:t>‹#›</a:t>
            </a:fld>
            <a:endParaRPr lang="vi-VN"/>
          </a:p>
        </p:txBody>
      </p:sp>
    </p:spTree>
    <p:extLst>
      <p:ext uri="{BB962C8B-B14F-4D97-AF65-F5344CB8AC3E}">
        <p14:creationId xmlns:p14="http://schemas.microsoft.com/office/powerpoint/2010/main" val="3582235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021D-58D7-4C9B-B951-276D1211E6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87884330-56B8-490E-8AF0-22D2D09A90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0AE6207-6EB9-489C-AF8B-C2882E44311B}"/>
              </a:ext>
            </a:extLst>
          </p:cNvPr>
          <p:cNvSpPr>
            <a:spLocks noGrp="1"/>
          </p:cNvSpPr>
          <p:nvPr>
            <p:ph type="dt" sz="half" idx="10"/>
          </p:nvPr>
        </p:nvSpPr>
        <p:spPr/>
        <p:txBody>
          <a:bodyPr/>
          <a:lstStyle/>
          <a:p>
            <a:fld id="{86A2BF3D-0693-4399-9063-A513B4F7DE9F}" type="datetimeFigureOut">
              <a:rPr lang="vi-VN" smtClean="0"/>
              <a:t>24/11/2024</a:t>
            </a:fld>
            <a:endParaRPr lang="vi-VN"/>
          </a:p>
        </p:txBody>
      </p:sp>
      <p:sp>
        <p:nvSpPr>
          <p:cNvPr id="5" name="Footer Placeholder 4">
            <a:extLst>
              <a:ext uri="{FF2B5EF4-FFF2-40B4-BE49-F238E27FC236}">
                <a16:creationId xmlns:a16="http://schemas.microsoft.com/office/drawing/2014/main" id="{B97F4FEF-CB63-4494-AD12-5DDBD7C6754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3143211-38E5-4304-8159-01ADF079C784}"/>
              </a:ext>
            </a:extLst>
          </p:cNvPr>
          <p:cNvSpPr>
            <a:spLocks noGrp="1"/>
          </p:cNvSpPr>
          <p:nvPr>
            <p:ph type="sldNum" sz="quarter" idx="12"/>
          </p:nvPr>
        </p:nvSpPr>
        <p:spPr/>
        <p:txBody>
          <a:bodyPr/>
          <a:lstStyle/>
          <a:p>
            <a:fld id="{A57A863D-45F7-4861-9D1D-F0851A50124D}" type="slidenum">
              <a:rPr lang="vi-VN" smtClean="0"/>
              <a:t>‹#›</a:t>
            </a:fld>
            <a:endParaRPr lang="vi-VN"/>
          </a:p>
        </p:txBody>
      </p:sp>
    </p:spTree>
    <p:extLst>
      <p:ext uri="{BB962C8B-B14F-4D97-AF65-F5344CB8AC3E}">
        <p14:creationId xmlns:p14="http://schemas.microsoft.com/office/powerpoint/2010/main" val="273009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F9FF-3EB0-4382-B3D5-BAF12D7D4D5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A7BEC40-D9EB-4607-9204-7F2C18C760C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34EC10F-EB2A-4F65-A003-2A01E638C0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115A59C-A358-4A1E-AA84-6A0C55EE98F2}"/>
              </a:ext>
            </a:extLst>
          </p:cNvPr>
          <p:cNvSpPr>
            <a:spLocks noGrp="1"/>
          </p:cNvSpPr>
          <p:nvPr>
            <p:ph type="dt" sz="half" idx="10"/>
          </p:nvPr>
        </p:nvSpPr>
        <p:spPr/>
        <p:txBody>
          <a:bodyPr/>
          <a:lstStyle/>
          <a:p>
            <a:fld id="{86A2BF3D-0693-4399-9063-A513B4F7DE9F}" type="datetimeFigureOut">
              <a:rPr lang="vi-VN" smtClean="0"/>
              <a:t>24/11/2024</a:t>
            </a:fld>
            <a:endParaRPr lang="vi-VN"/>
          </a:p>
        </p:txBody>
      </p:sp>
      <p:sp>
        <p:nvSpPr>
          <p:cNvPr id="6" name="Footer Placeholder 5">
            <a:extLst>
              <a:ext uri="{FF2B5EF4-FFF2-40B4-BE49-F238E27FC236}">
                <a16:creationId xmlns:a16="http://schemas.microsoft.com/office/drawing/2014/main" id="{713BC6DD-94F9-43D8-BEF4-E4D26095A2E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52A8CAF-5C7B-4631-BD98-907B3EE89F86}"/>
              </a:ext>
            </a:extLst>
          </p:cNvPr>
          <p:cNvSpPr>
            <a:spLocks noGrp="1"/>
          </p:cNvSpPr>
          <p:nvPr>
            <p:ph type="sldNum" sz="quarter" idx="12"/>
          </p:nvPr>
        </p:nvSpPr>
        <p:spPr/>
        <p:txBody>
          <a:bodyPr/>
          <a:lstStyle/>
          <a:p>
            <a:fld id="{A57A863D-45F7-4861-9D1D-F0851A50124D}" type="slidenum">
              <a:rPr lang="vi-VN" smtClean="0"/>
              <a:t>‹#›</a:t>
            </a:fld>
            <a:endParaRPr lang="vi-VN"/>
          </a:p>
        </p:txBody>
      </p:sp>
    </p:spTree>
    <p:extLst>
      <p:ext uri="{BB962C8B-B14F-4D97-AF65-F5344CB8AC3E}">
        <p14:creationId xmlns:p14="http://schemas.microsoft.com/office/powerpoint/2010/main" val="4120807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CAA90-C0FD-4348-9581-492AA37FF827}"/>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5DC39EE-801F-41DD-8533-3A2B0E2D1E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EBB1AB-CFDC-4EB6-B6A3-09922E67364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1C3434A-3D55-4A39-92EB-C9F49AF6BF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3FA4D71-DDD8-479F-BD6F-34DD514DBD1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A3FA9DA-3556-4856-96C4-B63D3C97B718}"/>
              </a:ext>
            </a:extLst>
          </p:cNvPr>
          <p:cNvSpPr>
            <a:spLocks noGrp="1"/>
          </p:cNvSpPr>
          <p:nvPr>
            <p:ph type="dt" sz="half" idx="10"/>
          </p:nvPr>
        </p:nvSpPr>
        <p:spPr/>
        <p:txBody>
          <a:bodyPr/>
          <a:lstStyle/>
          <a:p>
            <a:fld id="{86A2BF3D-0693-4399-9063-A513B4F7DE9F}" type="datetimeFigureOut">
              <a:rPr lang="vi-VN" smtClean="0"/>
              <a:t>24/11/2024</a:t>
            </a:fld>
            <a:endParaRPr lang="vi-VN"/>
          </a:p>
        </p:txBody>
      </p:sp>
      <p:sp>
        <p:nvSpPr>
          <p:cNvPr id="8" name="Footer Placeholder 7">
            <a:extLst>
              <a:ext uri="{FF2B5EF4-FFF2-40B4-BE49-F238E27FC236}">
                <a16:creationId xmlns:a16="http://schemas.microsoft.com/office/drawing/2014/main" id="{A65C8DA3-A626-44D6-A87F-7990D033B46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69BC9E45-9CE4-41CC-B950-A19F698F91B0}"/>
              </a:ext>
            </a:extLst>
          </p:cNvPr>
          <p:cNvSpPr>
            <a:spLocks noGrp="1"/>
          </p:cNvSpPr>
          <p:nvPr>
            <p:ph type="sldNum" sz="quarter" idx="12"/>
          </p:nvPr>
        </p:nvSpPr>
        <p:spPr/>
        <p:txBody>
          <a:bodyPr/>
          <a:lstStyle/>
          <a:p>
            <a:fld id="{A57A863D-45F7-4861-9D1D-F0851A50124D}" type="slidenum">
              <a:rPr lang="vi-VN" smtClean="0"/>
              <a:t>‹#›</a:t>
            </a:fld>
            <a:endParaRPr lang="vi-VN"/>
          </a:p>
        </p:txBody>
      </p:sp>
    </p:spTree>
    <p:extLst>
      <p:ext uri="{BB962C8B-B14F-4D97-AF65-F5344CB8AC3E}">
        <p14:creationId xmlns:p14="http://schemas.microsoft.com/office/powerpoint/2010/main" val="256562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04694-1B94-40D5-A481-9D36A74EA5A1}"/>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AA06750-0BDD-446C-9D35-7D9F390B6A45}"/>
              </a:ext>
            </a:extLst>
          </p:cNvPr>
          <p:cNvSpPr>
            <a:spLocks noGrp="1"/>
          </p:cNvSpPr>
          <p:nvPr>
            <p:ph type="dt" sz="half" idx="10"/>
          </p:nvPr>
        </p:nvSpPr>
        <p:spPr/>
        <p:txBody>
          <a:bodyPr/>
          <a:lstStyle/>
          <a:p>
            <a:fld id="{86A2BF3D-0693-4399-9063-A513B4F7DE9F}" type="datetimeFigureOut">
              <a:rPr lang="vi-VN" smtClean="0"/>
              <a:t>24/11/2024</a:t>
            </a:fld>
            <a:endParaRPr lang="vi-VN"/>
          </a:p>
        </p:txBody>
      </p:sp>
      <p:sp>
        <p:nvSpPr>
          <p:cNvPr id="4" name="Footer Placeholder 3">
            <a:extLst>
              <a:ext uri="{FF2B5EF4-FFF2-40B4-BE49-F238E27FC236}">
                <a16:creationId xmlns:a16="http://schemas.microsoft.com/office/drawing/2014/main" id="{E197B73B-23E0-44F4-9462-72FEBB1AC7F9}"/>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8E2E66A1-9A13-4E60-90D0-D1FC51F07F88}"/>
              </a:ext>
            </a:extLst>
          </p:cNvPr>
          <p:cNvSpPr>
            <a:spLocks noGrp="1"/>
          </p:cNvSpPr>
          <p:nvPr>
            <p:ph type="sldNum" sz="quarter" idx="12"/>
          </p:nvPr>
        </p:nvSpPr>
        <p:spPr/>
        <p:txBody>
          <a:bodyPr/>
          <a:lstStyle/>
          <a:p>
            <a:fld id="{A57A863D-45F7-4861-9D1D-F0851A50124D}" type="slidenum">
              <a:rPr lang="vi-VN" smtClean="0"/>
              <a:t>‹#›</a:t>
            </a:fld>
            <a:endParaRPr lang="vi-VN"/>
          </a:p>
        </p:txBody>
      </p:sp>
    </p:spTree>
    <p:extLst>
      <p:ext uri="{BB962C8B-B14F-4D97-AF65-F5344CB8AC3E}">
        <p14:creationId xmlns:p14="http://schemas.microsoft.com/office/powerpoint/2010/main" val="1165050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793800-6A1F-487A-80BA-02F3D7A37092}"/>
              </a:ext>
            </a:extLst>
          </p:cNvPr>
          <p:cNvSpPr>
            <a:spLocks noGrp="1"/>
          </p:cNvSpPr>
          <p:nvPr>
            <p:ph type="dt" sz="half" idx="10"/>
          </p:nvPr>
        </p:nvSpPr>
        <p:spPr/>
        <p:txBody>
          <a:bodyPr/>
          <a:lstStyle/>
          <a:p>
            <a:fld id="{86A2BF3D-0693-4399-9063-A513B4F7DE9F}" type="datetimeFigureOut">
              <a:rPr lang="vi-VN" smtClean="0"/>
              <a:t>24/11/2024</a:t>
            </a:fld>
            <a:endParaRPr lang="vi-VN"/>
          </a:p>
        </p:txBody>
      </p:sp>
      <p:sp>
        <p:nvSpPr>
          <p:cNvPr id="3" name="Footer Placeholder 2">
            <a:extLst>
              <a:ext uri="{FF2B5EF4-FFF2-40B4-BE49-F238E27FC236}">
                <a16:creationId xmlns:a16="http://schemas.microsoft.com/office/drawing/2014/main" id="{F7A884A9-E362-4200-A7BD-03065017172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50199DED-AF1A-49ED-B01B-EC8C3056E9A5}"/>
              </a:ext>
            </a:extLst>
          </p:cNvPr>
          <p:cNvSpPr>
            <a:spLocks noGrp="1"/>
          </p:cNvSpPr>
          <p:nvPr>
            <p:ph type="sldNum" sz="quarter" idx="12"/>
          </p:nvPr>
        </p:nvSpPr>
        <p:spPr/>
        <p:txBody>
          <a:bodyPr/>
          <a:lstStyle/>
          <a:p>
            <a:fld id="{A57A863D-45F7-4861-9D1D-F0851A50124D}" type="slidenum">
              <a:rPr lang="vi-VN" smtClean="0"/>
              <a:t>‹#›</a:t>
            </a:fld>
            <a:endParaRPr lang="vi-VN"/>
          </a:p>
        </p:txBody>
      </p:sp>
    </p:spTree>
    <p:extLst>
      <p:ext uri="{BB962C8B-B14F-4D97-AF65-F5344CB8AC3E}">
        <p14:creationId xmlns:p14="http://schemas.microsoft.com/office/powerpoint/2010/main" val="2838834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C3252-77DE-4993-9654-4A15EB33FB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942F1B5-1A03-4345-83A2-E5B7338564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5562F990-E3B8-4FB8-A91C-74E4AA25B8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A06510-7596-45EF-9E33-5D7F8359A505}"/>
              </a:ext>
            </a:extLst>
          </p:cNvPr>
          <p:cNvSpPr>
            <a:spLocks noGrp="1"/>
          </p:cNvSpPr>
          <p:nvPr>
            <p:ph type="dt" sz="half" idx="10"/>
          </p:nvPr>
        </p:nvSpPr>
        <p:spPr/>
        <p:txBody>
          <a:bodyPr/>
          <a:lstStyle/>
          <a:p>
            <a:fld id="{86A2BF3D-0693-4399-9063-A513B4F7DE9F}" type="datetimeFigureOut">
              <a:rPr lang="vi-VN" smtClean="0"/>
              <a:t>24/11/2024</a:t>
            </a:fld>
            <a:endParaRPr lang="vi-VN"/>
          </a:p>
        </p:txBody>
      </p:sp>
      <p:sp>
        <p:nvSpPr>
          <p:cNvPr id="6" name="Footer Placeholder 5">
            <a:extLst>
              <a:ext uri="{FF2B5EF4-FFF2-40B4-BE49-F238E27FC236}">
                <a16:creationId xmlns:a16="http://schemas.microsoft.com/office/drawing/2014/main" id="{BF5240CF-0993-4100-BEFB-12B08FAA666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0FEEAF0-C2FB-4B16-8818-9D2E35FDD9AF}"/>
              </a:ext>
            </a:extLst>
          </p:cNvPr>
          <p:cNvSpPr>
            <a:spLocks noGrp="1"/>
          </p:cNvSpPr>
          <p:nvPr>
            <p:ph type="sldNum" sz="quarter" idx="12"/>
          </p:nvPr>
        </p:nvSpPr>
        <p:spPr/>
        <p:txBody>
          <a:bodyPr/>
          <a:lstStyle/>
          <a:p>
            <a:fld id="{A57A863D-45F7-4861-9D1D-F0851A50124D}" type="slidenum">
              <a:rPr lang="vi-VN" smtClean="0"/>
              <a:t>‹#›</a:t>
            </a:fld>
            <a:endParaRPr lang="vi-VN"/>
          </a:p>
        </p:txBody>
      </p:sp>
    </p:spTree>
    <p:extLst>
      <p:ext uri="{BB962C8B-B14F-4D97-AF65-F5344CB8AC3E}">
        <p14:creationId xmlns:p14="http://schemas.microsoft.com/office/powerpoint/2010/main" val="245057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8C6CD-968C-4DBD-B212-1B6C73FFA3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9541C14A-6A8F-4B22-868B-C0071487ED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74A5F12-4AA9-4DED-860A-615241C9DC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87B101-110F-4455-902B-36F284F85CEE}"/>
              </a:ext>
            </a:extLst>
          </p:cNvPr>
          <p:cNvSpPr>
            <a:spLocks noGrp="1"/>
          </p:cNvSpPr>
          <p:nvPr>
            <p:ph type="dt" sz="half" idx="10"/>
          </p:nvPr>
        </p:nvSpPr>
        <p:spPr/>
        <p:txBody>
          <a:bodyPr/>
          <a:lstStyle/>
          <a:p>
            <a:fld id="{86A2BF3D-0693-4399-9063-A513B4F7DE9F}" type="datetimeFigureOut">
              <a:rPr lang="vi-VN" smtClean="0"/>
              <a:t>24/11/2024</a:t>
            </a:fld>
            <a:endParaRPr lang="vi-VN"/>
          </a:p>
        </p:txBody>
      </p:sp>
      <p:sp>
        <p:nvSpPr>
          <p:cNvPr id="6" name="Footer Placeholder 5">
            <a:extLst>
              <a:ext uri="{FF2B5EF4-FFF2-40B4-BE49-F238E27FC236}">
                <a16:creationId xmlns:a16="http://schemas.microsoft.com/office/drawing/2014/main" id="{56DDE8A0-D5FC-45B7-9613-597CC91949C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61541E2-ADF7-48AB-8606-A4C575120468}"/>
              </a:ext>
            </a:extLst>
          </p:cNvPr>
          <p:cNvSpPr>
            <a:spLocks noGrp="1"/>
          </p:cNvSpPr>
          <p:nvPr>
            <p:ph type="sldNum" sz="quarter" idx="12"/>
          </p:nvPr>
        </p:nvSpPr>
        <p:spPr/>
        <p:txBody>
          <a:bodyPr/>
          <a:lstStyle/>
          <a:p>
            <a:fld id="{A57A863D-45F7-4861-9D1D-F0851A50124D}" type="slidenum">
              <a:rPr lang="vi-VN" smtClean="0"/>
              <a:t>‹#›</a:t>
            </a:fld>
            <a:endParaRPr lang="vi-VN"/>
          </a:p>
        </p:txBody>
      </p:sp>
    </p:spTree>
    <p:extLst>
      <p:ext uri="{BB962C8B-B14F-4D97-AF65-F5344CB8AC3E}">
        <p14:creationId xmlns:p14="http://schemas.microsoft.com/office/powerpoint/2010/main" val="2096441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E6FEAF-76A9-4CD9-9E81-08A0991A8F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7F565C4-C8D1-4C35-ACC3-0D64C6A3F6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73DD8CE-412B-4327-8DE4-557FC82C4C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2BF3D-0693-4399-9063-A513B4F7DE9F}" type="datetimeFigureOut">
              <a:rPr lang="vi-VN" smtClean="0"/>
              <a:t>24/11/2024</a:t>
            </a:fld>
            <a:endParaRPr lang="vi-VN"/>
          </a:p>
        </p:txBody>
      </p:sp>
      <p:sp>
        <p:nvSpPr>
          <p:cNvPr id="5" name="Footer Placeholder 4">
            <a:extLst>
              <a:ext uri="{FF2B5EF4-FFF2-40B4-BE49-F238E27FC236}">
                <a16:creationId xmlns:a16="http://schemas.microsoft.com/office/drawing/2014/main" id="{3CD890EB-5874-4C97-816A-52F8D6DF03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A2485096-F5A0-4D0E-91F6-9CF72D445A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7A863D-45F7-4861-9D1D-F0851A50124D}" type="slidenum">
              <a:rPr lang="vi-VN" smtClean="0"/>
              <a:t>‹#›</a:t>
            </a:fld>
            <a:endParaRPr lang="vi-VN"/>
          </a:p>
        </p:txBody>
      </p:sp>
    </p:spTree>
    <p:extLst>
      <p:ext uri="{BB962C8B-B14F-4D97-AF65-F5344CB8AC3E}">
        <p14:creationId xmlns:p14="http://schemas.microsoft.com/office/powerpoint/2010/main" val="4172987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1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audio" Target="../media/audio1.wav"/><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audio" Target="../media/audio2.wav"/><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47.png"/><Relationship Id="rId3" Type="http://schemas.openxmlformats.org/officeDocument/2006/relationships/image" Target="../media/image39.png"/><Relationship Id="rId7" Type="http://schemas.openxmlformats.org/officeDocument/2006/relationships/image" Target="../media/image26.png"/><Relationship Id="rId12" Type="http://schemas.openxmlformats.org/officeDocument/2006/relationships/image" Target="../media/image46.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45.png"/><Relationship Id="rId5" Type="http://schemas.openxmlformats.org/officeDocument/2006/relationships/image" Target="../media/image41.png"/><Relationship Id="rId15" Type="http://schemas.openxmlformats.org/officeDocument/2006/relationships/audio" Target="../media/audio1.wav"/><Relationship Id="rId10" Type="http://schemas.openxmlformats.org/officeDocument/2006/relationships/image" Target="../media/image44.svg"/><Relationship Id="rId4" Type="http://schemas.openxmlformats.org/officeDocument/2006/relationships/image" Target="../media/image40.svg"/><Relationship Id="rId9" Type="http://schemas.openxmlformats.org/officeDocument/2006/relationships/image" Target="../media/image43.png"/><Relationship Id="rId14" Type="http://schemas.openxmlformats.org/officeDocument/2006/relationships/image" Target="../media/image48.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49.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1B072-6C1D-4E95-98A0-EA3A4D3BFB56}"/>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81D41756-FC67-4AF4-BA42-71D53CECB22C}"/>
              </a:ext>
            </a:extLst>
          </p:cNvPr>
          <p:cNvSpPr>
            <a:spLocks noGrp="1"/>
          </p:cNvSpPr>
          <p:nvPr>
            <p:ph type="subTitle" idx="1"/>
          </p:nvPr>
        </p:nvSpPr>
        <p:spPr/>
        <p:txBody>
          <a:bodyPr/>
          <a:lstStyle/>
          <a:p>
            <a:endParaRPr lang="vi-VN"/>
          </a:p>
        </p:txBody>
      </p:sp>
    </p:spTree>
    <p:extLst>
      <p:ext uri="{BB962C8B-B14F-4D97-AF65-F5344CB8AC3E}">
        <p14:creationId xmlns:p14="http://schemas.microsoft.com/office/powerpoint/2010/main" val="1996097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grpSp>
        <p:nvGrpSpPr>
          <p:cNvPr id="1387" name="Google Shape;1387;p53"/>
          <p:cNvGrpSpPr/>
          <p:nvPr/>
        </p:nvGrpSpPr>
        <p:grpSpPr>
          <a:xfrm rot="10800000" flipH="1">
            <a:off x="2756673" y="6205853"/>
            <a:ext cx="5105400" cy="1248075"/>
            <a:chOff x="238125" y="1984300"/>
            <a:chExt cx="7143750" cy="1746375"/>
          </a:xfrm>
        </p:grpSpPr>
        <p:sp>
          <p:nvSpPr>
            <p:cNvPr id="1388" name="Google Shape;1388;p5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389" name="Google Shape;1389;p5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390" name="Google Shape;1390;p5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391" name="Google Shape;1391;p5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392" name="Google Shape;1392;p5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393" name="Google Shape;1393;p5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394" name="Google Shape;1394;p5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395" name="Google Shape;1395;p5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396" name="Google Shape;1396;p5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397" name="Google Shape;1397;p5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398" name="Google Shape;1398;p5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399" name="Google Shape;1399;p5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400" name="Google Shape;1400;p5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401" name="Google Shape;1401;p5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402" name="Google Shape;1402;p5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403" name="Google Shape;1403;p5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404" name="Google Shape;1404;p5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405" name="Google Shape;1405;p5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406" name="Google Shape;1406;p5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407" name="Google Shape;1407;p5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408" name="Google Shape;1408;p5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sp>
        <p:nvSpPr>
          <p:cNvPr id="1409" name="Google Shape;1409;p53"/>
          <p:cNvSpPr/>
          <p:nvPr/>
        </p:nvSpPr>
        <p:spPr>
          <a:xfrm rot="894505">
            <a:off x="-2310467" y="-141966"/>
            <a:ext cx="5020115" cy="294823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410" name="Google Shape;1410;p53"/>
          <p:cNvSpPr/>
          <p:nvPr/>
        </p:nvSpPr>
        <p:spPr>
          <a:xfrm rot="10800000">
            <a:off x="4725101" y="5599101"/>
            <a:ext cx="7279312" cy="2255284"/>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nvGrpSpPr>
          <p:cNvPr id="1413" name="Google Shape;1413;p53"/>
          <p:cNvGrpSpPr/>
          <p:nvPr/>
        </p:nvGrpSpPr>
        <p:grpSpPr>
          <a:xfrm rot="3366779" flipH="1">
            <a:off x="10201466" y="53402"/>
            <a:ext cx="2376565" cy="1817775"/>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121900" tIns="121900" rIns="121900" bIns="121900" anchor="ctr" anchorCtr="0">
              <a:noAutofit/>
            </a:bodyPr>
            <a:lstStyle/>
            <a:p>
              <a:endParaRPr sz="2400"/>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121900" tIns="121900" rIns="121900" bIns="121900" anchor="ctr" anchorCtr="0">
              <a:noAutofit/>
            </a:bodyPr>
            <a:lstStyle/>
            <a:p>
              <a:endParaRPr sz="2400"/>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121900" tIns="121900" rIns="121900" bIns="121900" anchor="ctr" anchorCtr="0">
              <a:noAutofit/>
            </a:bodyPr>
            <a:lstStyle/>
            <a:p>
              <a:endParaRPr sz="2400"/>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121900" tIns="121900" rIns="121900" bIns="121900" anchor="ctr" anchorCtr="0">
              <a:noAutofit/>
            </a:bodyPr>
            <a:lstStyle/>
            <a:p>
              <a:endParaRPr sz="2400"/>
            </a:p>
          </p:txBody>
        </p:sp>
      </p:grpSp>
      <p:grpSp>
        <p:nvGrpSpPr>
          <p:cNvPr id="1418" name="Google Shape;1418;p53"/>
          <p:cNvGrpSpPr/>
          <p:nvPr/>
        </p:nvGrpSpPr>
        <p:grpSpPr>
          <a:xfrm rot="4216966">
            <a:off x="-2200176" y="4977047"/>
            <a:ext cx="3643541" cy="2457615"/>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121900" tIns="121900" rIns="121900" bIns="121900" anchor="ctr" anchorCtr="0">
              <a:noAutofit/>
            </a:bodyPr>
            <a:lstStyle/>
            <a:p>
              <a:endParaRPr sz="2400"/>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121900" tIns="121900" rIns="121900" bIns="121900" anchor="ctr" anchorCtr="0">
              <a:noAutofit/>
            </a:bodyPr>
            <a:lstStyle/>
            <a:p>
              <a:endParaRPr sz="2400"/>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121900" tIns="121900" rIns="121900" bIns="121900" anchor="ctr" anchorCtr="0">
              <a:noAutofit/>
            </a:bodyPr>
            <a:lstStyle/>
            <a:p>
              <a:endParaRPr sz="2400"/>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121900" tIns="121900" rIns="121900" bIns="121900" anchor="ctr" anchorCtr="0">
              <a:noAutofit/>
            </a:bodyPr>
            <a:lstStyle/>
            <a:p>
              <a:endParaRPr sz="2400"/>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121900" tIns="121900" rIns="121900" bIns="121900" anchor="ctr" anchorCtr="0">
              <a:noAutofit/>
            </a:bodyPr>
            <a:lstStyle/>
            <a:p>
              <a:endParaRPr sz="2400"/>
            </a:p>
          </p:txBody>
        </p:sp>
      </p:grpSp>
      <p:grpSp>
        <p:nvGrpSpPr>
          <p:cNvPr id="1430" name="Google Shape;1430;p53"/>
          <p:cNvGrpSpPr/>
          <p:nvPr/>
        </p:nvGrpSpPr>
        <p:grpSpPr>
          <a:xfrm flipH="1">
            <a:off x="11472721" y="6441666"/>
            <a:ext cx="360619" cy="157097"/>
            <a:chOff x="2903262" y="4795769"/>
            <a:chExt cx="373776" cy="162828"/>
          </a:xfrm>
        </p:grpSpPr>
        <p:sp>
          <p:nvSpPr>
            <p:cNvPr id="1431" name="Google Shape;1431;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432" name="Google Shape;1432;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433" name="Google Shape;1433;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grpSp>
      <p:sp>
        <p:nvSpPr>
          <p:cNvPr id="2" name="圆角矩形 17">
            <a:extLst>
              <a:ext uri="{FF2B5EF4-FFF2-40B4-BE49-F238E27FC236}">
                <a16:creationId xmlns:a16="http://schemas.microsoft.com/office/drawing/2014/main" id="{C52A1B69-EEB6-A634-CAE0-101CE6C58035}"/>
              </a:ext>
            </a:extLst>
          </p:cNvPr>
          <p:cNvSpPr/>
          <p:nvPr/>
        </p:nvSpPr>
        <p:spPr>
          <a:xfrm>
            <a:off x="925691" y="210326"/>
            <a:ext cx="10848621" cy="1220908"/>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39">
              <a:defRPr/>
            </a:pPr>
            <a:endParaRPr lang="vi-VN" sz="60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Google Shape;1412;p53">
            <a:extLst>
              <a:ext uri="{FF2B5EF4-FFF2-40B4-BE49-F238E27FC236}">
                <a16:creationId xmlns:a16="http://schemas.microsoft.com/office/drawing/2014/main" id="{53FD9452-2A29-D56A-E40B-A18EAB7951DC}"/>
              </a:ext>
            </a:extLst>
          </p:cNvPr>
          <p:cNvSpPr txBox="1">
            <a:spLocks/>
          </p:cNvSpPr>
          <p:nvPr/>
        </p:nvSpPr>
        <p:spPr>
          <a:xfrm>
            <a:off x="1072445" y="136115"/>
            <a:ext cx="10577689" cy="1410464"/>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3733" b="1" dirty="0">
                <a:solidFill>
                  <a:srgbClr val="1E421E"/>
                </a:solidFill>
                <a:latin typeface="Cambria" panose="02040503050406030204" pitchFamily="18" charset="0"/>
                <a:ea typeface="Assistant"/>
                <a:cs typeface="Assistant"/>
                <a:sym typeface="Assistant"/>
              </a:rPr>
              <a:t>Thời nhà Trần, bộ máy nhà nước được tổ chức chặt chẽ để quản lí và xây dựng đất nước. </a:t>
            </a:r>
          </a:p>
        </p:txBody>
      </p:sp>
      <p:pic>
        <p:nvPicPr>
          <p:cNvPr id="3074" name="Picture 2" descr="Hãy hoàn thiện sơ đồ dưới đây về tổ chức bộ máy nhà nước thời Trần">
            <a:extLst>
              <a:ext uri="{FF2B5EF4-FFF2-40B4-BE49-F238E27FC236}">
                <a16:creationId xmlns:a16="http://schemas.microsoft.com/office/drawing/2014/main" id="{458F75BA-496D-FED7-6BB5-9BD0216084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964" y="1703482"/>
            <a:ext cx="5897163" cy="484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567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ipe(down)">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grpSp>
        <p:nvGrpSpPr>
          <p:cNvPr id="1387" name="Google Shape;1387;p53"/>
          <p:cNvGrpSpPr/>
          <p:nvPr/>
        </p:nvGrpSpPr>
        <p:grpSpPr>
          <a:xfrm rot="10800000" flipH="1">
            <a:off x="2756673" y="6205853"/>
            <a:ext cx="5105400" cy="1248075"/>
            <a:chOff x="238125" y="1984300"/>
            <a:chExt cx="7143750" cy="1746375"/>
          </a:xfrm>
        </p:grpSpPr>
        <p:sp>
          <p:nvSpPr>
            <p:cNvPr id="1388" name="Google Shape;1388;p5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89" name="Google Shape;1389;p5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0" name="Google Shape;1390;p5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1" name="Google Shape;1391;p5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2" name="Google Shape;1392;p5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3" name="Google Shape;1393;p5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4" name="Google Shape;1394;p5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5" name="Google Shape;1395;p5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6" name="Google Shape;1396;p5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7" name="Google Shape;1397;p5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8" name="Google Shape;1398;p5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9" name="Google Shape;1399;p5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0" name="Google Shape;1400;p5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1" name="Google Shape;1401;p5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2" name="Google Shape;1402;p5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3" name="Google Shape;1403;p5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4" name="Google Shape;1404;p5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5" name="Google Shape;1405;p5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6" name="Google Shape;1406;p5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7" name="Google Shape;1407;p5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8" name="Google Shape;1408;p5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409" name="Google Shape;1409;p53"/>
          <p:cNvSpPr/>
          <p:nvPr/>
        </p:nvSpPr>
        <p:spPr>
          <a:xfrm rot="894505">
            <a:off x="-2310467" y="-141966"/>
            <a:ext cx="5020115" cy="294823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0" name="Google Shape;1410;p53"/>
          <p:cNvSpPr/>
          <p:nvPr/>
        </p:nvSpPr>
        <p:spPr>
          <a:xfrm rot="10800000">
            <a:off x="4725101" y="5599101"/>
            <a:ext cx="7279312" cy="2255284"/>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413" name="Google Shape;1413;p53"/>
          <p:cNvGrpSpPr/>
          <p:nvPr/>
        </p:nvGrpSpPr>
        <p:grpSpPr>
          <a:xfrm rot="3366779" flipH="1">
            <a:off x="10201466" y="53402"/>
            <a:ext cx="2376565" cy="1817775"/>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418" name="Google Shape;1418;p53"/>
          <p:cNvGrpSpPr/>
          <p:nvPr/>
        </p:nvGrpSpPr>
        <p:grpSpPr>
          <a:xfrm rot="4216966">
            <a:off x="-2200176" y="4977047"/>
            <a:ext cx="3643541" cy="2457615"/>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430" name="Google Shape;1430;p53"/>
          <p:cNvGrpSpPr/>
          <p:nvPr/>
        </p:nvGrpSpPr>
        <p:grpSpPr>
          <a:xfrm flipH="1">
            <a:off x="11472721" y="6441666"/>
            <a:ext cx="360619" cy="157097"/>
            <a:chOff x="2903262" y="4795769"/>
            <a:chExt cx="373776" cy="162828"/>
          </a:xfrm>
        </p:grpSpPr>
        <p:sp>
          <p:nvSpPr>
            <p:cNvPr id="1431" name="Google Shape;1431;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2" name="Google Shape;1432;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3" name="Google Shape;1433;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 name="圆角矩形 17">
            <a:extLst>
              <a:ext uri="{FF2B5EF4-FFF2-40B4-BE49-F238E27FC236}">
                <a16:creationId xmlns:a16="http://schemas.microsoft.com/office/drawing/2014/main" id="{C52A1B69-EEB6-A634-CAE0-101CE6C58035}"/>
              </a:ext>
            </a:extLst>
          </p:cNvPr>
          <p:cNvSpPr/>
          <p:nvPr/>
        </p:nvSpPr>
        <p:spPr>
          <a:xfrm>
            <a:off x="925691" y="210325"/>
            <a:ext cx="10848621" cy="3044408"/>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39">
              <a:buClr>
                <a:srgbClr val="000000"/>
              </a:buClr>
              <a:defRPr/>
            </a:pPr>
            <a:endParaRPr lang="vi-VN" sz="6000" b="1"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 name="Google Shape;1412;p53">
            <a:extLst>
              <a:ext uri="{FF2B5EF4-FFF2-40B4-BE49-F238E27FC236}">
                <a16:creationId xmlns:a16="http://schemas.microsoft.com/office/drawing/2014/main" id="{53FD9452-2A29-D56A-E40B-A18EAB7951DC}"/>
              </a:ext>
            </a:extLst>
          </p:cNvPr>
          <p:cNvSpPr txBox="1">
            <a:spLocks/>
          </p:cNvSpPr>
          <p:nvPr/>
        </p:nvSpPr>
        <p:spPr>
          <a:xfrm>
            <a:off x="1072445" y="136115"/>
            <a:ext cx="10577689" cy="1410464"/>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vi-VN" sz="3733" b="1" dirty="0">
                <a:solidFill>
                  <a:srgbClr val="1E421E"/>
                </a:solidFill>
                <a:latin typeface="Cambria" panose="02040503050406030204" pitchFamily="18" charset="0"/>
                <a:ea typeface="Assistant"/>
                <a:cs typeface="Assistant"/>
                <a:sym typeface="Assistant"/>
              </a:rPr>
              <a:t>Các vua Trần nhường ngôi sớm cho con và xưng là Thái Thượng hoàng, cùng vua quản lí đất nước nhằm mục đích rèn luyện cho vua trẻ cách xử lí công việc triều chính, tăng hiệu qủa trong giải quyết công việc. </a:t>
            </a:r>
            <a:endParaRPr lang="vi-VN" sz="3733" b="1" kern="0" dirty="0">
              <a:solidFill>
                <a:srgbClr val="1E421E"/>
              </a:solidFill>
              <a:latin typeface="Cambria" panose="02040503050406030204" pitchFamily="18" charset="0"/>
              <a:ea typeface="Assistant"/>
              <a:cs typeface="Assistant"/>
              <a:sym typeface="Assistant"/>
            </a:endParaRPr>
          </a:p>
        </p:txBody>
      </p:sp>
      <p:pic>
        <p:nvPicPr>
          <p:cNvPr id="4098" name="Picture 2" descr="Những phẩm chất làm nên sự vĩ đại của Đức Phật Hoàng Trần Nhân Tông">
            <a:extLst>
              <a:ext uri="{FF2B5EF4-FFF2-40B4-BE49-F238E27FC236}">
                <a16:creationId xmlns:a16="http://schemas.microsoft.com/office/drawing/2014/main" id="{FA7D6D71-0370-1B64-99F7-BDF5AA06D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096" y="3564183"/>
            <a:ext cx="3701499" cy="30028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637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additive="base">
                                        <p:cTn id="15" dur="500" fill="hold"/>
                                        <p:tgtEl>
                                          <p:spTgt spid="4098"/>
                                        </p:tgtEl>
                                        <p:attrNameLst>
                                          <p:attrName>ppt_x</p:attrName>
                                        </p:attrNameLst>
                                      </p:cBhvr>
                                      <p:tavLst>
                                        <p:tav tm="0">
                                          <p:val>
                                            <p:strVal val="#ppt_x"/>
                                          </p:val>
                                        </p:tav>
                                        <p:tav tm="100000">
                                          <p:val>
                                            <p:strVal val="#ppt_x"/>
                                          </p:val>
                                        </p:tav>
                                      </p:tavLst>
                                    </p:anim>
                                    <p:anim calcmode="lin" valueType="num">
                                      <p:cBhvr additive="base">
                                        <p:cTn id="16"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10779689" y="28184"/>
            <a:ext cx="1357985" cy="1672792"/>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476" name="Google Shape;1476;p54"/>
          <p:cNvGrpSpPr/>
          <p:nvPr/>
        </p:nvGrpSpPr>
        <p:grpSpPr>
          <a:xfrm rot="206440">
            <a:off x="10013723" y="1844962"/>
            <a:ext cx="286795" cy="35324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494" name="Google Shape;1494;p54"/>
          <p:cNvGrpSpPr/>
          <p:nvPr/>
        </p:nvGrpSpPr>
        <p:grpSpPr>
          <a:xfrm flipH="1">
            <a:off x="6776348" y="6435820"/>
            <a:ext cx="360619" cy="157097"/>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790629" y="3472986"/>
            <a:ext cx="10633816" cy="944705"/>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lang="vi-VN" sz="2667" kern="0" dirty="0">
              <a:latin typeface="Cambria" panose="02040503050406030204" pitchFamily="18" charset="0"/>
              <a:ea typeface="Assistant"/>
              <a:cs typeface="Assistant"/>
              <a:sym typeface="Assistant"/>
            </a:endParaRPr>
          </a:p>
        </p:txBody>
      </p:sp>
      <p:pic>
        <p:nvPicPr>
          <p:cNvPr id="2" name="Graphic 1">
            <a:extLst>
              <a:ext uri="{FF2B5EF4-FFF2-40B4-BE49-F238E27FC236}">
                <a16:creationId xmlns:a16="http://schemas.microsoft.com/office/drawing/2014/main" id="{7DE7ACEB-9AAC-DF7F-138D-8A6FC373894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4014" r="47621"/>
          <a:stretch/>
        </p:blipFill>
        <p:spPr>
          <a:xfrm>
            <a:off x="9223578" y="3385015"/>
            <a:ext cx="3131036" cy="3705600"/>
          </a:xfrm>
          <a:prstGeom prst="rect">
            <a:avLst/>
          </a:prstGeom>
        </p:spPr>
      </p:pic>
      <p:sp>
        <p:nvSpPr>
          <p:cNvPr id="7" name="圆角矩形 17">
            <a:extLst>
              <a:ext uri="{FF2B5EF4-FFF2-40B4-BE49-F238E27FC236}">
                <a16:creationId xmlns:a16="http://schemas.microsoft.com/office/drawing/2014/main" id="{413905CE-3DCF-C38A-793D-FEF8146D8A81}"/>
              </a:ext>
            </a:extLst>
          </p:cNvPr>
          <p:cNvSpPr/>
          <p:nvPr/>
        </p:nvSpPr>
        <p:spPr>
          <a:xfrm>
            <a:off x="102444" y="239777"/>
            <a:ext cx="10849152" cy="2463668"/>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39">
              <a:buClr>
                <a:srgbClr val="000000"/>
              </a:buClr>
              <a:defRPr/>
            </a:pPr>
            <a:endParaRPr lang="vi-VN" sz="6000" b="1"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331659" y="165564"/>
            <a:ext cx="10672947" cy="215621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en-US" sz="3733" b="1" dirty="0">
                <a:solidFill>
                  <a:srgbClr val="1E421E"/>
                </a:solidFill>
                <a:latin typeface="Cambria" panose="02040503050406030204" pitchFamily="18" charset="0"/>
                <a:ea typeface="Assistant"/>
                <a:cs typeface="Assistant"/>
                <a:sym typeface="Assistant"/>
              </a:rPr>
              <a:t>Đ</a:t>
            </a:r>
            <a:r>
              <a:rPr lang="vi-VN" sz="3733" b="1" dirty="0">
                <a:solidFill>
                  <a:srgbClr val="1E421E"/>
                </a:solidFill>
                <a:latin typeface="Cambria" panose="02040503050406030204" pitchFamily="18" charset="0"/>
                <a:ea typeface="Assistant"/>
                <a:cs typeface="Assistant"/>
                <a:sym typeface="Assistant"/>
              </a:rPr>
              <a:t>ọc câu chuyện Thượng Hoàng Trần Nhân Tông dạy vua, sau đó thực hiện yêu cầu: Kể lại câu chuyện và cho biết câu chuyện đó muốn nói lên điều gì?</a:t>
            </a:r>
            <a:endParaRPr lang="vi-VN" sz="3733" kern="0" dirty="0">
              <a:solidFill>
                <a:srgbClr val="1E421E"/>
              </a:solidFill>
              <a:latin typeface="Cambria" panose="02040503050406030204" pitchFamily="18" charset="0"/>
              <a:ea typeface="Assistant"/>
              <a:cs typeface="Assistant"/>
              <a:sym typeface="Assistant"/>
            </a:endParaRPr>
          </a:p>
        </p:txBody>
      </p:sp>
      <p:pic>
        <p:nvPicPr>
          <p:cNvPr id="4" name="Picture 3">
            <a:extLst>
              <a:ext uri="{FF2B5EF4-FFF2-40B4-BE49-F238E27FC236}">
                <a16:creationId xmlns:a16="http://schemas.microsoft.com/office/drawing/2014/main" id="{C2D70E37-72A4-4E9E-2BA8-FE23D4E18207}"/>
              </a:ext>
            </a:extLst>
          </p:cNvPr>
          <p:cNvPicPr>
            <a:picLocks noChangeAspect="1"/>
          </p:cNvPicPr>
          <p:nvPr/>
        </p:nvPicPr>
        <p:blipFill>
          <a:blip r:embed="rId5"/>
          <a:stretch>
            <a:fillRect/>
          </a:stretch>
        </p:blipFill>
        <p:spPr>
          <a:xfrm>
            <a:off x="1632667" y="2798499"/>
            <a:ext cx="7164788" cy="3875295"/>
          </a:xfrm>
          <a:prstGeom prst="rect">
            <a:avLst/>
          </a:prstGeom>
        </p:spPr>
      </p:pic>
    </p:spTree>
    <p:extLst>
      <p:ext uri="{BB962C8B-B14F-4D97-AF65-F5344CB8AC3E}">
        <p14:creationId xmlns:p14="http://schemas.microsoft.com/office/powerpoint/2010/main" val="2221895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1000"/>
                                        <p:tgtEl>
                                          <p:spTgt spid="1412"/>
                                        </p:tgtEl>
                                      </p:cBhvr>
                                    </p:animEffect>
                                    <p:anim calcmode="lin" valueType="num">
                                      <p:cBhvr>
                                        <p:cTn id="8" dur="1000" fill="hold"/>
                                        <p:tgtEl>
                                          <p:spTgt spid="1412"/>
                                        </p:tgtEl>
                                        <p:attrNameLst>
                                          <p:attrName>ppt_x</p:attrName>
                                        </p:attrNameLst>
                                      </p:cBhvr>
                                      <p:tavLst>
                                        <p:tav tm="0">
                                          <p:val>
                                            <p:strVal val="#ppt_x"/>
                                          </p:val>
                                        </p:tav>
                                        <p:tav tm="100000">
                                          <p:val>
                                            <p:strVal val="#ppt_x"/>
                                          </p:val>
                                        </p:tav>
                                      </p:tavLst>
                                    </p:anim>
                                    <p:anim calcmode="lin" valueType="num">
                                      <p:cBhvr>
                                        <p:cTn id="9" dur="1000" fill="hold"/>
                                        <p:tgtEl>
                                          <p:spTgt spid="14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a16="http://schemas.microsoft.com/office/drawing/2014/main" id="{F364748E-8982-1F4B-F8D8-EC295DA069E3}"/>
              </a:ext>
            </a:extLst>
          </p:cNvPr>
          <p:cNvGrpSpPr/>
          <p:nvPr/>
        </p:nvGrpSpPr>
        <p:grpSpPr>
          <a:xfrm>
            <a:off x="537375" y="425793"/>
            <a:ext cx="10820400" cy="5535137"/>
            <a:chOff x="0" y="0"/>
            <a:chExt cx="21640800" cy="11070274"/>
          </a:xfrm>
        </p:grpSpPr>
        <p:grpSp>
          <p:nvGrpSpPr>
            <p:cNvPr id="22" name="Group 3">
              <a:extLst>
                <a:ext uri="{FF2B5EF4-FFF2-40B4-BE49-F238E27FC236}">
                  <a16:creationId xmlns:a16="http://schemas.microsoft.com/office/drawing/2014/main" id="{B4833B03-DEBF-84DB-8AC4-C78D142BD20F}"/>
                </a:ext>
              </a:extLst>
            </p:cNvPr>
            <p:cNvGrpSpPr/>
            <p:nvPr/>
          </p:nvGrpSpPr>
          <p:grpSpPr>
            <a:xfrm>
              <a:off x="1368062" y="1907071"/>
              <a:ext cx="19081623" cy="7355293"/>
              <a:chOff x="0" y="0"/>
              <a:chExt cx="9464596" cy="3648268"/>
            </a:xfrm>
          </p:grpSpPr>
          <p:sp>
            <p:nvSpPr>
              <p:cNvPr id="26" name="Freeform 4">
                <a:extLst>
                  <a:ext uri="{FF2B5EF4-FFF2-40B4-BE49-F238E27FC236}">
                    <a16:creationId xmlns:a16="http://schemas.microsoft.com/office/drawing/2014/main" id="{B3A2D502-4C20-8E27-1FDF-36AA11BFCE40}"/>
                  </a:ext>
                </a:extLst>
              </p:cNvPr>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defTabSz="609585"/>
                <a:endParaRPr lang="en-US" sz="1200">
                  <a:solidFill>
                    <a:prstClr val="black"/>
                  </a:solidFill>
                  <a:latin typeface="Calibri"/>
                </a:endParaRPr>
              </a:p>
            </p:txBody>
          </p:sp>
        </p:grpSp>
        <p:sp>
          <p:nvSpPr>
            <p:cNvPr id="23" name="AutoShape 5">
              <a:extLst>
                <a:ext uri="{FF2B5EF4-FFF2-40B4-BE49-F238E27FC236}">
                  <a16:creationId xmlns:a16="http://schemas.microsoft.com/office/drawing/2014/main" id="{B83EC7D2-93AD-F1A8-B2C8-D15C4E060E39}"/>
                </a:ext>
              </a:extLst>
            </p:cNvPr>
            <p:cNvSpPr/>
            <p:nvPr/>
          </p:nvSpPr>
          <p:spPr>
            <a:xfrm>
              <a:off x="1017755" y="1957871"/>
              <a:ext cx="19431930" cy="7183607"/>
            </a:xfrm>
            <a:prstGeom prst="rect">
              <a:avLst/>
            </a:prstGeom>
            <a:solidFill>
              <a:srgbClr val="DFD4BA"/>
            </a:solidFill>
          </p:spPr>
          <p:txBody>
            <a:bodyPr/>
            <a:lstStyle/>
            <a:p>
              <a:pPr defTabSz="609585"/>
              <a:endParaRPr lang="en-US" sz="1200">
                <a:solidFill>
                  <a:prstClr val="black"/>
                </a:solidFill>
                <a:latin typeface="Calibri"/>
              </a:endParaRPr>
            </a:p>
          </p:txBody>
        </p:sp>
        <p:sp>
          <p:nvSpPr>
            <p:cNvPr id="24" name="Freeform 6">
              <a:extLst>
                <a:ext uri="{FF2B5EF4-FFF2-40B4-BE49-F238E27FC236}">
                  <a16:creationId xmlns:a16="http://schemas.microsoft.com/office/drawing/2014/main" id="{838582BF-28F9-8866-8804-07218FADA6C6}"/>
                </a:ext>
              </a:extLst>
            </p:cNvPr>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r="-74505"/>
              </a:stretch>
            </a:blipFill>
          </p:spPr>
          <p:txBody>
            <a:bodyPr/>
            <a:lstStyle/>
            <a:p>
              <a:pPr defTabSz="609585"/>
              <a:endParaRPr lang="en-US" sz="1200">
                <a:solidFill>
                  <a:prstClr val="black"/>
                </a:solidFill>
                <a:latin typeface="Calibri"/>
              </a:endParaRPr>
            </a:p>
          </p:txBody>
        </p:sp>
        <p:sp>
          <p:nvSpPr>
            <p:cNvPr id="25" name="Freeform 7">
              <a:extLst>
                <a:ext uri="{FF2B5EF4-FFF2-40B4-BE49-F238E27FC236}">
                  <a16:creationId xmlns:a16="http://schemas.microsoft.com/office/drawing/2014/main" id="{FB378BB7-69BC-612E-A3AB-3D1C208C77E7}"/>
                </a:ext>
              </a:extLst>
            </p:cNvPr>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l="-74505"/>
              </a:stretch>
            </a:blipFill>
          </p:spPr>
          <p:txBody>
            <a:bodyPr/>
            <a:lstStyle/>
            <a:p>
              <a:pPr defTabSz="609585"/>
              <a:endParaRPr lang="en-US" sz="1200">
                <a:solidFill>
                  <a:prstClr val="black"/>
                </a:solidFill>
                <a:latin typeface="Calibri"/>
              </a:endParaRPr>
            </a:p>
          </p:txBody>
        </p:sp>
      </p:grpSp>
      <p:sp>
        <p:nvSpPr>
          <p:cNvPr id="27" name="TextBox 26">
            <a:extLst>
              <a:ext uri="{FF2B5EF4-FFF2-40B4-BE49-F238E27FC236}">
                <a16:creationId xmlns:a16="http://schemas.microsoft.com/office/drawing/2014/main" id="{7961788D-3E66-DB85-F458-512CBCE369EB}"/>
              </a:ext>
            </a:extLst>
          </p:cNvPr>
          <p:cNvSpPr txBox="1"/>
          <p:nvPr/>
        </p:nvSpPr>
        <p:spPr>
          <a:xfrm>
            <a:off x="1653871" y="1706880"/>
            <a:ext cx="8884259" cy="2718949"/>
          </a:xfrm>
          <a:prstGeom prst="rect">
            <a:avLst/>
          </a:prstGeom>
          <a:noFill/>
        </p:spPr>
        <p:txBody>
          <a:bodyPr wrap="square" rtlCol="0">
            <a:spAutoFit/>
          </a:bodyPr>
          <a:lstStyle/>
          <a:p>
            <a:pPr algn="ctr"/>
            <a:r>
              <a:rPr lang="vi-VN" sz="4267" b="1" dirty="0">
                <a:solidFill>
                  <a:srgbClr val="FF0000"/>
                </a:solidFill>
                <a:latin typeface="Cambria" panose="02040503050406030204" pitchFamily="18" charset="0"/>
                <a:ea typeface="Cambria" panose="02040503050406030204" pitchFamily="18" charset="0"/>
              </a:rPr>
              <a:t>Câu chuyện chứng tỏ Thái Thượng Hoàng rất nghiêm khắc trong việc răn dạy để nhà vua tu dưỡng, rèn luyện trở thành vị vua mẫu mực.</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039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anim calcmode="lin" valueType="num">
                                      <p:cBhvr>
                                        <p:cTn id="10" dur="500" fill="hold"/>
                                        <p:tgtEl>
                                          <p:spTgt spid="27"/>
                                        </p:tgtEl>
                                        <p:attrNameLst>
                                          <p:attrName>ppt_x</p:attrName>
                                        </p:attrNameLst>
                                      </p:cBhvr>
                                      <p:tavLst>
                                        <p:tav tm="0">
                                          <p:val>
                                            <p:fltVal val="0.5"/>
                                          </p:val>
                                        </p:tav>
                                        <p:tav tm="100000">
                                          <p:val>
                                            <p:strVal val="#ppt_x"/>
                                          </p:val>
                                        </p:tav>
                                      </p:tavLst>
                                    </p:anim>
                                    <p:anim calcmode="lin" valueType="num">
                                      <p:cBhvr>
                                        <p:cTn id="11" dur="500" fill="hold"/>
                                        <p:tgtEl>
                                          <p:spTgt spid="27"/>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anim calcmode="lin" valueType="num">
                                      <p:cBhvr>
                                        <p:cTn id="17" dur="500" fill="hold"/>
                                        <p:tgtEl>
                                          <p:spTgt spid="21"/>
                                        </p:tgtEl>
                                        <p:attrNameLst>
                                          <p:attrName>ppt_x</p:attrName>
                                        </p:attrNameLst>
                                      </p:cBhvr>
                                      <p:tavLst>
                                        <p:tav tm="0">
                                          <p:val>
                                            <p:fltVal val="0.5"/>
                                          </p:val>
                                        </p:tav>
                                        <p:tav tm="100000">
                                          <p:val>
                                            <p:strVal val="#ppt_x"/>
                                          </p:val>
                                        </p:tav>
                                      </p:tavLst>
                                    </p:anim>
                                    <p:anim calcmode="lin" valueType="num">
                                      <p:cBhvr>
                                        <p:cTn id="18"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10391082" y="362839"/>
            <a:ext cx="1456961" cy="1114432"/>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2050" name="Picture 2">
            <a:extLst>
              <a:ext uri="{FF2B5EF4-FFF2-40B4-BE49-F238E27FC236}">
                <a16:creationId xmlns:a16="http://schemas.microsoft.com/office/drawing/2014/main"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811697" y="1477271"/>
            <a:ext cx="9223120" cy="5415532"/>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E42E3C3-1E25-9087-1B35-6FFE3536615D}"/>
              </a:ext>
            </a:extLst>
          </p:cNvPr>
          <p:cNvSpPr txBox="1"/>
          <p:nvPr/>
        </p:nvSpPr>
        <p:spPr>
          <a:xfrm>
            <a:off x="5214559" y="411011"/>
            <a:ext cx="6393728" cy="5837239"/>
          </a:xfrm>
          <a:prstGeom prst="rect">
            <a:avLst/>
          </a:prstGeom>
          <a:noFill/>
        </p:spPr>
        <p:txBody>
          <a:bodyPr wrap="square" rtlCol="0">
            <a:spAutoFit/>
          </a:bodyPr>
          <a:lstStyle/>
          <a:p>
            <a:r>
              <a:rPr lang="vi-VN" sz="18666" dirty="0">
                <a:ln w="50800">
                  <a:solidFill>
                    <a:schemeClr val="tx2"/>
                  </a:solidFill>
                </a:ln>
                <a:solidFill>
                  <a:srgbClr val="B65440"/>
                </a:solidFill>
                <a:latin typeface="SVN-Androgyne" panose="02040603050506020204" pitchFamily="18" charset="0"/>
              </a:rPr>
              <a:t>Vận dụng</a:t>
            </a:r>
            <a:endParaRPr lang="en-SG" sz="18666" dirty="0">
              <a:ln w="50800">
                <a:solidFill>
                  <a:schemeClr val="tx2"/>
                </a:solidFill>
              </a:ln>
              <a:solidFill>
                <a:srgbClr val="B65440"/>
              </a:solidFill>
              <a:latin typeface="SVN-Androgyne" panose="02040603050506020204" pitchFamily="18" charset="0"/>
            </a:endParaRPr>
          </a:p>
        </p:txBody>
      </p:sp>
    </p:spTree>
    <p:extLst>
      <p:ext uri="{BB962C8B-B14F-4D97-AF65-F5344CB8AC3E}">
        <p14:creationId xmlns:p14="http://schemas.microsoft.com/office/powerpoint/2010/main" val="3594772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8952" y="18795"/>
            <a:ext cx="12849903" cy="7859415"/>
          </a:xfrm>
          <a:custGeom>
            <a:avLst/>
            <a:gdLst/>
            <a:ahLst/>
            <a:cxnLst/>
            <a:rect l="l" t="t" r="r" b="b"/>
            <a:pathLst>
              <a:path w="19274853" h="11789122">
                <a:moveTo>
                  <a:pt x="0" y="0"/>
                </a:moveTo>
                <a:lnTo>
                  <a:pt x="19274854" y="0"/>
                </a:lnTo>
                <a:lnTo>
                  <a:pt x="19274854" y="11789122"/>
                </a:lnTo>
                <a:lnTo>
                  <a:pt x="0" y="11789122"/>
                </a:lnTo>
                <a:lnTo>
                  <a:pt x="0" y="0"/>
                </a:lnTo>
                <a:close/>
              </a:path>
            </a:pathLst>
          </a:custGeom>
          <a:blipFill>
            <a:blip r:embed="rId2">
              <a:alphaModFix amt="7999"/>
              <a:extLst>
                <a:ext uri="{96DAC541-7B7A-43D3-8B79-37D633B846F1}">
                  <asvg:svgBlip xmlns:asvg="http://schemas.microsoft.com/office/drawing/2016/SVG/main" r:embed="rId3"/>
                </a:ext>
              </a:extLst>
            </a:blip>
            <a:stretch>
              <a:fillRect l="-12657" t="-50982" r="-11420" b="-51882"/>
            </a:stretch>
          </a:blipFill>
        </p:spPr>
        <p:txBody>
          <a:bodyPr/>
          <a:lstStyle/>
          <a:p>
            <a:pPr defTabSz="609585">
              <a:defRPr/>
            </a:pPr>
            <a:endParaRPr lang="en-SG" sz="1200">
              <a:solidFill>
                <a:prstClr val="black"/>
              </a:solidFill>
              <a:latin typeface="Calibri"/>
              <a:cs typeface="Arial"/>
              <a:sym typeface="Arial"/>
            </a:endParaRPr>
          </a:p>
        </p:txBody>
      </p:sp>
      <p:sp>
        <p:nvSpPr>
          <p:cNvPr id="11" name="Freeform 11"/>
          <p:cNvSpPr/>
          <p:nvPr/>
        </p:nvSpPr>
        <p:spPr>
          <a:xfrm flipH="1">
            <a:off x="1025259" y="3948502"/>
            <a:ext cx="2893775" cy="1425841"/>
          </a:xfrm>
          <a:custGeom>
            <a:avLst/>
            <a:gdLst/>
            <a:ahLst/>
            <a:cxnLst/>
            <a:rect l="l" t="t" r="r" b="b"/>
            <a:pathLst>
              <a:path w="4340661" h="2138762">
                <a:moveTo>
                  <a:pt x="4340661" y="0"/>
                </a:moveTo>
                <a:lnTo>
                  <a:pt x="0" y="0"/>
                </a:lnTo>
                <a:lnTo>
                  <a:pt x="0" y="2138762"/>
                </a:lnTo>
                <a:lnTo>
                  <a:pt x="4340661" y="2138762"/>
                </a:lnTo>
                <a:lnTo>
                  <a:pt x="434066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585">
              <a:defRPr/>
            </a:pPr>
            <a:endParaRPr lang="en-SG" sz="1200">
              <a:solidFill>
                <a:prstClr val="black"/>
              </a:solidFill>
              <a:latin typeface="Calibri"/>
              <a:cs typeface="Arial"/>
              <a:sym typeface="Arial"/>
            </a:endParaRPr>
          </a:p>
        </p:txBody>
      </p:sp>
      <p:sp>
        <p:nvSpPr>
          <p:cNvPr id="12" name="Freeform 12"/>
          <p:cNvSpPr/>
          <p:nvPr/>
        </p:nvSpPr>
        <p:spPr>
          <a:xfrm>
            <a:off x="7461280" y="843113"/>
            <a:ext cx="502779" cy="533839"/>
          </a:xfrm>
          <a:custGeom>
            <a:avLst/>
            <a:gdLst/>
            <a:ahLst/>
            <a:cxnLst/>
            <a:rect l="l" t="t" r="r" b="b"/>
            <a:pathLst>
              <a:path w="754167" h="800757">
                <a:moveTo>
                  <a:pt x="0" y="0"/>
                </a:moveTo>
                <a:lnTo>
                  <a:pt x="754167" y="0"/>
                </a:lnTo>
                <a:lnTo>
                  <a:pt x="754167" y="800757"/>
                </a:lnTo>
                <a:lnTo>
                  <a:pt x="0" y="800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585">
              <a:defRPr/>
            </a:pPr>
            <a:endParaRPr lang="en-SG" sz="1200">
              <a:solidFill>
                <a:prstClr val="black"/>
              </a:solidFill>
              <a:latin typeface="Calibri"/>
              <a:cs typeface="Arial"/>
              <a:sym typeface="Arial"/>
            </a:endParaRPr>
          </a:p>
        </p:txBody>
      </p:sp>
      <p:sp>
        <p:nvSpPr>
          <p:cNvPr id="13" name="Freeform 13"/>
          <p:cNvSpPr/>
          <p:nvPr/>
        </p:nvSpPr>
        <p:spPr>
          <a:xfrm>
            <a:off x="845105" y="3882839"/>
            <a:ext cx="502779" cy="533839"/>
          </a:xfrm>
          <a:custGeom>
            <a:avLst/>
            <a:gdLst/>
            <a:ahLst/>
            <a:cxnLst/>
            <a:rect l="l" t="t" r="r" b="b"/>
            <a:pathLst>
              <a:path w="754167" h="800757">
                <a:moveTo>
                  <a:pt x="0" y="0"/>
                </a:moveTo>
                <a:lnTo>
                  <a:pt x="754168" y="0"/>
                </a:lnTo>
                <a:lnTo>
                  <a:pt x="754168" y="800757"/>
                </a:lnTo>
                <a:lnTo>
                  <a:pt x="0" y="800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585">
              <a:defRPr/>
            </a:pPr>
            <a:endParaRPr lang="en-SG" sz="1200">
              <a:solidFill>
                <a:prstClr val="black"/>
              </a:solidFill>
              <a:latin typeface="Calibri"/>
              <a:cs typeface="Arial"/>
              <a:sym typeface="Arial"/>
            </a:endParaRPr>
          </a:p>
        </p:txBody>
      </p:sp>
      <p:sp>
        <p:nvSpPr>
          <p:cNvPr id="14" name="Freeform 14"/>
          <p:cNvSpPr/>
          <p:nvPr/>
        </p:nvSpPr>
        <p:spPr>
          <a:xfrm>
            <a:off x="10570721" y="3084552"/>
            <a:ext cx="363105" cy="385536"/>
          </a:xfrm>
          <a:custGeom>
            <a:avLst/>
            <a:gdLst/>
            <a:ahLst/>
            <a:cxnLst/>
            <a:rect l="l" t="t" r="r" b="b"/>
            <a:pathLst>
              <a:path w="544657" h="578304">
                <a:moveTo>
                  <a:pt x="0" y="0"/>
                </a:moveTo>
                <a:lnTo>
                  <a:pt x="544657" y="0"/>
                </a:lnTo>
                <a:lnTo>
                  <a:pt x="544657" y="578304"/>
                </a:lnTo>
                <a:lnTo>
                  <a:pt x="0" y="5783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585">
              <a:defRPr/>
            </a:pPr>
            <a:endParaRPr lang="en-SG" sz="1200">
              <a:solidFill>
                <a:prstClr val="black"/>
              </a:solidFill>
              <a:latin typeface="Calibri"/>
              <a:cs typeface="Arial"/>
              <a:sym typeface="Arial"/>
            </a:endParaRPr>
          </a:p>
        </p:txBody>
      </p:sp>
      <p:sp>
        <p:nvSpPr>
          <p:cNvPr id="15" name="Freeform 15"/>
          <p:cNvSpPr/>
          <p:nvPr/>
        </p:nvSpPr>
        <p:spPr>
          <a:xfrm>
            <a:off x="2891292" y="6296503"/>
            <a:ext cx="1620064" cy="712828"/>
          </a:xfrm>
          <a:custGeom>
            <a:avLst/>
            <a:gdLst/>
            <a:ahLst/>
            <a:cxnLst/>
            <a:rect l="l" t="t" r="r" b="b"/>
            <a:pathLst>
              <a:path w="2430096" h="1069242">
                <a:moveTo>
                  <a:pt x="0" y="0"/>
                </a:moveTo>
                <a:lnTo>
                  <a:pt x="2430095" y="0"/>
                </a:lnTo>
                <a:lnTo>
                  <a:pt x="2430095" y="1069242"/>
                </a:lnTo>
                <a:lnTo>
                  <a:pt x="0" y="10692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585">
              <a:defRPr/>
            </a:pPr>
            <a:endParaRPr lang="en-SG" sz="1200">
              <a:solidFill>
                <a:prstClr val="black"/>
              </a:solidFill>
              <a:latin typeface="Calibri"/>
              <a:cs typeface="Arial"/>
              <a:sym typeface="Arial"/>
            </a:endParaRPr>
          </a:p>
        </p:txBody>
      </p:sp>
      <p:sp>
        <p:nvSpPr>
          <p:cNvPr id="16" name="Freeform 16"/>
          <p:cNvSpPr/>
          <p:nvPr/>
        </p:nvSpPr>
        <p:spPr>
          <a:xfrm>
            <a:off x="9771309" y="837077"/>
            <a:ext cx="1397787" cy="899667"/>
          </a:xfrm>
          <a:custGeom>
            <a:avLst/>
            <a:gdLst/>
            <a:ahLst/>
            <a:cxnLst/>
            <a:rect l="l" t="t" r="r" b="b"/>
            <a:pathLst>
              <a:path w="2096680" h="1349499">
                <a:moveTo>
                  <a:pt x="0" y="0"/>
                </a:moveTo>
                <a:lnTo>
                  <a:pt x="2096680" y="0"/>
                </a:lnTo>
                <a:lnTo>
                  <a:pt x="2096680" y="1349499"/>
                </a:lnTo>
                <a:lnTo>
                  <a:pt x="0" y="134949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585">
              <a:defRPr/>
            </a:pPr>
            <a:endParaRPr lang="en-SG" sz="1200">
              <a:solidFill>
                <a:prstClr val="black"/>
              </a:solidFill>
              <a:latin typeface="Calibri"/>
              <a:cs typeface="Arial"/>
              <a:sym typeface="Arial"/>
            </a:endParaRPr>
          </a:p>
        </p:txBody>
      </p:sp>
      <p:sp>
        <p:nvSpPr>
          <p:cNvPr id="17" name="Freeform 17"/>
          <p:cNvSpPr/>
          <p:nvPr/>
        </p:nvSpPr>
        <p:spPr>
          <a:xfrm>
            <a:off x="2113686" y="5889413"/>
            <a:ext cx="340313" cy="361336"/>
          </a:xfrm>
          <a:custGeom>
            <a:avLst/>
            <a:gdLst/>
            <a:ahLst/>
            <a:cxnLst/>
            <a:rect l="l" t="t" r="r" b="b"/>
            <a:pathLst>
              <a:path w="510469" h="542004">
                <a:moveTo>
                  <a:pt x="0" y="0"/>
                </a:moveTo>
                <a:lnTo>
                  <a:pt x="510469" y="0"/>
                </a:lnTo>
                <a:lnTo>
                  <a:pt x="510469" y="542004"/>
                </a:lnTo>
                <a:lnTo>
                  <a:pt x="0" y="5420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585">
              <a:defRPr/>
            </a:pPr>
            <a:endParaRPr lang="en-SG" sz="1200">
              <a:solidFill>
                <a:prstClr val="black"/>
              </a:solidFill>
              <a:latin typeface="Calibri"/>
              <a:cs typeface="Arial"/>
              <a:sym typeface="Arial"/>
            </a:endParaRPr>
          </a:p>
        </p:txBody>
      </p:sp>
      <p:sp>
        <p:nvSpPr>
          <p:cNvPr id="18" name="Freeform 18"/>
          <p:cNvSpPr/>
          <p:nvPr/>
        </p:nvSpPr>
        <p:spPr>
          <a:xfrm>
            <a:off x="8078197" y="1286912"/>
            <a:ext cx="1929411" cy="2334841"/>
          </a:xfrm>
          <a:custGeom>
            <a:avLst/>
            <a:gdLst/>
            <a:ahLst/>
            <a:cxnLst/>
            <a:rect l="l" t="t" r="r" b="b"/>
            <a:pathLst>
              <a:path w="2894116" h="3502261">
                <a:moveTo>
                  <a:pt x="0" y="0"/>
                </a:moveTo>
                <a:lnTo>
                  <a:pt x="2894116" y="0"/>
                </a:lnTo>
                <a:lnTo>
                  <a:pt x="2894116" y="3502261"/>
                </a:lnTo>
                <a:lnTo>
                  <a:pt x="0" y="3502261"/>
                </a:lnTo>
                <a:lnTo>
                  <a:pt x="0" y="0"/>
                </a:lnTo>
                <a:close/>
              </a:path>
            </a:pathLst>
          </a:custGeom>
          <a:blipFill>
            <a:blip r:embed="rId12"/>
            <a:stretch>
              <a:fillRect/>
            </a:stretch>
          </a:blipFill>
        </p:spPr>
        <p:txBody>
          <a:bodyPr/>
          <a:lstStyle/>
          <a:p>
            <a:pPr defTabSz="609585">
              <a:defRPr/>
            </a:pPr>
            <a:endParaRPr lang="en-SG" sz="1200">
              <a:solidFill>
                <a:prstClr val="black"/>
              </a:solidFill>
              <a:latin typeface="Calibri"/>
              <a:cs typeface="Arial"/>
              <a:sym typeface="Arial"/>
            </a:endParaRPr>
          </a:p>
        </p:txBody>
      </p:sp>
      <p:grpSp>
        <p:nvGrpSpPr>
          <p:cNvPr id="23" name="Group 22">
            <a:extLst>
              <a:ext uri="{FF2B5EF4-FFF2-40B4-BE49-F238E27FC236}">
                <a16:creationId xmlns:a16="http://schemas.microsoft.com/office/drawing/2014/main" id="{8B8ACB60-E050-E843-9778-1AFC3EF35EEC}"/>
              </a:ext>
            </a:extLst>
          </p:cNvPr>
          <p:cNvGrpSpPr/>
          <p:nvPr/>
        </p:nvGrpSpPr>
        <p:grpSpPr>
          <a:xfrm>
            <a:off x="4169063" y="3882838"/>
            <a:ext cx="6706907" cy="1593397"/>
            <a:chOff x="6253594" y="5824257"/>
            <a:chExt cx="10060360" cy="2390095"/>
          </a:xfrm>
        </p:grpSpPr>
        <p:grpSp>
          <p:nvGrpSpPr>
            <p:cNvPr id="7" name="Group 7"/>
            <p:cNvGrpSpPr/>
            <p:nvPr/>
          </p:nvGrpSpPr>
          <p:grpSpPr>
            <a:xfrm>
              <a:off x="6253594" y="5824257"/>
              <a:ext cx="10060360" cy="2390095"/>
              <a:chOff x="0" y="0"/>
              <a:chExt cx="2474483" cy="587877"/>
            </a:xfrm>
          </p:grpSpPr>
          <p:sp>
            <p:nvSpPr>
              <p:cNvPr id="8" name="Freeform 8"/>
              <p:cNvSpPr/>
              <p:nvPr/>
            </p:nvSpPr>
            <p:spPr>
              <a:xfrm>
                <a:off x="48260" y="48260"/>
                <a:ext cx="2426223" cy="539617"/>
              </a:xfrm>
              <a:custGeom>
                <a:avLst/>
                <a:gdLst/>
                <a:ahLst/>
                <a:cxnLst/>
                <a:rect l="l" t="t" r="r" b="b"/>
                <a:pathLst>
                  <a:path w="2426223" h="539617">
                    <a:moveTo>
                      <a:pt x="0" y="0"/>
                    </a:moveTo>
                    <a:lnTo>
                      <a:pt x="2426223" y="0"/>
                    </a:lnTo>
                    <a:lnTo>
                      <a:pt x="2426223" y="539617"/>
                    </a:lnTo>
                    <a:lnTo>
                      <a:pt x="0" y="539617"/>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sp>
            <p:nvSpPr>
              <p:cNvPr id="9" name="Freeform 9"/>
              <p:cNvSpPr/>
              <p:nvPr/>
            </p:nvSpPr>
            <p:spPr>
              <a:xfrm>
                <a:off x="6350" y="6350"/>
                <a:ext cx="2426223" cy="539617"/>
              </a:xfrm>
              <a:custGeom>
                <a:avLst/>
                <a:gdLst/>
                <a:ahLst/>
                <a:cxnLst/>
                <a:rect l="l" t="t" r="r" b="b"/>
                <a:pathLst>
                  <a:path w="2426223" h="539617">
                    <a:moveTo>
                      <a:pt x="0" y="0"/>
                    </a:moveTo>
                    <a:lnTo>
                      <a:pt x="2426223" y="0"/>
                    </a:lnTo>
                    <a:lnTo>
                      <a:pt x="2426223" y="539617"/>
                    </a:lnTo>
                    <a:lnTo>
                      <a:pt x="0" y="539617"/>
                    </a:lnTo>
                    <a:close/>
                  </a:path>
                </a:pathLst>
              </a:custGeom>
              <a:solidFill>
                <a:srgbClr val="F86A9D"/>
              </a:solidFill>
            </p:spPr>
            <p:txBody>
              <a:bodyPr/>
              <a:lstStyle/>
              <a:p>
                <a:pPr defTabSz="609585">
                  <a:defRPr/>
                </a:pPr>
                <a:endParaRPr lang="en-SG" sz="1200">
                  <a:solidFill>
                    <a:prstClr val="black"/>
                  </a:solidFill>
                  <a:latin typeface="Calibri"/>
                  <a:cs typeface="Arial"/>
                  <a:sym typeface="Arial"/>
                </a:endParaRPr>
              </a:p>
            </p:txBody>
          </p:sp>
          <p:sp>
            <p:nvSpPr>
              <p:cNvPr id="10" name="Freeform 10"/>
              <p:cNvSpPr/>
              <p:nvPr/>
            </p:nvSpPr>
            <p:spPr>
              <a:xfrm>
                <a:off x="0" y="0"/>
                <a:ext cx="2438923" cy="552317"/>
              </a:xfrm>
              <a:custGeom>
                <a:avLst/>
                <a:gdLst/>
                <a:ahLst/>
                <a:cxnLst/>
                <a:rect l="l" t="t" r="r" b="b"/>
                <a:pathLst>
                  <a:path w="2438923" h="552317">
                    <a:moveTo>
                      <a:pt x="2438923" y="552317"/>
                    </a:moveTo>
                    <a:lnTo>
                      <a:pt x="0" y="552317"/>
                    </a:lnTo>
                    <a:lnTo>
                      <a:pt x="0" y="0"/>
                    </a:lnTo>
                    <a:lnTo>
                      <a:pt x="2438923" y="0"/>
                    </a:lnTo>
                    <a:lnTo>
                      <a:pt x="2438923" y="552317"/>
                    </a:lnTo>
                    <a:close/>
                    <a:moveTo>
                      <a:pt x="12700" y="539617"/>
                    </a:moveTo>
                    <a:lnTo>
                      <a:pt x="2426223" y="539617"/>
                    </a:lnTo>
                    <a:lnTo>
                      <a:pt x="2426223" y="12700"/>
                    </a:lnTo>
                    <a:lnTo>
                      <a:pt x="12700" y="12700"/>
                    </a:lnTo>
                    <a:lnTo>
                      <a:pt x="12700" y="539617"/>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grpSp>
        <p:sp>
          <p:nvSpPr>
            <p:cNvPr id="20" name="TextBox 20"/>
            <p:cNvSpPr txBox="1"/>
            <p:nvPr/>
          </p:nvSpPr>
          <p:spPr>
            <a:xfrm>
              <a:off x="6527762" y="5977720"/>
              <a:ext cx="9328318" cy="1902058"/>
            </a:xfrm>
            <a:prstGeom prst="rect">
              <a:avLst/>
            </a:prstGeom>
          </p:spPr>
          <p:txBody>
            <a:bodyPr lIns="0" tIns="0" rIns="0" bIns="0" rtlCol="0" anchor="t">
              <a:spAutoFit/>
            </a:bodyPr>
            <a:lstStyle/>
            <a:p>
              <a:pPr algn="ctr" defTabSz="609585">
                <a:lnSpc>
                  <a:spcPts val="10172"/>
                </a:lnSpc>
                <a:defRPr/>
              </a:pPr>
              <a:r>
                <a:rPr lang="en-US" sz="8476" spc="-305" dirty="0">
                  <a:solidFill>
                    <a:srgbClr val="FFFAF2"/>
                  </a:solidFill>
                  <a:latin typeface="Arimo"/>
                  <a:cs typeface="Arial"/>
                  <a:sym typeface="Arial"/>
                </a:rPr>
                <a:t>AI ĐÚNG</a:t>
              </a:r>
            </a:p>
          </p:txBody>
        </p:sp>
      </p:grpSp>
      <p:sp>
        <p:nvSpPr>
          <p:cNvPr id="21" name="TextBox 21"/>
          <p:cNvSpPr txBox="1"/>
          <p:nvPr/>
        </p:nvSpPr>
        <p:spPr>
          <a:xfrm>
            <a:off x="5216257" y="5754888"/>
            <a:ext cx="6269891" cy="500906"/>
          </a:xfrm>
          <a:prstGeom prst="rect">
            <a:avLst/>
          </a:prstGeom>
        </p:spPr>
        <p:txBody>
          <a:bodyPr wrap="square" lIns="0" tIns="0" rIns="0" bIns="0" rtlCol="0" anchor="t">
            <a:spAutoFit/>
          </a:bodyPr>
          <a:lstStyle/>
          <a:p>
            <a:pPr algn="r" defTabSz="609585">
              <a:lnSpc>
                <a:spcPts val="3827"/>
              </a:lnSpc>
              <a:defRPr/>
            </a:pPr>
            <a:r>
              <a:rPr lang="en-US" sz="4000" dirty="0" err="1">
                <a:solidFill>
                  <a:srgbClr val="121212"/>
                </a:solidFill>
                <a:latin typeface="Montserrat Bold"/>
                <a:cs typeface="Arial"/>
                <a:sym typeface="Arial"/>
              </a:rPr>
              <a:t>Hãy</a:t>
            </a:r>
            <a:r>
              <a:rPr lang="en-US" sz="4000" dirty="0">
                <a:solidFill>
                  <a:srgbClr val="121212"/>
                </a:solidFill>
                <a:latin typeface="Montserrat Bold"/>
                <a:cs typeface="Arial"/>
                <a:sym typeface="Arial"/>
              </a:rPr>
              <a:t> </a:t>
            </a:r>
            <a:r>
              <a:rPr lang="en-US" sz="4000" dirty="0" err="1">
                <a:solidFill>
                  <a:srgbClr val="121212"/>
                </a:solidFill>
                <a:latin typeface="Montserrat Bold"/>
                <a:cs typeface="Arial"/>
                <a:sym typeface="Arial"/>
              </a:rPr>
              <a:t>chọn</a:t>
            </a:r>
            <a:r>
              <a:rPr lang="en-US" sz="4000" dirty="0">
                <a:solidFill>
                  <a:srgbClr val="121212"/>
                </a:solidFill>
                <a:latin typeface="Montserrat Bold"/>
                <a:cs typeface="Arial"/>
                <a:sym typeface="Arial"/>
              </a:rPr>
              <a:t> </a:t>
            </a:r>
            <a:r>
              <a:rPr lang="en-US" sz="4000" dirty="0" err="1">
                <a:solidFill>
                  <a:srgbClr val="121212"/>
                </a:solidFill>
                <a:latin typeface="Montserrat Bold"/>
                <a:cs typeface="Arial"/>
                <a:sym typeface="Arial"/>
              </a:rPr>
              <a:t>đáp</a:t>
            </a:r>
            <a:r>
              <a:rPr lang="en-US" sz="4000" dirty="0">
                <a:solidFill>
                  <a:srgbClr val="121212"/>
                </a:solidFill>
                <a:latin typeface="Montserrat Bold"/>
                <a:cs typeface="Arial"/>
                <a:sym typeface="Arial"/>
              </a:rPr>
              <a:t> </a:t>
            </a:r>
            <a:r>
              <a:rPr lang="en-US" sz="4000" dirty="0" err="1">
                <a:solidFill>
                  <a:srgbClr val="121212"/>
                </a:solidFill>
                <a:latin typeface="Montserrat Bold"/>
                <a:cs typeface="Arial"/>
                <a:sym typeface="Arial"/>
              </a:rPr>
              <a:t>án</a:t>
            </a:r>
            <a:r>
              <a:rPr lang="en-US" sz="4000" dirty="0">
                <a:solidFill>
                  <a:srgbClr val="121212"/>
                </a:solidFill>
                <a:latin typeface="Montserrat Bold"/>
                <a:cs typeface="Arial"/>
                <a:sym typeface="Arial"/>
              </a:rPr>
              <a:t> </a:t>
            </a:r>
            <a:r>
              <a:rPr lang="en-US" sz="4000" dirty="0" err="1">
                <a:solidFill>
                  <a:srgbClr val="121212"/>
                </a:solidFill>
                <a:latin typeface="Montserrat Bold"/>
                <a:cs typeface="Arial"/>
                <a:sym typeface="Arial"/>
              </a:rPr>
              <a:t>đúng</a:t>
            </a:r>
            <a:r>
              <a:rPr lang="en-US" sz="4000" dirty="0">
                <a:solidFill>
                  <a:srgbClr val="121212"/>
                </a:solidFill>
                <a:latin typeface="Montserrat Bold"/>
                <a:cs typeface="Arial"/>
                <a:sym typeface="Arial"/>
              </a:rPr>
              <a:t> !!!</a:t>
            </a:r>
          </a:p>
        </p:txBody>
      </p:sp>
      <p:grpSp>
        <p:nvGrpSpPr>
          <p:cNvPr id="19" name="Group 18">
            <a:extLst>
              <a:ext uri="{FF2B5EF4-FFF2-40B4-BE49-F238E27FC236}">
                <a16:creationId xmlns:a16="http://schemas.microsoft.com/office/drawing/2014/main" id="{1C846D54-7DB6-2647-835A-7D110AD1F05D}"/>
              </a:ext>
            </a:extLst>
          </p:cNvPr>
          <p:cNvGrpSpPr/>
          <p:nvPr/>
        </p:nvGrpSpPr>
        <p:grpSpPr>
          <a:xfrm>
            <a:off x="1347884" y="1736744"/>
            <a:ext cx="6467581" cy="1885008"/>
            <a:chOff x="2021825" y="2605115"/>
            <a:chExt cx="9701371" cy="2827511"/>
          </a:xfrm>
        </p:grpSpPr>
        <p:grpSp>
          <p:nvGrpSpPr>
            <p:cNvPr id="3" name="Group 3"/>
            <p:cNvGrpSpPr/>
            <p:nvPr/>
          </p:nvGrpSpPr>
          <p:grpSpPr>
            <a:xfrm>
              <a:off x="2021825" y="2605115"/>
              <a:ext cx="9701371" cy="2827511"/>
              <a:chOff x="0" y="0"/>
              <a:chExt cx="2386185" cy="695465"/>
            </a:xfrm>
            <a:solidFill>
              <a:srgbClr val="97C1FB"/>
            </a:solidFill>
          </p:grpSpPr>
          <p:sp>
            <p:nvSpPr>
              <p:cNvPr id="4" name="Freeform 4"/>
              <p:cNvSpPr/>
              <p:nvPr/>
            </p:nvSpPr>
            <p:spPr>
              <a:xfrm>
                <a:off x="48260" y="48260"/>
                <a:ext cx="2337925" cy="647205"/>
              </a:xfrm>
              <a:custGeom>
                <a:avLst/>
                <a:gdLst/>
                <a:ahLst/>
                <a:cxnLst/>
                <a:rect l="l" t="t" r="r" b="b"/>
                <a:pathLst>
                  <a:path w="2337925" h="647205">
                    <a:moveTo>
                      <a:pt x="0" y="0"/>
                    </a:moveTo>
                    <a:lnTo>
                      <a:pt x="2337925" y="0"/>
                    </a:lnTo>
                    <a:lnTo>
                      <a:pt x="2337925" y="647205"/>
                    </a:lnTo>
                    <a:lnTo>
                      <a:pt x="0" y="647205"/>
                    </a:lnTo>
                    <a:close/>
                  </a:path>
                </a:pathLst>
              </a:custGeom>
              <a:solidFill>
                <a:schemeClr val="tx1"/>
              </a:solidFill>
            </p:spPr>
            <p:txBody>
              <a:bodyPr/>
              <a:lstStyle/>
              <a:p>
                <a:pPr defTabSz="609585">
                  <a:defRPr/>
                </a:pPr>
                <a:endParaRPr lang="en-SG" sz="1200">
                  <a:solidFill>
                    <a:prstClr val="black"/>
                  </a:solidFill>
                  <a:latin typeface="Calibri"/>
                  <a:cs typeface="Arial"/>
                  <a:sym typeface="Arial"/>
                </a:endParaRPr>
              </a:p>
            </p:txBody>
          </p:sp>
          <p:sp>
            <p:nvSpPr>
              <p:cNvPr id="5" name="Freeform 5"/>
              <p:cNvSpPr/>
              <p:nvPr/>
            </p:nvSpPr>
            <p:spPr>
              <a:xfrm>
                <a:off x="6350" y="6350"/>
                <a:ext cx="2337925" cy="647205"/>
              </a:xfrm>
              <a:custGeom>
                <a:avLst/>
                <a:gdLst/>
                <a:ahLst/>
                <a:cxnLst/>
                <a:rect l="l" t="t" r="r" b="b"/>
                <a:pathLst>
                  <a:path w="2337925" h="647205">
                    <a:moveTo>
                      <a:pt x="0" y="0"/>
                    </a:moveTo>
                    <a:lnTo>
                      <a:pt x="2337925" y="0"/>
                    </a:lnTo>
                    <a:lnTo>
                      <a:pt x="2337925" y="647205"/>
                    </a:lnTo>
                    <a:lnTo>
                      <a:pt x="0" y="647205"/>
                    </a:lnTo>
                    <a:close/>
                  </a:path>
                </a:pathLst>
              </a:custGeom>
              <a:grpFill/>
            </p:spPr>
            <p:txBody>
              <a:bodyPr/>
              <a:lstStyle/>
              <a:p>
                <a:pPr defTabSz="609585">
                  <a:defRPr/>
                </a:pPr>
                <a:endParaRPr lang="en-SG" sz="1200">
                  <a:solidFill>
                    <a:prstClr val="black"/>
                  </a:solidFill>
                  <a:latin typeface="Calibri"/>
                  <a:cs typeface="Arial"/>
                  <a:sym typeface="Arial"/>
                </a:endParaRPr>
              </a:p>
            </p:txBody>
          </p:sp>
          <p:sp>
            <p:nvSpPr>
              <p:cNvPr id="6" name="Freeform 6"/>
              <p:cNvSpPr/>
              <p:nvPr/>
            </p:nvSpPr>
            <p:spPr>
              <a:xfrm>
                <a:off x="0" y="0"/>
                <a:ext cx="2350625" cy="659905"/>
              </a:xfrm>
              <a:custGeom>
                <a:avLst/>
                <a:gdLst/>
                <a:ahLst/>
                <a:cxnLst/>
                <a:rect l="l" t="t" r="r" b="b"/>
                <a:pathLst>
                  <a:path w="2350625" h="659905">
                    <a:moveTo>
                      <a:pt x="2350625" y="659905"/>
                    </a:moveTo>
                    <a:lnTo>
                      <a:pt x="0" y="659905"/>
                    </a:lnTo>
                    <a:lnTo>
                      <a:pt x="0" y="0"/>
                    </a:lnTo>
                    <a:lnTo>
                      <a:pt x="2350625" y="0"/>
                    </a:lnTo>
                    <a:lnTo>
                      <a:pt x="2350625" y="659905"/>
                    </a:lnTo>
                    <a:close/>
                    <a:moveTo>
                      <a:pt x="12700" y="647205"/>
                    </a:moveTo>
                    <a:lnTo>
                      <a:pt x="2337925" y="647205"/>
                    </a:lnTo>
                    <a:lnTo>
                      <a:pt x="2337925" y="12700"/>
                    </a:lnTo>
                    <a:lnTo>
                      <a:pt x="12700" y="12700"/>
                    </a:lnTo>
                    <a:lnTo>
                      <a:pt x="12700" y="647205"/>
                    </a:lnTo>
                    <a:close/>
                  </a:path>
                </a:pathLst>
              </a:custGeom>
              <a:solidFill>
                <a:schemeClr val="tx1"/>
              </a:solidFill>
            </p:spPr>
            <p:txBody>
              <a:bodyPr/>
              <a:lstStyle/>
              <a:p>
                <a:pPr defTabSz="609585">
                  <a:defRPr/>
                </a:pPr>
                <a:endParaRPr lang="en-SG" sz="1200">
                  <a:solidFill>
                    <a:prstClr val="black"/>
                  </a:solidFill>
                  <a:latin typeface="Calibri"/>
                  <a:cs typeface="Arial"/>
                  <a:sym typeface="Arial"/>
                </a:endParaRPr>
              </a:p>
            </p:txBody>
          </p:sp>
        </p:grpSp>
        <p:sp>
          <p:nvSpPr>
            <p:cNvPr id="22" name="TextBox 20">
              <a:extLst>
                <a:ext uri="{FF2B5EF4-FFF2-40B4-BE49-F238E27FC236}">
                  <a16:creationId xmlns:a16="http://schemas.microsoft.com/office/drawing/2014/main" id="{F47FAB8C-5DDF-7F42-B832-4200623E5E83}"/>
                </a:ext>
              </a:extLst>
            </p:cNvPr>
            <p:cNvSpPr txBox="1"/>
            <p:nvPr/>
          </p:nvSpPr>
          <p:spPr>
            <a:xfrm>
              <a:off x="2102874" y="3025209"/>
              <a:ext cx="9328317" cy="1902058"/>
            </a:xfrm>
            <a:prstGeom prst="rect">
              <a:avLst/>
            </a:prstGeom>
          </p:spPr>
          <p:txBody>
            <a:bodyPr lIns="0" tIns="0" rIns="0" bIns="0" rtlCol="0" anchor="t">
              <a:spAutoFit/>
            </a:bodyPr>
            <a:lstStyle/>
            <a:p>
              <a:pPr algn="ctr" defTabSz="609585">
                <a:lnSpc>
                  <a:spcPts val="10172"/>
                </a:lnSpc>
                <a:defRPr/>
              </a:pPr>
              <a:r>
                <a:rPr lang="en-US" sz="8476" spc="-305" dirty="0">
                  <a:solidFill>
                    <a:prstClr val="black"/>
                  </a:solidFill>
                  <a:latin typeface="Arimo"/>
                  <a:cs typeface="Arial"/>
                  <a:sym typeface="Arial"/>
                </a:rPr>
                <a:t>AI NHANH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par>
                          <p:cTn id="20" fill="hold">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1" y="13568"/>
            <a:ext cx="12475468" cy="2047557"/>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defTabSz="609585">
                <a:defRPr/>
              </a:pPr>
              <a:endParaRPr lang="en-SG" sz="1200">
                <a:solidFill>
                  <a:prstClr val="black"/>
                </a:solidFill>
                <a:latin typeface="Calibri"/>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grpSp>
      <p:sp>
        <p:nvSpPr>
          <p:cNvPr id="3" name="Freeform 3"/>
          <p:cNvSpPr/>
          <p:nvPr/>
        </p:nvSpPr>
        <p:spPr>
          <a:xfrm>
            <a:off x="759719" y="3393013"/>
            <a:ext cx="3170820" cy="2291807"/>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sp>
        <p:nvSpPr>
          <p:cNvPr id="4" name="Freeform 4"/>
          <p:cNvSpPr/>
          <p:nvPr/>
        </p:nvSpPr>
        <p:spPr>
          <a:xfrm>
            <a:off x="754639" y="3342446"/>
            <a:ext cx="3170820" cy="2291807"/>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defTabSz="609585">
              <a:defRPr/>
            </a:pPr>
            <a:endParaRPr lang="en-SG" sz="1200">
              <a:solidFill>
                <a:prstClr val="black"/>
              </a:solidFill>
              <a:latin typeface="Calibri"/>
              <a:cs typeface="Arial"/>
              <a:sym typeface="Arial"/>
            </a:endParaRPr>
          </a:p>
        </p:txBody>
      </p:sp>
      <p:sp>
        <p:nvSpPr>
          <p:cNvPr id="5" name="Freeform 5"/>
          <p:cNvSpPr/>
          <p:nvPr/>
        </p:nvSpPr>
        <p:spPr>
          <a:xfrm>
            <a:off x="685801" y="3319094"/>
            <a:ext cx="3190273" cy="2311260"/>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sp>
        <p:nvSpPr>
          <p:cNvPr id="11" name="TextBox 11"/>
          <p:cNvSpPr txBox="1"/>
          <p:nvPr/>
        </p:nvSpPr>
        <p:spPr>
          <a:xfrm>
            <a:off x="954529" y="3927917"/>
            <a:ext cx="2707284" cy="975395"/>
          </a:xfrm>
          <a:prstGeom prst="rect">
            <a:avLst/>
          </a:prstGeom>
        </p:spPr>
        <p:txBody>
          <a:bodyPr lIns="0" tIns="0" rIns="0" bIns="0" rtlCol="0" anchor="t">
            <a:spAutoFit/>
          </a:bodyPr>
          <a:lstStyle/>
          <a:p>
            <a:pPr algn="ctr" defTabSz="609585">
              <a:lnSpc>
                <a:spcPts val="8120"/>
              </a:lnSpc>
              <a:defRPr/>
            </a:pPr>
            <a:r>
              <a:rPr lang="en-US" sz="5800" dirty="0">
                <a:solidFill>
                  <a:srgbClr val="121212"/>
                </a:solidFill>
                <a:latin typeface="Cloud Soft Bold"/>
                <a:cs typeface="Arial"/>
                <a:sym typeface="Arial"/>
              </a:rPr>
              <a:t>1 226</a:t>
            </a:r>
          </a:p>
        </p:txBody>
      </p:sp>
      <p:sp>
        <p:nvSpPr>
          <p:cNvPr id="13" name="Freeform 13"/>
          <p:cNvSpPr/>
          <p:nvPr/>
        </p:nvSpPr>
        <p:spPr>
          <a:xfrm>
            <a:off x="4547550" y="3393013"/>
            <a:ext cx="3170820" cy="2291807"/>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sp>
        <p:nvSpPr>
          <p:cNvPr id="14" name="Freeform 14"/>
          <p:cNvSpPr/>
          <p:nvPr/>
        </p:nvSpPr>
        <p:spPr>
          <a:xfrm>
            <a:off x="4483358" y="3328819"/>
            <a:ext cx="3170820" cy="2291807"/>
          </a:xfrm>
          <a:custGeom>
            <a:avLst/>
            <a:gdLst/>
            <a:ahLst/>
            <a:cxnLst/>
            <a:rect l="l" t="t" r="r" b="b"/>
            <a:pathLst>
              <a:path w="2070169" h="1496277">
                <a:moveTo>
                  <a:pt x="0" y="0"/>
                </a:moveTo>
                <a:lnTo>
                  <a:pt x="2070169" y="0"/>
                </a:lnTo>
                <a:lnTo>
                  <a:pt x="2070169" y="1496277"/>
                </a:lnTo>
                <a:lnTo>
                  <a:pt x="0" y="1496277"/>
                </a:lnTo>
                <a:close/>
              </a:path>
            </a:pathLst>
          </a:custGeom>
          <a:solidFill>
            <a:srgbClr val="97C1FA"/>
          </a:solidFill>
        </p:spPr>
        <p:txBody>
          <a:bodyPr/>
          <a:lstStyle/>
          <a:p>
            <a:pPr defTabSz="609585">
              <a:defRPr/>
            </a:pPr>
            <a:endParaRPr lang="en-SG" sz="1200">
              <a:solidFill>
                <a:prstClr val="black"/>
              </a:solidFill>
              <a:latin typeface="Calibri"/>
              <a:cs typeface="Arial"/>
              <a:sym typeface="Arial"/>
            </a:endParaRPr>
          </a:p>
        </p:txBody>
      </p:sp>
      <p:sp>
        <p:nvSpPr>
          <p:cNvPr id="15" name="Freeform 15"/>
          <p:cNvSpPr/>
          <p:nvPr/>
        </p:nvSpPr>
        <p:spPr>
          <a:xfrm>
            <a:off x="4473632" y="3319094"/>
            <a:ext cx="3190273" cy="2311260"/>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sp>
        <p:nvSpPr>
          <p:cNvPr id="16" name="TextBox 16"/>
          <p:cNvSpPr txBox="1"/>
          <p:nvPr/>
        </p:nvSpPr>
        <p:spPr>
          <a:xfrm>
            <a:off x="4742359" y="3945273"/>
            <a:ext cx="2707284" cy="951671"/>
          </a:xfrm>
          <a:prstGeom prst="rect">
            <a:avLst/>
          </a:prstGeom>
        </p:spPr>
        <p:txBody>
          <a:bodyPr lIns="0" tIns="0" rIns="0" bIns="0" rtlCol="0" anchor="t">
            <a:spAutoFit/>
          </a:bodyPr>
          <a:lstStyle/>
          <a:p>
            <a:pPr algn="ctr" defTabSz="609585">
              <a:lnSpc>
                <a:spcPts val="7933"/>
              </a:lnSpc>
              <a:defRPr/>
            </a:pPr>
            <a:r>
              <a:rPr lang="en-US" sz="5667" dirty="0">
                <a:solidFill>
                  <a:srgbClr val="121212"/>
                </a:solidFill>
                <a:latin typeface="Cloud Soft Bold"/>
                <a:cs typeface="Arial"/>
                <a:sym typeface="Arial"/>
              </a:rPr>
              <a:t>1 126</a:t>
            </a:r>
          </a:p>
        </p:txBody>
      </p:sp>
      <p:sp>
        <p:nvSpPr>
          <p:cNvPr id="18" name="Freeform 18"/>
          <p:cNvSpPr/>
          <p:nvPr/>
        </p:nvSpPr>
        <p:spPr>
          <a:xfrm>
            <a:off x="8335381" y="3393013"/>
            <a:ext cx="3170820" cy="2291807"/>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sp>
        <p:nvSpPr>
          <p:cNvPr id="19" name="Freeform 19"/>
          <p:cNvSpPr/>
          <p:nvPr/>
        </p:nvSpPr>
        <p:spPr>
          <a:xfrm>
            <a:off x="8271189" y="3328819"/>
            <a:ext cx="3170820" cy="2291807"/>
          </a:xfrm>
          <a:custGeom>
            <a:avLst/>
            <a:gdLst/>
            <a:ahLst/>
            <a:cxnLst/>
            <a:rect l="l" t="t" r="r" b="b"/>
            <a:pathLst>
              <a:path w="2070169" h="1496277">
                <a:moveTo>
                  <a:pt x="0" y="0"/>
                </a:moveTo>
                <a:lnTo>
                  <a:pt x="2070169" y="0"/>
                </a:lnTo>
                <a:lnTo>
                  <a:pt x="2070169" y="1496277"/>
                </a:lnTo>
                <a:lnTo>
                  <a:pt x="0" y="1496277"/>
                </a:lnTo>
                <a:close/>
              </a:path>
            </a:pathLst>
          </a:custGeom>
          <a:solidFill>
            <a:srgbClr val="FFC6DA"/>
          </a:solidFill>
        </p:spPr>
        <p:txBody>
          <a:bodyPr/>
          <a:lstStyle/>
          <a:p>
            <a:pPr defTabSz="609585">
              <a:defRPr/>
            </a:pPr>
            <a:endParaRPr lang="en-SG" sz="1200">
              <a:solidFill>
                <a:prstClr val="black"/>
              </a:solidFill>
              <a:latin typeface="Calibri"/>
              <a:cs typeface="Arial"/>
              <a:sym typeface="Arial"/>
            </a:endParaRPr>
          </a:p>
        </p:txBody>
      </p:sp>
      <p:sp>
        <p:nvSpPr>
          <p:cNvPr id="20" name="Freeform 20"/>
          <p:cNvSpPr/>
          <p:nvPr/>
        </p:nvSpPr>
        <p:spPr>
          <a:xfrm>
            <a:off x="8261462" y="3319094"/>
            <a:ext cx="3190273" cy="2311260"/>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sp>
        <p:nvSpPr>
          <p:cNvPr id="21" name="TextBox 21"/>
          <p:cNvSpPr txBox="1"/>
          <p:nvPr/>
        </p:nvSpPr>
        <p:spPr>
          <a:xfrm>
            <a:off x="8530190" y="3945273"/>
            <a:ext cx="2707284" cy="951671"/>
          </a:xfrm>
          <a:prstGeom prst="rect">
            <a:avLst/>
          </a:prstGeom>
        </p:spPr>
        <p:txBody>
          <a:bodyPr lIns="0" tIns="0" rIns="0" bIns="0" rtlCol="0" anchor="t">
            <a:spAutoFit/>
          </a:bodyPr>
          <a:lstStyle/>
          <a:p>
            <a:pPr algn="ctr" defTabSz="609585">
              <a:lnSpc>
                <a:spcPts val="7933"/>
              </a:lnSpc>
              <a:defRPr/>
            </a:pPr>
            <a:r>
              <a:rPr lang="en-US" sz="5667" dirty="0">
                <a:solidFill>
                  <a:srgbClr val="121212"/>
                </a:solidFill>
                <a:latin typeface="Cloud Soft Bold"/>
                <a:cs typeface="Arial"/>
                <a:sym typeface="Arial"/>
              </a:rPr>
              <a:t>1 326</a:t>
            </a:r>
          </a:p>
        </p:txBody>
      </p:sp>
      <p:sp>
        <p:nvSpPr>
          <p:cNvPr id="22" name="Freeform 22"/>
          <p:cNvSpPr/>
          <p:nvPr/>
        </p:nvSpPr>
        <p:spPr>
          <a:xfrm rot="203393">
            <a:off x="10508818" y="723318"/>
            <a:ext cx="2725037" cy="1342700"/>
          </a:xfrm>
          <a:custGeom>
            <a:avLst/>
            <a:gdLst/>
            <a:ahLst/>
            <a:cxnLst/>
            <a:rect l="l" t="t" r="r" b="b"/>
            <a:pathLst>
              <a:path w="4087556" h="2014050">
                <a:moveTo>
                  <a:pt x="0" y="0"/>
                </a:moveTo>
                <a:lnTo>
                  <a:pt x="4087556" y="0"/>
                </a:lnTo>
                <a:lnTo>
                  <a:pt x="4087556" y="2014051"/>
                </a:lnTo>
                <a:lnTo>
                  <a:pt x="0" y="20140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585">
              <a:defRPr/>
            </a:pPr>
            <a:endParaRPr lang="en-SG" sz="1200">
              <a:solidFill>
                <a:prstClr val="black"/>
              </a:solidFill>
              <a:latin typeface="Calibri"/>
              <a:cs typeface="Arial"/>
              <a:sym typeface="Arial"/>
            </a:endParaRPr>
          </a:p>
        </p:txBody>
      </p:sp>
      <p:sp>
        <p:nvSpPr>
          <p:cNvPr id="23" name="Freeform 23"/>
          <p:cNvSpPr/>
          <p:nvPr/>
        </p:nvSpPr>
        <p:spPr>
          <a:xfrm>
            <a:off x="10873496" y="543776"/>
            <a:ext cx="913667" cy="305664"/>
          </a:xfrm>
          <a:custGeom>
            <a:avLst/>
            <a:gdLst/>
            <a:ahLst/>
            <a:cxnLst/>
            <a:rect l="l" t="t" r="r" b="b"/>
            <a:pathLst>
              <a:path w="1370500" h="458495">
                <a:moveTo>
                  <a:pt x="0" y="0"/>
                </a:moveTo>
                <a:lnTo>
                  <a:pt x="1370500" y="0"/>
                </a:lnTo>
                <a:lnTo>
                  <a:pt x="1370500" y="458495"/>
                </a:lnTo>
                <a:lnTo>
                  <a:pt x="0" y="4584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585">
              <a:defRPr/>
            </a:pPr>
            <a:endParaRPr lang="en-SG" sz="1200">
              <a:solidFill>
                <a:prstClr val="black"/>
              </a:solidFill>
              <a:latin typeface="Calibri"/>
              <a:cs typeface="Arial"/>
              <a:sym typeface="Arial"/>
            </a:endParaRPr>
          </a:p>
        </p:txBody>
      </p:sp>
      <p:sp>
        <p:nvSpPr>
          <p:cNvPr id="25" name="Freeform 25"/>
          <p:cNvSpPr/>
          <p:nvPr/>
        </p:nvSpPr>
        <p:spPr>
          <a:xfrm rot="-975842">
            <a:off x="8777246" y="511382"/>
            <a:ext cx="269628" cy="250509"/>
          </a:xfrm>
          <a:custGeom>
            <a:avLst/>
            <a:gdLst/>
            <a:ahLst/>
            <a:cxnLst/>
            <a:rect l="l" t="t" r="r" b="b"/>
            <a:pathLst>
              <a:path w="404442" h="375763">
                <a:moveTo>
                  <a:pt x="0" y="0"/>
                </a:moveTo>
                <a:lnTo>
                  <a:pt x="404442" y="0"/>
                </a:lnTo>
                <a:lnTo>
                  <a:pt x="404442" y="375763"/>
                </a:lnTo>
                <a:lnTo>
                  <a:pt x="0" y="3757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585">
              <a:defRPr/>
            </a:pPr>
            <a:endParaRPr lang="en-SG" sz="1200">
              <a:solidFill>
                <a:prstClr val="black"/>
              </a:solidFill>
              <a:latin typeface="Calibri"/>
              <a:cs typeface="Arial"/>
              <a:sym typeface="Arial"/>
            </a:endParaRPr>
          </a:p>
        </p:txBody>
      </p:sp>
      <p:sp>
        <p:nvSpPr>
          <p:cNvPr id="27" name="Freeform 27"/>
          <p:cNvSpPr/>
          <p:nvPr/>
        </p:nvSpPr>
        <p:spPr>
          <a:xfrm>
            <a:off x="2057713" y="2428274"/>
            <a:ext cx="534225" cy="546873"/>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sp>
        <p:nvSpPr>
          <p:cNvPr id="28" name="Freeform 28"/>
          <p:cNvSpPr/>
          <p:nvPr/>
        </p:nvSpPr>
        <p:spPr>
          <a:xfrm>
            <a:off x="2028786" y="2399348"/>
            <a:ext cx="534225" cy="546873"/>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defTabSz="609585">
              <a:defRPr/>
            </a:pPr>
            <a:endParaRPr lang="en-SG" sz="1200">
              <a:solidFill>
                <a:prstClr val="black"/>
              </a:solidFill>
              <a:latin typeface="Calibri"/>
              <a:cs typeface="Arial"/>
              <a:sym typeface="Arial"/>
            </a:endParaRPr>
          </a:p>
        </p:txBody>
      </p:sp>
      <p:sp>
        <p:nvSpPr>
          <p:cNvPr id="29" name="Freeform 29"/>
          <p:cNvSpPr/>
          <p:nvPr/>
        </p:nvSpPr>
        <p:spPr>
          <a:xfrm>
            <a:off x="2024403" y="2394965"/>
            <a:ext cx="542991" cy="55563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942257" y="2077464"/>
            <a:ext cx="2707284" cy="880626"/>
          </a:xfrm>
          <a:prstGeom prst="rect">
            <a:avLst/>
          </a:prstGeom>
        </p:spPr>
        <p:txBody>
          <a:bodyPr lIns="0" tIns="0" rIns="0" bIns="0" rtlCol="0" anchor="t">
            <a:spAutoFit/>
          </a:bodyPr>
          <a:lstStyle/>
          <a:p>
            <a:pPr algn="ctr" defTabSz="609585">
              <a:lnSpc>
                <a:spcPts val="8120"/>
              </a:lnSpc>
              <a:defRPr/>
            </a:pPr>
            <a:r>
              <a:rPr lang="en-US" sz="3000" dirty="0">
                <a:solidFill>
                  <a:srgbClr val="121212"/>
                </a:solidFill>
                <a:latin typeface="Cloud Soft Bold"/>
                <a:cs typeface="Arial"/>
                <a:sym typeface="Arial"/>
              </a:rPr>
              <a:t>A</a:t>
            </a:r>
          </a:p>
        </p:txBody>
      </p:sp>
      <p:sp>
        <p:nvSpPr>
          <p:cNvPr id="32" name="Freeform 32"/>
          <p:cNvSpPr/>
          <p:nvPr/>
        </p:nvSpPr>
        <p:spPr>
          <a:xfrm>
            <a:off x="5845544" y="2428274"/>
            <a:ext cx="534225" cy="546873"/>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sp>
        <p:nvSpPr>
          <p:cNvPr id="33" name="Freeform 33"/>
          <p:cNvSpPr/>
          <p:nvPr/>
        </p:nvSpPr>
        <p:spPr>
          <a:xfrm>
            <a:off x="5816617" y="2399348"/>
            <a:ext cx="534225" cy="546873"/>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defTabSz="609585">
              <a:defRPr/>
            </a:pPr>
            <a:endParaRPr lang="en-SG" sz="1200">
              <a:solidFill>
                <a:prstClr val="black"/>
              </a:solidFill>
              <a:latin typeface="Calibri"/>
              <a:cs typeface="Arial"/>
              <a:sym typeface="Arial"/>
            </a:endParaRPr>
          </a:p>
        </p:txBody>
      </p:sp>
      <p:sp>
        <p:nvSpPr>
          <p:cNvPr id="34" name="Freeform 34"/>
          <p:cNvSpPr/>
          <p:nvPr/>
        </p:nvSpPr>
        <p:spPr>
          <a:xfrm>
            <a:off x="5812234" y="2394965"/>
            <a:ext cx="542991" cy="55563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sp>
        <p:nvSpPr>
          <p:cNvPr id="42" name="TextBox 11">
            <a:extLst>
              <a:ext uri="{FF2B5EF4-FFF2-40B4-BE49-F238E27FC236}">
                <a16:creationId xmlns:a16="http://schemas.microsoft.com/office/drawing/2014/main" id="{6D32C50F-F05E-9749-9C65-3326142192F2}"/>
              </a:ext>
            </a:extLst>
          </p:cNvPr>
          <p:cNvSpPr txBox="1"/>
          <p:nvPr/>
        </p:nvSpPr>
        <p:spPr>
          <a:xfrm>
            <a:off x="4730087" y="2077291"/>
            <a:ext cx="2707284" cy="880626"/>
          </a:xfrm>
          <a:prstGeom prst="rect">
            <a:avLst/>
          </a:prstGeom>
        </p:spPr>
        <p:txBody>
          <a:bodyPr lIns="0" tIns="0" rIns="0" bIns="0" rtlCol="0" anchor="t">
            <a:spAutoFit/>
          </a:bodyPr>
          <a:lstStyle/>
          <a:p>
            <a:pPr algn="ctr" defTabSz="609585">
              <a:lnSpc>
                <a:spcPts val="8120"/>
              </a:lnSpc>
              <a:defRPr/>
            </a:pPr>
            <a:r>
              <a:rPr lang="en-US" sz="3000" dirty="0">
                <a:solidFill>
                  <a:srgbClr val="121212"/>
                </a:solidFill>
                <a:latin typeface="Cloud Soft Bold"/>
                <a:cs typeface="Arial"/>
                <a:sym typeface="Arial"/>
              </a:rPr>
              <a:t>B</a:t>
            </a:r>
          </a:p>
        </p:txBody>
      </p:sp>
      <p:sp>
        <p:nvSpPr>
          <p:cNvPr id="37" name="Freeform 37"/>
          <p:cNvSpPr/>
          <p:nvPr/>
        </p:nvSpPr>
        <p:spPr>
          <a:xfrm>
            <a:off x="9632526" y="2496538"/>
            <a:ext cx="534225" cy="546873"/>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sp>
        <p:nvSpPr>
          <p:cNvPr id="38" name="Freeform 38"/>
          <p:cNvSpPr/>
          <p:nvPr/>
        </p:nvSpPr>
        <p:spPr>
          <a:xfrm>
            <a:off x="9603601" y="2467612"/>
            <a:ext cx="534225" cy="546873"/>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defTabSz="609585">
              <a:defRPr/>
            </a:pPr>
            <a:endParaRPr lang="en-SG" sz="1200">
              <a:solidFill>
                <a:prstClr val="black"/>
              </a:solidFill>
              <a:latin typeface="Calibri"/>
              <a:cs typeface="Arial"/>
              <a:sym typeface="Arial"/>
            </a:endParaRPr>
          </a:p>
        </p:txBody>
      </p:sp>
      <p:sp>
        <p:nvSpPr>
          <p:cNvPr id="39" name="Freeform 39"/>
          <p:cNvSpPr/>
          <p:nvPr/>
        </p:nvSpPr>
        <p:spPr>
          <a:xfrm>
            <a:off x="9599218" y="2463229"/>
            <a:ext cx="542991" cy="55563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sp>
        <p:nvSpPr>
          <p:cNvPr id="43" name="TextBox 11">
            <a:extLst>
              <a:ext uri="{FF2B5EF4-FFF2-40B4-BE49-F238E27FC236}">
                <a16:creationId xmlns:a16="http://schemas.microsoft.com/office/drawing/2014/main" id="{0C6A329C-55EC-034E-B22C-619A42900065}"/>
              </a:ext>
            </a:extLst>
          </p:cNvPr>
          <p:cNvSpPr txBox="1"/>
          <p:nvPr/>
        </p:nvSpPr>
        <p:spPr>
          <a:xfrm>
            <a:off x="8546845" y="2135064"/>
            <a:ext cx="2707284" cy="880626"/>
          </a:xfrm>
          <a:prstGeom prst="rect">
            <a:avLst/>
          </a:prstGeom>
        </p:spPr>
        <p:txBody>
          <a:bodyPr lIns="0" tIns="0" rIns="0" bIns="0" rtlCol="0" anchor="t">
            <a:spAutoFit/>
          </a:bodyPr>
          <a:lstStyle/>
          <a:p>
            <a:pPr algn="ctr" defTabSz="609585">
              <a:lnSpc>
                <a:spcPts val="8120"/>
              </a:lnSpc>
              <a:defRPr/>
            </a:pPr>
            <a:r>
              <a:rPr lang="en-US" sz="3000" dirty="0">
                <a:solidFill>
                  <a:srgbClr val="121212"/>
                </a:solidFill>
                <a:latin typeface="Cloud Soft Bold"/>
                <a:cs typeface="Arial"/>
                <a:sym typeface="Arial"/>
              </a:rPr>
              <a:t>C</a:t>
            </a:r>
          </a:p>
        </p:txBody>
      </p:sp>
      <p:sp>
        <p:nvSpPr>
          <p:cNvPr id="44" name="TextBox 11">
            <a:extLst>
              <a:ext uri="{FF2B5EF4-FFF2-40B4-BE49-F238E27FC236}">
                <a16:creationId xmlns:a16="http://schemas.microsoft.com/office/drawing/2014/main" id="{109FABC9-148B-E54D-B369-32121973B437}"/>
              </a:ext>
            </a:extLst>
          </p:cNvPr>
          <p:cNvSpPr txBox="1"/>
          <p:nvPr/>
        </p:nvSpPr>
        <p:spPr>
          <a:xfrm>
            <a:off x="1" y="88375"/>
            <a:ext cx="11787163" cy="1981120"/>
          </a:xfrm>
          <a:prstGeom prst="rect">
            <a:avLst/>
          </a:prstGeom>
        </p:spPr>
        <p:txBody>
          <a:bodyPr wrap="square" lIns="0" tIns="0" rIns="0" bIns="0" rtlCol="0" anchor="t">
            <a:spAutoFit/>
          </a:bodyPr>
          <a:lstStyle/>
          <a:p>
            <a:pPr algn="ctr" defTabSz="609585">
              <a:lnSpc>
                <a:spcPts val="8120"/>
              </a:lnSpc>
              <a:defRPr/>
            </a:pPr>
            <a:r>
              <a:rPr lang="en-US" sz="5600" b="1" dirty="0">
                <a:solidFill>
                  <a:prstClr val="white"/>
                </a:solidFill>
                <a:latin typeface="Cambria" panose="02040503050406030204" pitchFamily="18" charset="0"/>
                <a:ea typeface="Cambria" panose="02040503050406030204" pitchFamily="18" charset="0"/>
                <a:cs typeface="Arial"/>
                <a:sym typeface="Arial"/>
              </a:rPr>
              <a:t>1. Lý </a:t>
            </a:r>
            <a:r>
              <a:rPr lang="en-US" sz="5600" b="1" dirty="0" err="1">
                <a:solidFill>
                  <a:prstClr val="white"/>
                </a:solidFill>
                <a:latin typeface="Cambria" panose="02040503050406030204" pitchFamily="18" charset="0"/>
                <a:ea typeface="Cambria" panose="02040503050406030204" pitchFamily="18" charset="0"/>
                <a:cs typeface="Arial"/>
                <a:sym typeface="Arial"/>
              </a:rPr>
              <a:t>Chiêu</a:t>
            </a:r>
            <a:r>
              <a:rPr lang="en-US" sz="5600" b="1" dirty="0">
                <a:solidFill>
                  <a:prstClr val="white"/>
                </a:solidFill>
                <a:latin typeface="Cambria" panose="02040503050406030204" pitchFamily="18" charset="0"/>
                <a:ea typeface="Cambria" panose="02040503050406030204" pitchFamily="18" charset="0"/>
                <a:cs typeface="Arial"/>
                <a:sym typeface="Arial"/>
              </a:rPr>
              <a:t> Hoàng </a:t>
            </a:r>
            <a:r>
              <a:rPr lang="en-US" sz="5600" b="1" dirty="0" err="1">
                <a:solidFill>
                  <a:prstClr val="white"/>
                </a:solidFill>
                <a:latin typeface="Cambria" panose="02040503050406030204" pitchFamily="18" charset="0"/>
                <a:ea typeface="Cambria" panose="02040503050406030204" pitchFamily="18" charset="0"/>
                <a:cs typeface="Arial"/>
                <a:sym typeface="Arial"/>
              </a:rPr>
              <a:t>nhường</a:t>
            </a:r>
            <a:r>
              <a:rPr lang="en-US" sz="5600" b="1" dirty="0">
                <a:solidFill>
                  <a:prstClr val="white"/>
                </a:solidFill>
                <a:latin typeface="Cambria" panose="02040503050406030204" pitchFamily="18" charset="0"/>
                <a:ea typeface="Cambria" panose="02040503050406030204" pitchFamily="18" charset="0"/>
                <a:cs typeface="Arial"/>
                <a:sym typeface="Arial"/>
              </a:rPr>
              <a:t> </a:t>
            </a:r>
            <a:r>
              <a:rPr lang="en-US" sz="5600" b="1" dirty="0" err="1">
                <a:solidFill>
                  <a:prstClr val="white"/>
                </a:solidFill>
                <a:latin typeface="Cambria" panose="02040503050406030204" pitchFamily="18" charset="0"/>
                <a:ea typeface="Cambria" panose="02040503050406030204" pitchFamily="18" charset="0"/>
                <a:cs typeface="Arial"/>
                <a:sym typeface="Arial"/>
              </a:rPr>
              <a:t>ngôi</a:t>
            </a:r>
            <a:r>
              <a:rPr lang="en-US" sz="5600" b="1" dirty="0">
                <a:solidFill>
                  <a:prstClr val="white"/>
                </a:solidFill>
                <a:latin typeface="Cambria" panose="02040503050406030204" pitchFamily="18" charset="0"/>
                <a:ea typeface="Cambria" panose="02040503050406030204" pitchFamily="18" charset="0"/>
                <a:cs typeface="Arial"/>
                <a:sym typeface="Arial"/>
              </a:rPr>
              <a:t> </a:t>
            </a:r>
            <a:r>
              <a:rPr lang="en-US" sz="5600" b="1" dirty="0" err="1">
                <a:solidFill>
                  <a:prstClr val="white"/>
                </a:solidFill>
                <a:latin typeface="Cambria" panose="02040503050406030204" pitchFamily="18" charset="0"/>
                <a:ea typeface="Cambria" panose="02040503050406030204" pitchFamily="18" charset="0"/>
                <a:cs typeface="Arial"/>
                <a:sym typeface="Arial"/>
              </a:rPr>
              <a:t>cho</a:t>
            </a:r>
            <a:r>
              <a:rPr lang="en-US" sz="5600" b="1" dirty="0">
                <a:solidFill>
                  <a:prstClr val="white"/>
                </a:solidFill>
                <a:latin typeface="Cambria" panose="02040503050406030204" pitchFamily="18" charset="0"/>
                <a:ea typeface="Cambria" panose="02040503050406030204" pitchFamily="18" charset="0"/>
                <a:cs typeface="Arial"/>
                <a:sym typeface="Arial"/>
              </a:rPr>
              <a:t> </a:t>
            </a:r>
            <a:r>
              <a:rPr lang="en-US" sz="5600" b="1" dirty="0" err="1">
                <a:solidFill>
                  <a:prstClr val="white"/>
                </a:solidFill>
                <a:latin typeface="Cambria" panose="02040503050406030204" pitchFamily="18" charset="0"/>
                <a:ea typeface="Cambria" panose="02040503050406030204" pitchFamily="18" charset="0"/>
                <a:cs typeface="Arial"/>
                <a:sym typeface="Arial"/>
              </a:rPr>
              <a:t>chồng</a:t>
            </a:r>
            <a:r>
              <a:rPr lang="en-US" sz="5600" b="1" dirty="0">
                <a:solidFill>
                  <a:prstClr val="white"/>
                </a:solidFill>
                <a:latin typeface="Cambria" panose="02040503050406030204" pitchFamily="18" charset="0"/>
                <a:ea typeface="Cambria" panose="02040503050406030204" pitchFamily="18" charset="0"/>
                <a:cs typeface="Arial"/>
                <a:sym typeface="Arial"/>
              </a:rPr>
              <a:t> </a:t>
            </a:r>
            <a:r>
              <a:rPr lang="en-US" sz="5600" b="1" dirty="0" err="1">
                <a:solidFill>
                  <a:prstClr val="white"/>
                </a:solidFill>
                <a:latin typeface="Cambria" panose="02040503050406030204" pitchFamily="18" charset="0"/>
                <a:ea typeface="Cambria" panose="02040503050406030204" pitchFamily="18" charset="0"/>
                <a:cs typeface="Arial"/>
                <a:sym typeface="Arial"/>
              </a:rPr>
              <a:t>năm</a:t>
            </a:r>
            <a:r>
              <a:rPr lang="en-US" sz="5600" b="1" dirty="0">
                <a:solidFill>
                  <a:prstClr val="white"/>
                </a:solidFill>
                <a:latin typeface="Cambria" panose="02040503050406030204" pitchFamily="18" charset="0"/>
                <a:ea typeface="Cambria" panose="02040503050406030204" pitchFamily="18" charset="0"/>
                <a:cs typeface="Arial"/>
                <a:sym typeface="Arial"/>
              </a:rPr>
              <a:t> bao </a:t>
            </a:r>
            <a:r>
              <a:rPr lang="en-US" sz="5600" b="1" dirty="0" err="1">
                <a:solidFill>
                  <a:prstClr val="white"/>
                </a:solidFill>
                <a:latin typeface="Cambria" panose="02040503050406030204" pitchFamily="18" charset="0"/>
                <a:ea typeface="Cambria" panose="02040503050406030204" pitchFamily="18" charset="0"/>
                <a:cs typeface="Arial"/>
                <a:sym typeface="Arial"/>
              </a:rPr>
              <a:t>nhiêu</a:t>
            </a:r>
            <a:r>
              <a:rPr lang="en-US" sz="5600" b="1" dirty="0">
                <a:solidFill>
                  <a:prstClr val="white"/>
                </a:solidFill>
                <a:latin typeface="Cambria" panose="02040503050406030204" pitchFamily="18" charset="0"/>
                <a:ea typeface="Cambria" panose="02040503050406030204" pitchFamily="18" charset="0"/>
                <a:cs typeface="Arial"/>
                <a:sym typeface="Arial"/>
              </a:rPr>
              <a: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8"/>
                                        </p:tgtEl>
                                        <p:attrNameLst>
                                          <p:attrName>fillcolor</p:attrName>
                                        </p:attrNameLst>
                                      </p:cBhvr>
                                      <p:to>
                                        <a:srgbClr val="92D050"/>
                                      </p:to>
                                    </p:animClr>
                                    <p:set>
                                      <p:cBhvr>
                                        <p:cTn id="7" dur="2000" fill="hold"/>
                                        <p:tgtEl>
                                          <p:spTgt spid="28"/>
                                        </p:tgtEl>
                                        <p:attrNameLst>
                                          <p:attrName>fill.type</p:attrName>
                                        </p:attrNameLst>
                                      </p:cBhvr>
                                      <p:to>
                                        <p:strVal val="solid"/>
                                      </p:to>
                                    </p:set>
                                    <p:set>
                                      <p:cBhvr>
                                        <p:cTn id="8" dur="2000" fill="hold"/>
                                        <p:tgtEl>
                                          <p:spTgt spid="2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92D05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33"/>
                                        </p:tgtEl>
                                        <p:attrNameLst>
                                          <p:attrName>fillcolor</p:attrName>
                                        </p:attrNameLst>
                                      </p:cBhvr>
                                      <p:to>
                                        <a:srgbClr val="C00000"/>
                                      </p:to>
                                    </p:animClr>
                                    <p:set>
                                      <p:cBhvr>
                                        <p:cTn id="18" dur="2000" fill="hold"/>
                                        <p:tgtEl>
                                          <p:spTgt spid="33"/>
                                        </p:tgtEl>
                                        <p:attrNameLst>
                                          <p:attrName>fill.type</p:attrName>
                                        </p:attrNameLst>
                                      </p:cBhvr>
                                      <p:to>
                                        <p:strVal val="solid"/>
                                      </p:to>
                                    </p:set>
                                    <p:set>
                                      <p:cBhvr>
                                        <p:cTn id="19" dur="2000" fill="hold"/>
                                        <p:tgtEl>
                                          <p:spTgt spid="33"/>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4" name="bomb.wav"/>
                                        </p:tgtEl>
                                      </p:cMediaNode>
                                    </p:audio>
                                  </p:subTnLst>
                                </p:cTn>
                              </p:par>
                              <p:par>
                                <p:cTn id="20" presetID="1" presetClass="emph" presetSubtype="2" fill="hold" nodeType="withEffect">
                                  <p:stCondLst>
                                    <p:cond delay="0"/>
                                  </p:stCondLst>
                                  <p:childTnLst>
                                    <p:animClr clrSpc="rgb" dir="cw">
                                      <p:cBhvr>
                                        <p:cTn id="21" dur="2000" fill="hold"/>
                                        <p:tgtEl>
                                          <p:spTgt spid="14"/>
                                        </p:tgtEl>
                                        <p:attrNameLst>
                                          <p:attrName>fillcolor</p:attrName>
                                        </p:attrNameLst>
                                      </p:cBhvr>
                                      <p:to>
                                        <a:srgbClr val="C00000"/>
                                      </p:to>
                                    </p:animClr>
                                    <p:set>
                                      <p:cBhvr>
                                        <p:cTn id="22" dur="2000" fill="hold"/>
                                        <p:tgtEl>
                                          <p:spTgt spid="14"/>
                                        </p:tgtEl>
                                        <p:attrNameLst>
                                          <p:attrName>fill.type</p:attrName>
                                        </p:attrNameLst>
                                      </p:cBhvr>
                                      <p:to>
                                        <p:strVal val="solid"/>
                                      </p:to>
                                    </p:set>
                                    <p:set>
                                      <p:cBhvr>
                                        <p:cTn id="23" dur="2000" fill="hold"/>
                                        <p:tgtEl>
                                          <p:spTgt spid="14"/>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38"/>
                                        </p:tgtEl>
                                        <p:attrNameLst>
                                          <p:attrName>fillcolor</p:attrName>
                                        </p:attrNameLst>
                                      </p:cBhvr>
                                      <p:to>
                                        <a:schemeClr val="accent2"/>
                                      </p:to>
                                    </p:animClr>
                                    <p:set>
                                      <p:cBhvr>
                                        <p:cTn id="29" dur="2000" fill="hold"/>
                                        <p:tgtEl>
                                          <p:spTgt spid="38"/>
                                        </p:tgtEl>
                                        <p:attrNameLst>
                                          <p:attrName>fill.type</p:attrName>
                                        </p:attrNameLst>
                                      </p:cBhvr>
                                      <p:to>
                                        <p:strVal val="solid"/>
                                      </p:to>
                                    </p:set>
                                    <p:set>
                                      <p:cBhvr>
                                        <p:cTn id="30" dur="2000" fill="hold"/>
                                        <p:tgtEl>
                                          <p:spTgt spid="3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4" name="bomb.wav"/>
                                        </p:tgtEl>
                                      </p:cMediaNode>
                                    </p:audio>
                                  </p:subTnLst>
                                </p:cTn>
                              </p:par>
                              <p:par>
                                <p:cTn id="31" presetID="1" presetClass="emph" presetSubtype="2" fill="hold" nodeType="withEffect">
                                  <p:stCondLst>
                                    <p:cond delay="0"/>
                                  </p:stCondLst>
                                  <p:childTnLst>
                                    <p:animClr clrSpc="rgb" dir="cw">
                                      <p:cBhvr>
                                        <p:cTn id="32" dur="2000" fill="hold"/>
                                        <p:tgtEl>
                                          <p:spTgt spid="19"/>
                                        </p:tgtEl>
                                        <p:attrNameLst>
                                          <p:attrName>fillcolor</p:attrName>
                                        </p:attrNameLst>
                                      </p:cBhvr>
                                      <p:to>
                                        <a:schemeClr val="accent2"/>
                                      </p:to>
                                    </p:animClr>
                                    <p:set>
                                      <p:cBhvr>
                                        <p:cTn id="33" dur="2000" fill="hold"/>
                                        <p:tgtEl>
                                          <p:spTgt spid="19"/>
                                        </p:tgtEl>
                                        <p:attrNameLst>
                                          <p:attrName>fill.type</p:attrName>
                                        </p:attrNameLst>
                                      </p:cBhvr>
                                      <p:to>
                                        <p:strVal val="solid"/>
                                      </p:to>
                                    </p:set>
                                    <p:set>
                                      <p:cBhvr>
                                        <p:cTn id="34"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36081" y="3274587"/>
            <a:ext cx="3439547" cy="2291807"/>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sp>
        <p:nvSpPr>
          <p:cNvPr id="4" name="Freeform 4"/>
          <p:cNvSpPr/>
          <p:nvPr/>
        </p:nvSpPr>
        <p:spPr>
          <a:xfrm>
            <a:off x="216630" y="3289406"/>
            <a:ext cx="3787829" cy="2276988"/>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algn="ctr" defTabSz="609585">
              <a:defRPr/>
            </a:pPr>
            <a:r>
              <a:rPr lang="en-US" sz="4000" b="1" dirty="0" err="1">
                <a:solidFill>
                  <a:prstClr val="black"/>
                </a:solidFill>
                <a:latin typeface="Cambria" panose="02040503050406030204" pitchFamily="18" charset="0"/>
                <a:ea typeface="Cambria" panose="02040503050406030204" pitchFamily="18" charset="0"/>
                <a:cs typeface="Arial"/>
                <a:sym typeface="Arial"/>
              </a:rPr>
              <a:t>Thượng</a:t>
            </a:r>
            <a:r>
              <a:rPr lang="en-US" sz="4000" b="1" dirty="0">
                <a:solidFill>
                  <a:prstClr val="black"/>
                </a:solidFill>
                <a:latin typeface="Cambria" panose="02040503050406030204" pitchFamily="18" charset="0"/>
                <a:ea typeface="Cambria" panose="02040503050406030204" pitchFamily="18" charset="0"/>
                <a:cs typeface="Arial"/>
                <a:sym typeface="Arial"/>
              </a:rPr>
              <a:t> </a:t>
            </a:r>
            <a:r>
              <a:rPr lang="en-US" sz="4000" b="1" dirty="0" err="1">
                <a:solidFill>
                  <a:prstClr val="black"/>
                </a:solidFill>
                <a:latin typeface="Cambria" panose="02040503050406030204" pitchFamily="18" charset="0"/>
                <a:ea typeface="Cambria" panose="02040503050406030204" pitchFamily="18" charset="0"/>
                <a:cs typeface="Arial"/>
                <a:sym typeface="Arial"/>
              </a:rPr>
              <a:t>Lão</a:t>
            </a:r>
            <a:endParaRPr lang="en-SG" sz="4000" dirty="0">
              <a:solidFill>
                <a:prstClr val="black"/>
              </a:solidFill>
              <a:latin typeface="Cambria" panose="02040503050406030204" pitchFamily="18" charset="0"/>
              <a:ea typeface="Cambria" panose="02040503050406030204" pitchFamily="18" charset="0"/>
              <a:cs typeface="Arial"/>
              <a:sym typeface="Arial"/>
            </a:endParaRPr>
          </a:p>
        </p:txBody>
      </p:sp>
      <p:sp>
        <p:nvSpPr>
          <p:cNvPr id="5" name="Freeform 5"/>
          <p:cNvSpPr/>
          <p:nvPr/>
        </p:nvSpPr>
        <p:spPr>
          <a:xfrm>
            <a:off x="236081" y="3264862"/>
            <a:ext cx="3768377" cy="2311260"/>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grpSp>
        <p:nvGrpSpPr>
          <p:cNvPr id="6" name="Group 6"/>
          <p:cNvGrpSpPr/>
          <p:nvPr/>
        </p:nvGrpSpPr>
        <p:grpSpPr>
          <a:xfrm>
            <a:off x="410678" y="206621"/>
            <a:ext cx="11658457" cy="1822776"/>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defTabSz="609585">
                <a:defRPr/>
              </a:pPr>
              <a:endParaRPr lang="en-SG" sz="1200">
                <a:solidFill>
                  <a:prstClr val="black"/>
                </a:solidFill>
                <a:latin typeface="Calibri"/>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grpSp>
      <p:sp>
        <p:nvSpPr>
          <p:cNvPr id="9" name="TextBox 9"/>
          <p:cNvSpPr txBox="1"/>
          <p:nvPr/>
        </p:nvSpPr>
        <p:spPr>
          <a:xfrm>
            <a:off x="1166191" y="10685"/>
            <a:ext cx="9499159" cy="1769587"/>
          </a:xfrm>
          <a:prstGeom prst="rect">
            <a:avLst/>
          </a:prstGeom>
        </p:spPr>
        <p:txBody>
          <a:bodyPr wrap="square" lIns="0" tIns="0" rIns="0" bIns="0" rtlCol="0" anchor="t">
            <a:spAutoFit/>
          </a:bodyPr>
          <a:lstStyle/>
          <a:p>
            <a:pPr algn="ctr" defTabSz="609585">
              <a:lnSpc>
                <a:spcPts val="7358"/>
              </a:lnSpc>
              <a:defRPr/>
            </a:pPr>
            <a:r>
              <a:rPr lang="en-US" sz="3733" b="1" dirty="0">
                <a:solidFill>
                  <a:prstClr val="white"/>
                </a:solidFill>
                <a:latin typeface="Cambria" panose="02040503050406030204" pitchFamily="18" charset="0"/>
                <a:ea typeface="Cambria" panose="02040503050406030204" pitchFamily="18" charset="0"/>
                <a:cs typeface="Arial"/>
                <a:sym typeface="Arial"/>
              </a:rPr>
              <a:t>2. </a:t>
            </a:r>
            <a:r>
              <a:rPr lang="en-US" sz="3733" b="1" dirty="0" err="1">
                <a:solidFill>
                  <a:prstClr val="white"/>
                </a:solidFill>
                <a:latin typeface="Cambria" panose="02040503050406030204" pitchFamily="18" charset="0"/>
                <a:ea typeface="Cambria" panose="02040503050406030204" pitchFamily="18" charset="0"/>
                <a:cs typeface="Arial"/>
                <a:sym typeface="Arial"/>
              </a:rPr>
              <a:t>Các</a:t>
            </a:r>
            <a:r>
              <a:rPr lang="en-US" sz="3733" b="1" dirty="0">
                <a:solidFill>
                  <a:prstClr val="white"/>
                </a:solidFill>
                <a:latin typeface="Cambria" panose="02040503050406030204" pitchFamily="18" charset="0"/>
                <a:ea typeface="Cambria" panose="02040503050406030204" pitchFamily="18" charset="0"/>
                <a:cs typeface="Arial"/>
                <a:sym typeface="Arial"/>
              </a:rPr>
              <a:t> </a:t>
            </a:r>
            <a:r>
              <a:rPr lang="en-US" sz="3733" b="1" dirty="0" err="1">
                <a:solidFill>
                  <a:prstClr val="white"/>
                </a:solidFill>
                <a:latin typeface="Cambria" panose="02040503050406030204" pitchFamily="18" charset="0"/>
                <a:ea typeface="Cambria" panose="02040503050406030204" pitchFamily="18" charset="0"/>
                <a:cs typeface="Arial"/>
                <a:sym typeface="Arial"/>
              </a:rPr>
              <a:t>vua</a:t>
            </a:r>
            <a:r>
              <a:rPr lang="en-US" sz="3733" b="1" dirty="0">
                <a:solidFill>
                  <a:prstClr val="white"/>
                </a:solidFill>
                <a:latin typeface="Cambria" panose="02040503050406030204" pitchFamily="18" charset="0"/>
                <a:ea typeface="Cambria" panose="02040503050406030204" pitchFamily="18" charset="0"/>
                <a:cs typeface="Arial"/>
                <a:sym typeface="Arial"/>
              </a:rPr>
              <a:t> </a:t>
            </a:r>
            <a:r>
              <a:rPr lang="en-US" sz="3733" b="1" dirty="0" err="1">
                <a:solidFill>
                  <a:prstClr val="white"/>
                </a:solidFill>
                <a:latin typeface="Cambria" panose="02040503050406030204" pitchFamily="18" charset="0"/>
                <a:ea typeface="Cambria" panose="02040503050406030204" pitchFamily="18" charset="0"/>
                <a:cs typeface="Arial"/>
                <a:sym typeface="Arial"/>
              </a:rPr>
              <a:t>Trần</a:t>
            </a:r>
            <a:r>
              <a:rPr lang="en-US" sz="3733" b="1" dirty="0">
                <a:solidFill>
                  <a:prstClr val="white"/>
                </a:solidFill>
                <a:latin typeface="Cambria" panose="02040503050406030204" pitchFamily="18" charset="0"/>
                <a:ea typeface="Cambria" panose="02040503050406030204" pitchFamily="18" charset="0"/>
                <a:cs typeface="Arial"/>
                <a:sym typeface="Arial"/>
              </a:rPr>
              <a:t> </a:t>
            </a:r>
            <a:r>
              <a:rPr lang="en-US" sz="3733" b="1" dirty="0" err="1">
                <a:solidFill>
                  <a:prstClr val="white"/>
                </a:solidFill>
                <a:latin typeface="Cambria" panose="02040503050406030204" pitchFamily="18" charset="0"/>
                <a:ea typeface="Cambria" panose="02040503050406030204" pitchFamily="18" charset="0"/>
                <a:cs typeface="Arial"/>
                <a:sym typeface="Arial"/>
              </a:rPr>
              <a:t>sau</a:t>
            </a:r>
            <a:r>
              <a:rPr lang="en-US" sz="3733" b="1" dirty="0">
                <a:solidFill>
                  <a:prstClr val="white"/>
                </a:solidFill>
                <a:latin typeface="Cambria" panose="02040503050406030204" pitchFamily="18" charset="0"/>
                <a:ea typeface="Cambria" panose="02040503050406030204" pitchFamily="18" charset="0"/>
                <a:cs typeface="Arial"/>
                <a:sym typeface="Arial"/>
              </a:rPr>
              <a:t> </a:t>
            </a:r>
            <a:r>
              <a:rPr lang="en-US" sz="3733" b="1" dirty="0" err="1">
                <a:solidFill>
                  <a:prstClr val="white"/>
                </a:solidFill>
                <a:latin typeface="Cambria" panose="02040503050406030204" pitchFamily="18" charset="0"/>
                <a:ea typeface="Cambria" panose="02040503050406030204" pitchFamily="18" charset="0"/>
                <a:cs typeface="Arial"/>
                <a:sym typeface="Arial"/>
              </a:rPr>
              <a:t>khi</a:t>
            </a:r>
            <a:r>
              <a:rPr lang="en-US" sz="3733" b="1" dirty="0">
                <a:solidFill>
                  <a:prstClr val="white"/>
                </a:solidFill>
                <a:latin typeface="Cambria" panose="02040503050406030204" pitchFamily="18" charset="0"/>
                <a:ea typeface="Cambria" panose="02040503050406030204" pitchFamily="18" charset="0"/>
                <a:cs typeface="Arial"/>
                <a:sym typeface="Arial"/>
              </a:rPr>
              <a:t> </a:t>
            </a:r>
            <a:r>
              <a:rPr lang="en-US" sz="3733" b="1" dirty="0" err="1">
                <a:solidFill>
                  <a:prstClr val="white"/>
                </a:solidFill>
                <a:latin typeface="Cambria" panose="02040503050406030204" pitchFamily="18" charset="0"/>
                <a:ea typeface="Cambria" panose="02040503050406030204" pitchFamily="18" charset="0"/>
                <a:cs typeface="Arial"/>
                <a:sym typeface="Arial"/>
              </a:rPr>
              <a:t>nhường</a:t>
            </a:r>
            <a:r>
              <a:rPr lang="en-US" sz="3733" b="1" dirty="0">
                <a:solidFill>
                  <a:prstClr val="white"/>
                </a:solidFill>
                <a:latin typeface="Cambria" panose="02040503050406030204" pitchFamily="18" charset="0"/>
                <a:ea typeface="Cambria" panose="02040503050406030204" pitchFamily="18" charset="0"/>
                <a:cs typeface="Arial"/>
                <a:sym typeface="Arial"/>
              </a:rPr>
              <a:t> </a:t>
            </a:r>
            <a:r>
              <a:rPr lang="en-US" sz="3733" b="1" dirty="0" err="1">
                <a:solidFill>
                  <a:prstClr val="white"/>
                </a:solidFill>
                <a:latin typeface="Cambria" panose="02040503050406030204" pitchFamily="18" charset="0"/>
                <a:ea typeface="Cambria" panose="02040503050406030204" pitchFamily="18" charset="0"/>
                <a:cs typeface="Arial"/>
                <a:sym typeface="Arial"/>
              </a:rPr>
              <a:t>ngôi</a:t>
            </a:r>
            <a:r>
              <a:rPr lang="en-US" sz="3733" b="1" dirty="0">
                <a:solidFill>
                  <a:prstClr val="white"/>
                </a:solidFill>
                <a:latin typeface="Cambria" panose="02040503050406030204" pitchFamily="18" charset="0"/>
                <a:ea typeface="Cambria" panose="02040503050406030204" pitchFamily="18" charset="0"/>
                <a:cs typeface="Arial"/>
                <a:sym typeface="Arial"/>
              </a:rPr>
              <a:t> </a:t>
            </a:r>
            <a:r>
              <a:rPr lang="en-US" sz="3733" b="1" dirty="0" err="1">
                <a:solidFill>
                  <a:prstClr val="white"/>
                </a:solidFill>
                <a:latin typeface="Cambria" panose="02040503050406030204" pitchFamily="18" charset="0"/>
                <a:ea typeface="Cambria" panose="02040503050406030204" pitchFamily="18" charset="0"/>
                <a:cs typeface="Arial"/>
                <a:sym typeface="Arial"/>
              </a:rPr>
              <a:t>cho</a:t>
            </a:r>
            <a:r>
              <a:rPr lang="en-US" sz="3733" b="1" dirty="0">
                <a:solidFill>
                  <a:prstClr val="white"/>
                </a:solidFill>
                <a:latin typeface="Cambria" panose="02040503050406030204" pitchFamily="18" charset="0"/>
                <a:ea typeface="Cambria" panose="02040503050406030204" pitchFamily="18" charset="0"/>
                <a:cs typeface="Arial"/>
                <a:sym typeface="Arial"/>
              </a:rPr>
              <a:t> con, </a:t>
            </a:r>
            <a:r>
              <a:rPr lang="en-US" sz="3733" b="1" dirty="0" err="1">
                <a:solidFill>
                  <a:prstClr val="white"/>
                </a:solidFill>
                <a:latin typeface="Cambria" panose="02040503050406030204" pitchFamily="18" charset="0"/>
                <a:ea typeface="Cambria" panose="02040503050406030204" pitchFamily="18" charset="0"/>
                <a:cs typeface="Arial"/>
                <a:sym typeface="Arial"/>
              </a:rPr>
              <a:t>được</a:t>
            </a:r>
            <a:r>
              <a:rPr lang="en-US" sz="3733" b="1" dirty="0">
                <a:solidFill>
                  <a:prstClr val="white"/>
                </a:solidFill>
                <a:latin typeface="Cambria" panose="02040503050406030204" pitchFamily="18" charset="0"/>
                <a:ea typeface="Cambria" panose="02040503050406030204" pitchFamily="18" charset="0"/>
                <a:cs typeface="Arial"/>
                <a:sym typeface="Arial"/>
              </a:rPr>
              <a:t> </a:t>
            </a:r>
            <a:r>
              <a:rPr lang="en-US" sz="3733" b="1" dirty="0" err="1">
                <a:solidFill>
                  <a:prstClr val="white"/>
                </a:solidFill>
                <a:latin typeface="Cambria" panose="02040503050406030204" pitchFamily="18" charset="0"/>
                <a:ea typeface="Cambria" panose="02040503050406030204" pitchFamily="18" charset="0"/>
                <a:cs typeface="Arial"/>
                <a:sym typeface="Arial"/>
              </a:rPr>
              <a:t>gọi</a:t>
            </a:r>
            <a:r>
              <a:rPr lang="en-US" sz="3733" b="1" dirty="0">
                <a:solidFill>
                  <a:prstClr val="white"/>
                </a:solidFill>
                <a:latin typeface="Cambria" panose="02040503050406030204" pitchFamily="18" charset="0"/>
                <a:ea typeface="Cambria" panose="02040503050406030204" pitchFamily="18" charset="0"/>
                <a:cs typeface="Arial"/>
                <a:sym typeface="Arial"/>
              </a:rPr>
              <a:t> </a:t>
            </a:r>
            <a:r>
              <a:rPr lang="en-US" sz="3733" b="1" dirty="0" err="1">
                <a:solidFill>
                  <a:prstClr val="white"/>
                </a:solidFill>
                <a:latin typeface="Cambria" panose="02040503050406030204" pitchFamily="18" charset="0"/>
                <a:ea typeface="Cambria" panose="02040503050406030204" pitchFamily="18" charset="0"/>
                <a:cs typeface="Arial"/>
                <a:sym typeface="Arial"/>
              </a:rPr>
              <a:t>là</a:t>
            </a:r>
            <a:r>
              <a:rPr lang="en-US" sz="3733" b="1" dirty="0">
                <a:solidFill>
                  <a:prstClr val="white"/>
                </a:solidFill>
                <a:latin typeface="Cambria" panose="02040503050406030204" pitchFamily="18" charset="0"/>
                <a:ea typeface="Cambria" panose="02040503050406030204" pitchFamily="18" charset="0"/>
                <a:cs typeface="Arial"/>
                <a:sym typeface="Arial"/>
              </a:rPr>
              <a:t>:</a:t>
            </a:r>
          </a:p>
        </p:txBody>
      </p:sp>
      <p:sp>
        <p:nvSpPr>
          <p:cNvPr id="13" name="Freeform 13"/>
          <p:cNvSpPr/>
          <p:nvPr/>
        </p:nvSpPr>
        <p:spPr>
          <a:xfrm>
            <a:off x="4547550" y="3393013"/>
            <a:ext cx="3170820" cy="2291807"/>
          </a:xfrm>
          <a:custGeom>
            <a:avLst/>
            <a:gdLst/>
            <a:ahLst/>
            <a:cxnLst/>
            <a:rect l="l" t="t" r="r" b="b"/>
            <a:pathLst>
              <a:path w="2070169" h="1496277">
                <a:moveTo>
                  <a:pt x="0" y="0"/>
                </a:moveTo>
                <a:lnTo>
                  <a:pt x="2070169" y="0"/>
                </a:lnTo>
                <a:lnTo>
                  <a:pt x="2070169" y="1496277"/>
                </a:lnTo>
                <a:lnTo>
                  <a:pt x="0" y="1496277"/>
                </a:lnTo>
                <a:close/>
              </a:path>
            </a:pathLst>
          </a:custGeom>
          <a:solidFill>
            <a:schemeClr val="tx1"/>
          </a:solidFill>
        </p:spPr>
        <p:txBody>
          <a:bodyPr/>
          <a:lstStyle/>
          <a:p>
            <a:pPr defTabSz="609585">
              <a:defRPr/>
            </a:pPr>
            <a:endParaRPr lang="en-SG" sz="1200">
              <a:solidFill>
                <a:prstClr val="black"/>
              </a:solidFill>
              <a:latin typeface="Calibri"/>
              <a:cs typeface="Arial"/>
              <a:sym typeface="Arial"/>
            </a:endParaRPr>
          </a:p>
        </p:txBody>
      </p:sp>
      <p:sp>
        <p:nvSpPr>
          <p:cNvPr id="14" name="Freeform 14"/>
          <p:cNvSpPr/>
          <p:nvPr/>
        </p:nvSpPr>
        <p:spPr>
          <a:xfrm>
            <a:off x="4483358" y="3328819"/>
            <a:ext cx="3170820" cy="2291807"/>
          </a:xfrm>
          <a:custGeom>
            <a:avLst/>
            <a:gdLst/>
            <a:ahLst/>
            <a:cxnLst/>
            <a:rect l="l" t="t" r="r" b="b"/>
            <a:pathLst>
              <a:path w="2070169" h="1496277">
                <a:moveTo>
                  <a:pt x="0" y="0"/>
                </a:moveTo>
                <a:lnTo>
                  <a:pt x="2070169" y="0"/>
                </a:lnTo>
                <a:lnTo>
                  <a:pt x="2070169" y="1496277"/>
                </a:lnTo>
                <a:lnTo>
                  <a:pt x="0" y="1496277"/>
                </a:lnTo>
                <a:close/>
              </a:path>
            </a:pathLst>
          </a:custGeom>
          <a:solidFill>
            <a:schemeClr val="bg1"/>
          </a:solidFill>
          <a:ln w="44450">
            <a:solidFill>
              <a:schemeClr val="tx1"/>
            </a:solidFill>
          </a:ln>
        </p:spPr>
        <p:txBody>
          <a:bodyPr/>
          <a:lstStyle/>
          <a:p>
            <a:pPr defTabSz="609585">
              <a:defRPr/>
            </a:pPr>
            <a:endParaRPr lang="en-SG" sz="1200">
              <a:solidFill>
                <a:prstClr val="black"/>
              </a:solidFill>
              <a:latin typeface="Calibri"/>
              <a:cs typeface="Arial"/>
              <a:sym typeface="Arial"/>
            </a:endParaRPr>
          </a:p>
        </p:txBody>
      </p:sp>
      <p:sp>
        <p:nvSpPr>
          <p:cNvPr id="15" name="Freeform 15"/>
          <p:cNvSpPr/>
          <p:nvPr/>
        </p:nvSpPr>
        <p:spPr>
          <a:xfrm>
            <a:off x="4473632" y="3319094"/>
            <a:ext cx="3190273" cy="2311260"/>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chemeClr val="bg1"/>
          </a:solidFill>
        </p:spPr>
        <p:txBody>
          <a:bodyPr/>
          <a:lstStyle/>
          <a:p>
            <a:pPr defTabSz="609585">
              <a:defRPr/>
            </a:pPr>
            <a:endParaRPr lang="en-SG" sz="1200">
              <a:solidFill>
                <a:prstClr val="black"/>
              </a:solidFill>
              <a:latin typeface="Calibri"/>
              <a:cs typeface="Arial"/>
              <a:sym typeface="Arial"/>
            </a:endParaRPr>
          </a:p>
        </p:txBody>
      </p:sp>
      <p:sp>
        <p:nvSpPr>
          <p:cNvPr id="16" name="TextBox 16"/>
          <p:cNvSpPr txBox="1"/>
          <p:nvPr/>
        </p:nvSpPr>
        <p:spPr>
          <a:xfrm>
            <a:off x="4715125" y="3411176"/>
            <a:ext cx="2707284" cy="1889556"/>
          </a:xfrm>
          <a:prstGeom prst="rect">
            <a:avLst/>
          </a:prstGeom>
        </p:spPr>
        <p:txBody>
          <a:bodyPr lIns="0" tIns="0" rIns="0" bIns="0" rtlCol="0" anchor="t">
            <a:spAutoFit/>
          </a:bodyPr>
          <a:lstStyle/>
          <a:p>
            <a:pPr algn="ctr" defTabSz="609585">
              <a:lnSpc>
                <a:spcPts val="7933"/>
              </a:lnSpc>
              <a:defRPr/>
            </a:pPr>
            <a:r>
              <a:rPr lang="en-US" sz="4000" b="1" dirty="0">
                <a:solidFill>
                  <a:srgbClr val="121212"/>
                </a:solidFill>
                <a:latin typeface="Cambria" panose="02040503050406030204" pitchFamily="18" charset="0"/>
                <a:ea typeface="Cambria" panose="02040503050406030204" pitchFamily="18" charset="0"/>
                <a:cs typeface="Arial"/>
                <a:sym typeface="Arial"/>
              </a:rPr>
              <a:t>Hoàng </a:t>
            </a:r>
            <a:r>
              <a:rPr lang="en-US" sz="4000" b="1" dirty="0" err="1">
                <a:solidFill>
                  <a:srgbClr val="121212"/>
                </a:solidFill>
                <a:latin typeface="Cambria" panose="02040503050406030204" pitchFamily="18" charset="0"/>
                <a:ea typeface="Cambria" panose="02040503050406030204" pitchFamily="18" charset="0"/>
                <a:cs typeface="Arial"/>
                <a:sym typeface="Arial"/>
              </a:rPr>
              <a:t>Thượng</a:t>
            </a:r>
            <a:endParaRPr lang="en-US" sz="4000" b="1" dirty="0">
              <a:solidFill>
                <a:srgbClr val="121212"/>
              </a:solidFill>
              <a:latin typeface="Cambria" panose="02040503050406030204" pitchFamily="18" charset="0"/>
              <a:ea typeface="Cambria" panose="02040503050406030204" pitchFamily="18" charset="0"/>
              <a:cs typeface="Arial"/>
              <a:sym typeface="Arial"/>
            </a:endParaRPr>
          </a:p>
        </p:txBody>
      </p:sp>
      <p:sp>
        <p:nvSpPr>
          <p:cNvPr id="18" name="Freeform 18"/>
          <p:cNvSpPr/>
          <p:nvPr/>
        </p:nvSpPr>
        <p:spPr>
          <a:xfrm>
            <a:off x="8335380" y="3393013"/>
            <a:ext cx="3620539" cy="2291807"/>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sp>
        <p:nvSpPr>
          <p:cNvPr id="19" name="Freeform 19"/>
          <p:cNvSpPr/>
          <p:nvPr/>
        </p:nvSpPr>
        <p:spPr>
          <a:xfrm>
            <a:off x="8271188" y="3328819"/>
            <a:ext cx="3620539" cy="2291807"/>
          </a:xfrm>
          <a:custGeom>
            <a:avLst/>
            <a:gdLst/>
            <a:ahLst/>
            <a:cxnLst/>
            <a:rect l="l" t="t" r="r" b="b"/>
            <a:pathLst>
              <a:path w="2070169" h="1496277">
                <a:moveTo>
                  <a:pt x="0" y="0"/>
                </a:moveTo>
                <a:lnTo>
                  <a:pt x="2070169" y="0"/>
                </a:lnTo>
                <a:lnTo>
                  <a:pt x="2070169" y="1496277"/>
                </a:lnTo>
                <a:lnTo>
                  <a:pt x="0" y="1496277"/>
                </a:lnTo>
                <a:close/>
              </a:path>
            </a:pathLst>
          </a:custGeom>
          <a:solidFill>
            <a:srgbClr val="97C1FB"/>
          </a:solidFill>
        </p:spPr>
        <p:txBody>
          <a:bodyPr/>
          <a:lstStyle/>
          <a:p>
            <a:pPr defTabSz="609585">
              <a:defRPr/>
            </a:pPr>
            <a:endParaRPr lang="en-VN" sz="1200" dirty="0">
              <a:solidFill>
                <a:prstClr val="black"/>
              </a:solidFill>
              <a:latin typeface="Calibri"/>
              <a:cs typeface="Arial"/>
              <a:sym typeface="Arial"/>
            </a:endParaRPr>
          </a:p>
        </p:txBody>
      </p:sp>
      <p:sp>
        <p:nvSpPr>
          <p:cNvPr id="20" name="Freeform 20"/>
          <p:cNvSpPr/>
          <p:nvPr/>
        </p:nvSpPr>
        <p:spPr>
          <a:xfrm>
            <a:off x="8261462" y="3319094"/>
            <a:ext cx="3630265" cy="2311260"/>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sp>
        <p:nvSpPr>
          <p:cNvPr id="21" name="TextBox 21"/>
          <p:cNvSpPr txBox="1"/>
          <p:nvPr/>
        </p:nvSpPr>
        <p:spPr>
          <a:xfrm>
            <a:off x="8283833" y="3366435"/>
            <a:ext cx="3639991" cy="1881797"/>
          </a:xfrm>
          <a:prstGeom prst="rect">
            <a:avLst/>
          </a:prstGeom>
        </p:spPr>
        <p:txBody>
          <a:bodyPr wrap="square" lIns="0" tIns="0" rIns="0" bIns="0" rtlCol="0" anchor="t">
            <a:spAutoFit/>
          </a:bodyPr>
          <a:lstStyle/>
          <a:p>
            <a:pPr algn="ctr" defTabSz="609585">
              <a:lnSpc>
                <a:spcPts val="7933"/>
              </a:lnSpc>
              <a:defRPr/>
            </a:pPr>
            <a:r>
              <a:rPr lang="en-US" sz="3733" b="1" dirty="0">
                <a:solidFill>
                  <a:srgbClr val="121212"/>
                </a:solidFill>
                <a:latin typeface="Cambria" panose="02040503050406030204" pitchFamily="18" charset="0"/>
                <a:ea typeface="Cambria" panose="02040503050406030204" pitchFamily="18" charset="0"/>
                <a:cs typeface="Arial"/>
                <a:sym typeface="Arial"/>
              </a:rPr>
              <a:t>Thái </a:t>
            </a:r>
            <a:r>
              <a:rPr lang="en-US" sz="3733" b="1" dirty="0" err="1">
                <a:solidFill>
                  <a:srgbClr val="121212"/>
                </a:solidFill>
                <a:latin typeface="Cambria" panose="02040503050406030204" pitchFamily="18" charset="0"/>
                <a:ea typeface="Cambria" panose="02040503050406030204" pitchFamily="18" charset="0"/>
                <a:cs typeface="Arial"/>
                <a:sym typeface="Arial"/>
              </a:rPr>
              <a:t>Thượng</a:t>
            </a:r>
            <a:r>
              <a:rPr lang="en-US" sz="3733" b="1" dirty="0">
                <a:solidFill>
                  <a:srgbClr val="121212"/>
                </a:solidFill>
                <a:latin typeface="Cambria" panose="02040503050406030204" pitchFamily="18" charset="0"/>
                <a:ea typeface="Cambria" panose="02040503050406030204" pitchFamily="18" charset="0"/>
                <a:cs typeface="Arial"/>
                <a:sym typeface="Arial"/>
              </a:rPr>
              <a:t> Hoàng</a:t>
            </a:r>
          </a:p>
        </p:txBody>
      </p:sp>
      <p:sp>
        <p:nvSpPr>
          <p:cNvPr id="27" name="Freeform 27"/>
          <p:cNvSpPr/>
          <p:nvPr/>
        </p:nvSpPr>
        <p:spPr>
          <a:xfrm>
            <a:off x="2057713" y="2428274"/>
            <a:ext cx="534225" cy="546873"/>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sp>
        <p:nvSpPr>
          <p:cNvPr id="28" name="Freeform 28"/>
          <p:cNvSpPr/>
          <p:nvPr/>
        </p:nvSpPr>
        <p:spPr>
          <a:xfrm>
            <a:off x="2028786" y="2399348"/>
            <a:ext cx="534225" cy="546873"/>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defTabSz="609585">
              <a:defRPr/>
            </a:pPr>
            <a:endParaRPr lang="en-SG" sz="1200">
              <a:solidFill>
                <a:prstClr val="black"/>
              </a:solidFill>
              <a:latin typeface="Calibri"/>
              <a:cs typeface="Arial"/>
              <a:sym typeface="Arial"/>
            </a:endParaRPr>
          </a:p>
        </p:txBody>
      </p:sp>
      <p:sp>
        <p:nvSpPr>
          <p:cNvPr id="29" name="Freeform 29"/>
          <p:cNvSpPr/>
          <p:nvPr/>
        </p:nvSpPr>
        <p:spPr>
          <a:xfrm>
            <a:off x="2024403" y="2394965"/>
            <a:ext cx="542991" cy="55563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sp>
        <p:nvSpPr>
          <p:cNvPr id="32" name="Freeform 32"/>
          <p:cNvSpPr/>
          <p:nvPr/>
        </p:nvSpPr>
        <p:spPr>
          <a:xfrm>
            <a:off x="5845544" y="2428274"/>
            <a:ext cx="534225" cy="546873"/>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sp>
        <p:nvSpPr>
          <p:cNvPr id="33" name="Freeform 33"/>
          <p:cNvSpPr/>
          <p:nvPr/>
        </p:nvSpPr>
        <p:spPr>
          <a:xfrm>
            <a:off x="5816617" y="2399348"/>
            <a:ext cx="534225" cy="546873"/>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defTabSz="609585">
              <a:defRPr/>
            </a:pPr>
            <a:endParaRPr lang="en-SG" sz="1200">
              <a:solidFill>
                <a:prstClr val="black"/>
              </a:solidFill>
              <a:latin typeface="Calibri"/>
              <a:cs typeface="Arial"/>
              <a:sym typeface="Arial"/>
            </a:endParaRPr>
          </a:p>
        </p:txBody>
      </p:sp>
      <p:sp>
        <p:nvSpPr>
          <p:cNvPr id="34" name="Freeform 34"/>
          <p:cNvSpPr/>
          <p:nvPr/>
        </p:nvSpPr>
        <p:spPr>
          <a:xfrm>
            <a:off x="5812234" y="2394965"/>
            <a:ext cx="542991" cy="55563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sp>
        <p:nvSpPr>
          <p:cNvPr id="37" name="Freeform 37"/>
          <p:cNvSpPr/>
          <p:nvPr/>
        </p:nvSpPr>
        <p:spPr>
          <a:xfrm>
            <a:off x="9632526" y="2496538"/>
            <a:ext cx="534225" cy="546873"/>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sp>
        <p:nvSpPr>
          <p:cNvPr id="38" name="Freeform 38"/>
          <p:cNvSpPr/>
          <p:nvPr/>
        </p:nvSpPr>
        <p:spPr>
          <a:xfrm>
            <a:off x="9603601" y="2467612"/>
            <a:ext cx="534225" cy="546873"/>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defTabSz="609585">
              <a:defRPr/>
            </a:pPr>
            <a:endParaRPr lang="en-SG" sz="1200">
              <a:solidFill>
                <a:prstClr val="black"/>
              </a:solidFill>
              <a:latin typeface="Calibri"/>
              <a:cs typeface="Arial"/>
              <a:sym typeface="Arial"/>
            </a:endParaRPr>
          </a:p>
        </p:txBody>
      </p:sp>
      <p:sp>
        <p:nvSpPr>
          <p:cNvPr id="39" name="Freeform 39"/>
          <p:cNvSpPr/>
          <p:nvPr/>
        </p:nvSpPr>
        <p:spPr>
          <a:xfrm>
            <a:off x="9599218" y="2463229"/>
            <a:ext cx="542991" cy="55563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942257" y="2077464"/>
            <a:ext cx="2707284" cy="880626"/>
          </a:xfrm>
          <a:prstGeom prst="rect">
            <a:avLst/>
          </a:prstGeom>
        </p:spPr>
        <p:txBody>
          <a:bodyPr lIns="0" tIns="0" rIns="0" bIns="0" rtlCol="0" anchor="t">
            <a:spAutoFit/>
          </a:bodyPr>
          <a:lstStyle/>
          <a:p>
            <a:pPr algn="ctr" defTabSz="609585">
              <a:lnSpc>
                <a:spcPts val="8120"/>
              </a:lnSpc>
              <a:defRPr/>
            </a:pPr>
            <a:r>
              <a:rPr lang="en-US" sz="3000" dirty="0">
                <a:solidFill>
                  <a:srgbClr val="121212"/>
                </a:solidFill>
                <a:latin typeface="Cloud Soft Bold"/>
                <a:cs typeface="Arial"/>
                <a:sym typeface="Arial"/>
              </a:rPr>
              <a:t>A</a:t>
            </a:r>
          </a:p>
        </p:txBody>
      </p:sp>
      <p:sp>
        <p:nvSpPr>
          <p:cNvPr id="42" name="TextBox 11">
            <a:extLst>
              <a:ext uri="{FF2B5EF4-FFF2-40B4-BE49-F238E27FC236}">
                <a16:creationId xmlns:a16="http://schemas.microsoft.com/office/drawing/2014/main" id="{6D32C50F-F05E-9749-9C65-3326142192F2}"/>
              </a:ext>
            </a:extLst>
          </p:cNvPr>
          <p:cNvSpPr txBox="1"/>
          <p:nvPr/>
        </p:nvSpPr>
        <p:spPr>
          <a:xfrm>
            <a:off x="4730087" y="2077291"/>
            <a:ext cx="2707284" cy="880626"/>
          </a:xfrm>
          <a:prstGeom prst="rect">
            <a:avLst/>
          </a:prstGeom>
        </p:spPr>
        <p:txBody>
          <a:bodyPr lIns="0" tIns="0" rIns="0" bIns="0" rtlCol="0" anchor="t">
            <a:spAutoFit/>
          </a:bodyPr>
          <a:lstStyle/>
          <a:p>
            <a:pPr algn="ctr" defTabSz="609585">
              <a:lnSpc>
                <a:spcPts val="8120"/>
              </a:lnSpc>
              <a:defRPr/>
            </a:pPr>
            <a:r>
              <a:rPr lang="en-US" sz="3000" dirty="0">
                <a:solidFill>
                  <a:srgbClr val="121212"/>
                </a:solidFill>
                <a:latin typeface="Cloud Soft Bold"/>
                <a:cs typeface="Arial"/>
                <a:sym typeface="Arial"/>
              </a:rPr>
              <a:t>B</a:t>
            </a:r>
          </a:p>
        </p:txBody>
      </p:sp>
      <p:sp>
        <p:nvSpPr>
          <p:cNvPr id="43" name="TextBox 11">
            <a:extLst>
              <a:ext uri="{FF2B5EF4-FFF2-40B4-BE49-F238E27FC236}">
                <a16:creationId xmlns:a16="http://schemas.microsoft.com/office/drawing/2014/main" id="{0C6A329C-55EC-034E-B22C-619A42900065}"/>
              </a:ext>
            </a:extLst>
          </p:cNvPr>
          <p:cNvSpPr txBox="1"/>
          <p:nvPr/>
        </p:nvSpPr>
        <p:spPr>
          <a:xfrm>
            <a:off x="8546845" y="2135064"/>
            <a:ext cx="2707284" cy="880626"/>
          </a:xfrm>
          <a:prstGeom prst="rect">
            <a:avLst/>
          </a:prstGeom>
        </p:spPr>
        <p:txBody>
          <a:bodyPr lIns="0" tIns="0" rIns="0" bIns="0" rtlCol="0" anchor="t">
            <a:spAutoFit/>
          </a:bodyPr>
          <a:lstStyle/>
          <a:p>
            <a:pPr algn="ctr" defTabSz="609585">
              <a:lnSpc>
                <a:spcPts val="8120"/>
              </a:lnSpc>
              <a:defRPr/>
            </a:pPr>
            <a:r>
              <a:rPr lang="en-US" sz="3000" dirty="0">
                <a:solidFill>
                  <a:srgbClr val="121212"/>
                </a:solidFill>
                <a:latin typeface="Cloud Soft Bold"/>
                <a:cs typeface="Arial"/>
                <a:sym typeface="Arial"/>
              </a:rPr>
              <a:t>C</a:t>
            </a:r>
          </a:p>
        </p:txBody>
      </p:sp>
    </p:spTree>
    <p:extLst>
      <p:ext uri="{BB962C8B-B14F-4D97-AF65-F5344CB8AC3E}">
        <p14:creationId xmlns:p14="http://schemas.microsoft.com/office/powerpoint/2010/main" val="33626053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8"/>
                                        </p:tgtEl>
                                        <p:attrNameLst>
                                          <p:attrName>fillcolor</p:attrName>
                                        </p:attrNameLst>
                                      </p:cBhvr>
                                      <p:to>
                                        <a:srgbClr val="92D050"/>
                                      </p:to>
                                    </p:animClr>
                                    <p:set>
                                      <p:cBhvr>
                                        <p:cTn id="7" dur="2000" fill="hold"/>
                                        <p:tgtEl>
                                          <p:spTgt spid="38"/>
                                        </p:tgtEl>
                                        <p:attrNameLst>
                                          <p:attrName>fill.type</p:attrName>
                                        </p:attrNameLst>
                                      </p:cBhvr>
                                      <p:to>
                                        <p:strVal val="solid"/>
                                      </p:to>
                                    </p:set>
                                    <p:set>
                                      <p:cBhvr>
                                        <p:cTn id="8" dur="2000" fill="hold"/>
                                        <p:tgtEl>
                                          <p:spTgt spid="3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9" presetID="1" presetClass="emph" presetSubtype="2" fill="hold" nodeType="withEffect">
                                  <p:stCondLst>
                                    <p:cond delay="0"/>
                                  </p:stCondLst>
                                  <p:childTnLst>
                                    <p:animClr clrSpc="rgb" dir="cw">
                                      <p:cBhvr>
                                        <p:cTn id="10" dur="2000" fill="hold"/>
                                        <p:tgtEl>
                                          <p:spTgt spid="19"/>
                                        </p:tgtEl>
                                        <p:attrNameLst>
                                          <p:attrName>fillcolor</p:attrName>
                                        </p:attrNameLst>
                                      </p:cBhvr>
                                      <p:to>
                                        <a:srgbClr val="92D050"/>
                                      </p:to>
                                    </p:animClr>
                                    <p:set>
                                      <p:cBhvr>
                                        <p:cTn id="11" dur="2000" fill="hold"/>
                                        <p:tgtEl>
                                          <p:spTgt spid="19"/>
                                        </p:tgtEl>
                                        <p:attrNameLst>
                                          <p:attrName>fill.type</p:attrName>
                                        </p:attrNameLst>
                                      </p:cBhvr>
                                      <p:to>
                                        <p:strVal val="solid"/>
                                      </p:to>
                                    </p:set>
                                    <p:set>
                                      <p:cBhvr>
                                        <p:cTn id="12"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4"/>
                                        </p:tgtEl>
                                        <p:attrNameLst>
                                          <p:attrName>fillcolor</p:attrName>
                                        </p:attrNameLst>
                                      </p:cBhvr>
                                      <p:to>
                                        <a:schemeClr val="accent2"/>
                                      </p:to>
                                    </p:animClr>
                                    <p:set>
                                      <p:cBhvr>
                                        <p:cTn id="18" dur="2000" fill="hold"/>
                                        <p:tgtEl>
                                          <p:spTgt spid="14"/>
                                        </p:tgtEl>
                                        <p:attrNameLst>
                                          <p:attrName>fill.type</p:attrName>
                                        </p:attrNameLst>
                                      </p:cBhvr>
                                      <p:to>
                                        <p:strVal val="solid"/>
                                      </p:to>
                                    </p:set>
                                    <p:set>
                                      <p:cBhvr>
                                        <p:cTn id="19" dur="2000" fill="hold"/>
                                        <p:tgtEl>
                                          <p:spTgt spid="1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33"/>
                                        </p:tgtEl>
                                        <p:attrNameLst>
                                          <p:attrName>fillcolor</p:attrName>
                                        </p:attrNameLst>
                                      </p:cBhvr>
                                      <p:to>
                                        <a:schemeClr val="accent2"/>
                                      </p:to>
                                    </p:animClr>
                                    <p:set>
                                      <p:cBhvr>
                                        <p:cTn id="22" dur="2000" fill="hold"/>
                                        <p:tgtEl>
                                          <p:spTgt spid="33"/>
                                        </p:tgtEl>
                                        <p:attrNameLst>
                                          <p:attrName>fill.type</p:attrName>
                                        </p:attrNameLst>
                                      </p:cBhvr>
                                      <p:to>
                                        <p:strVal val="solid"/>
                                      </p:to>
                                    </p:set>
                                    <p:set>
                                      <p:cBhvr>
                                        <p:cTn id="23" dur="2000" fill="hold"/>
                                        <p:tgtEl>
                                          <p:spTgt spid="33"/>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2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4"/>
                                        </p:tgtEl>
                                        <p:attrNameLst>
                                          <p:attrName>fillcolor</p:attrName>
                                        </p:attrNameLst>
                                      </p:cBhvr>
                                      <p:to>
                                        <a:schemeClr val="accent2"/>
                                      </p:to>
                                    </p:animClr>
                                    <p:set>
                                      <p:cBhvr>
                                        <p:cTn id="29" dur="2000" fill="hold"/>
                                        <p:tgtEl>
                                          <p:spTgt spid="4"/>
                                        </p:tgtEl>
                                        <p:attrNameLst>
                                          <p:attrName>fill.type</p:attrName>
                                        </p:attrNameLst>
                                      </p:cBhvr>
                                      <p:to>
                                        <p:strVal val="solid"/>
                                      </p:to>
                                    </p:set>
                                    <p:set>
                                      <p:cBhvr>
                                        <p:cTn id="30" dur="2000" fill="hold"/>
                                        <p:tgtEl>
                                          <p:spTgt spid="4"/>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28"/>
                                        </p:tgtEl>
                                        <p:attrNameLst>
                                          <p:attrName>fillcolor</p:attrName>
                                        </p:attrNameLst>
                                      </p:cBhvr>
                                      <p:to>
                                        <a:schemeClr val="accent2"/>
                                      </p:to>
                                    </p:animClr>
                                    <p:set>
                                      <p:cBhvr>
                                        <p:cTn id="33" dur="2000" fill="hold"/>
                                        <p:tgtEl>
                                          <p:spTgt spid="28"/>
                                        </p:tgtEl>
                                        <p:attrNameLst>
                                          <p:attrName>fill.type</p:attrName>
                                        </p:attrNameLst>
                                      </p:cBhvr>
                                      <p:to>
                                        <p:strVal val="solid"/>
                                      </p:to>
                                    </p:set>
                                    <p:set>
                                      <p:cBhvr>
                                        <p:cTn id="34" dur="2000" fill="hold"/>
                                        <p:tgtEl>
                                          <p:spTgt spid="28"/>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2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46227" y="3493194"/>
            <a:ext cx="3170820" cy="2291807"/>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sp>
        <p:nvSpPr>
          <p:cNvPr id="4" name="Freeform 4"/>
          <p:cNvSpPr/>
          <p:nvPr/>
        </p:nvSpPr>
        <p:spPr>
          <a:xfrm>
            <a:off x="282035" y="3429001"/>
            <a:ext cx="3170820" cy="2291807"/>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defTabSz="609585">
              <a:defRPr/>
            </a:pPr>
            <a:endParaRPr lang="en-SG" sz="1200">
              <a:solidFill>
                <a:prstClr val="black"/>
              </a:solidFill>
              <a:latin typeface="Calibri"/>
              <a:cs typeface="Arial"/>
              <a:sym typeface="Arial"/>
            </a:endParaRPr>
          </a:p>
        </p:txBody>
      </p:sp>
      <p:sp>
        <p:nvSpPr>
          <p:cNvPr id="5" name="Freeform 5"/>
          <p:cNvSpPr/>
          <p:nvPr/>
        </p:nvSpPr>
        <p:spPr>
          <a:xfrm>
            <a:off x="272309" y="3419275"/>
            <a:ext cx="3190273" cy="2311260"/>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grpSp>
        <p:nvGrpSpPr>
          <p:cNvPr id="6" name="Group 6"/>
          <p:cNvGrpSpPr/>
          <p:nvPr/>
        </p:nvGrpSpPr>
        <p:grpSpPr>
          <a:xfrm>
            <a:off x="-101611" y="-136407"/>
            <a:ext cx="12475468" cy="2047557"/>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defTabSz="609585">
                <a:defRPr/>
              </a:pPr>
              <a:endParaRPr lang="en-SG" sz="1200">
                <a:solidFill>
                  <a:prstClr val="black"/>
                </a:solidFill>
                <a:latin typeface="Calibri"/>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grpSp>
      <p:sp>
        <p:nvSpPr>
          <p:cNvPr id="11" name="TextBox 11"/>
          <p:cNvSpPr txBox="1"/>
          <p:nvPr/>
        </p:nvSpPr>
        <p:spPr>
          <a:xfrm>
            <a:off x="528763" y="3726157"/>
            <a:ext cx="2707284" cy="1957780"/>
          </a:xfrm>
          <a:prstGeom prst="rect">
            <a:avLst/>
          </a:prstGeom>
        </p:spPr>
        <p:txBody>
          <a:bodyPr lIns="0" tIns="0" rIns="0" bIns="0" rtlCol="0" anchor="t">
            <a:spAutoFit/>
          </a:bodyPr>
          <a:lstStyle/>
          <a:p>
            <a:pPr algn="ctr" defTabSz="609585">
              <a:lnSpc>
                <a:spcPts val="8120"/>
              </a:lnSpc>
              <a:defRPr/>
            </a:pPr>
            <a:r>
              <a:rPr lang="en-US" sz="4800" b="1" dirty="0" err="1">
                <a:solidFill>
                  <a:srgbClr val="121212"/>
                </a:solidFill>
                <a:latin typeface="Cambria" panose="02040503050406030204" pitchFamily="18" charset="0"/>
                <a:ea typeface="Cambria" panose="02040503050406030204" pitchFamily="18" charset="0"/>
                <a:cs typeface="Arial"/>
                <a:sym typeface="Arial"/>
              </a:rPr>
              <a:t>Trần</a:t>
            </a:r>
            <a:r>
              <a:rPr lang="en-US" sz="4800" b="1" dirty="0">
                <a:solidFill>
                  <a:srgbClr val="121212"/>
                </a:solidFill>
                <a:latin typeface="Cambria" panose="02040503050406030204" pitchFamily="18" charset="0"/>
                <a:ea typeface="Cambria" panose="02040503050406030204" pitchFamily="18" charset="0"/>
                <a:cs typeface="Arial"/>
                <a:sym typeface="Arial"/>
              </a:rPr>
              <a:t> </a:t>
            </a:r>
            <a:r>
              <a:rPr lang="en-US" sz="4800" b="1" dirty="0" err="1">
                <a:solidFill>
                  <a:srgbClr val="121212"/>
                </a:solidFill>
                <a:latin typeface="Cambria" panose="02040503050406030204" pitchFamily="18" charset="0"/>
                <a:ea typeface="Cambria" panose="02040503050406030204" pitchFamily="18" charset="0"/>
                <a:cs typeface="Arial"/>
                <a:sym typeface="Arial"/>
              </a:rPr>
              <a:t>Duệ</a:t>
            </a:r>
            <a:r>
              <a:rPr lang="en-US" sz="4800" b="1" dirty="0">
                <a:solidFill>
                  <a:srgbClr val="121212"/>
                </a:solidFill>
                <a:latin typeface="Cambria" panose="02040503050406030204" pitchFamily="18" charset="0"/>
                <a:ea typeface="Cambria" panose="02040503050406030204" pitchFamily="18" charset="0"/>
                <a:cs typeface="Arial"/>
                <a:sym typeface="Arial"/>
              </a:rPr>
              <a:t> </a:t>
            </a:r>
            <a:r>
              <a:rPr lang="en-US" sz="4800" b="1" dirty="0" err="1">
                <a:solidFill>
                  <a:srgbClr val="121212"/>
                </a:solidFill>
                <a:latin typeface="Cambria" panose="02040503050406030204" pitchFamily="18" charset="0"/>
                <a:ea typeface="Cambria" panose="02040503050406030204" pitchFamily="18" charset="0"/>
                <a:cs typeface="Arial"/>
                <a:sym typeface="Arial"/>
              </a:rPr>
              <a:t>Tông</a:t>
            </a:r>
            <a:endParaRPr lang="en-US" sz="4800" b="1" dirty="0">
              <a:solidFill>
                <a:srgbClr val="121212"/>
              </a:solidFill>
              <a:latin typeface="Cambria" panose="02040503050406030204" pitchFamily="18" charset="0"/>
              <a:ea typeface="Cambria" panose="02040503050406030204" pitchFamily="18" charset="0"/>
              <a:cs typeface="Arial"/>
              <a:sym typeface="Arial"/>
            </a:endParaRPr>
          </a:p>
        </p:txBody>
      </p:sp>
      <p:sp>
        <p:nvSpPr>
          <p:cNvPr id="13" name="Freeform 13"/>
          <p:cNvSpPr/>
          <p:nvPr/>
        </p:nvSpPr>
        <p:spPr>
          <a:xfrm>
            <a:off x="4547550" y="3393013"/>
            <a:ext cx="3170820" cy="2291807"/>
          </a:xfrm>
          <a:custGeom>
            <a:avLst/>
            <a:gdLst/>
            <a:ahLst/>
            <a:cxnLst/>
            <a:rect l="l" t="t" r="r" b="b"/>
            <a:pathLst>
              <a:path w="2070169" h="1496277">
                <a:moveTo>
                  <a:pt x="0" y="0"/>
                </a:moveTo>
                <a:lnTo>
                  <a:pt x="2070169" y="0"/>
                </a:lnTo>
                <a:lnTo>
                  <a:pt x="2070169" y="1496277"/>
                </a:lnTo>
                <a:lnTo>
                  <a:pt x="0" y="1496277"/>
                </a:lnTo>
                <a:close/>
              </a:path>
            </a:pathLst>
          </a:custGeom>
          <a:solidFill>
            <a:schemeClr val="tx1"/>
          </a:solidFill>
        </p:spPr>
        <p:txBody>
          <a:bodyPr/>
          <a:lstStyle/>
          <a:p>
            <a:pPr defTabSz="609585">
              <a:defRPr/>
            </a:pPr>
            <a:endParaRPr lang="en-SG" sz="1200">
              <a:solidFill>
                <a:prstClr val="black"/>
              </a:solidFill>
              <a:latin typeface="Calibri"/>
              <a:cs typeface="Arial"/>
              <a:sym typeface="Arial"/>
            </a:endParaRPr>
          </a:p>
        </p:txBody>
      </p:sp>
      <p:sp>
        <p:nvSpPr>
          <p:cNvPr id="14" name="Freeform 14"/>
          <p:cNvSpPr/>
          <p:nvPr/>
        </p:nvSpPr>
        <p:spPr>
          <a:xfrm>
            <a:off x="4483358" y="3328819"/>
            <a:ext cx="3781535" cy="2291807"/>
          </a:xfrm>
          <a:custGeom>
            <a:avLst/>
            <a:gdLst/>
            <a:ahLst/>
            <a:cxnLst/>
            <a:rect l="l" t="t" r="r" b="b"/>
            <a:pathLst>
              <a:path w="2070169" h="1496277">
                <a:moveTo>
                  <a:pt x="0" y="0"/>
                </a:moveTo>
                <a:lnTo>
                  <a:pt x="2070169" y="0"/>
                </a:lnTo>
                <a:lnTo>
                  <a:pt x="2070169" y="1496277"/>
                </a:lnTo>
                <a:lnTo>
                  <a:pt x="0" y="1496277"/>
                </a:lnTo>
                <a:close/>
              </a:path>
            </a:pathLst>
          </a:custGeom>
          <a:solidFill>
            <a:schemeClr val="bg1"/>
          </a:solidFill>
          <a:ln w="44450">
            <a:solidFill>
              <a:schemeClr val="tx1"/>
            </a:solidFill>
          </a:ln>
        </p:spPr>
        <p:txBody>
          <a:bodyPr/>
          <a:lstStyle/>
          <a:p>
            <a:pPr defTabSz="609585">
              <a:defRPr/>
            </a:pPr>
            <a:endParaRPr lang="en-SG" sz="1200">
              <a:solidFill>
                <a:prstClr val="black"/>
              </a:solidFill>
              <a:latin typeface="Calibri"/>
              <a:cs typeface="Arial"/>
              <a:sym typeface="Arial"/>
            </a:endParaRPr>
          </a:p>
        </p:txBody>
      </p:sp>
      <p:sp>
        <p:nvSpPr>
          <p:cNvPr id="15" name="Freeform 15"/>
          <p:cNvSpPr/>
          <p:nvPr/>
        </p:nvSpPr>
        <p:spPr>
          <a:xfrm>
            <a:off x="4473631" y="3319094"/>
            <a:ext cx="3781535" cy="2311260"/>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chemeClr val="bg1"/>
          </a:solidFill>
        </p:spPr>
        <p:txBody>
          <a:bodyPr/>
          <a:lstStyle/>
          <a:p>
            <a:pPr defTabSz="609585">
              <a:defRPr/>
            </a:pPr>
            <a:endParaRPr lang="en-SG" sz="1200">
              <a:solidFill>
                <a:prstClr val="black"/>
              </a:solidFill>
              <a:latin typeface="Calibri"/>
              <a:cs typeface="Arial"/>
              <a:sym typeface="Arial"/>
            </a:endParaRPr>
          </a:p>
        </p:txBody>
      </p:sp>
      <p:sp>
        <p:nvSpPr>
          <p:cNvPr id="16" name="TextBox 16"/>
          <p:cNvSpPr txBox="1"/>
          <p:nvPr/>
        </p:nvSpPr>
        <p:spPr>
          <a:xfrm>
            <a:off x="4457213" y="3916929"/>
            <a:ext cx="3856487" cy="884281"/>
          </a:xfrm>
          <a:prstGeom prst="rect">
            <a:avLst/>
          </a:prstGeom>
        </p:spPr>
        <p:txBody>
          <a:bodyPr wrap="square" lIns="0" tIns="0" rIns="0" bIns="0" rtlCol="0" anchor="t">
            <a:spAutoFit/>
          </a:bodyPr>
          <a:lstStyle/>
          <a:p>
            <a:pPr algn="ctr" defTabSz="609585">
              <a:lnSpc>
                <a:spcPts val="7933"/>
              </a:lnSpc>
              <a:defRPr/>
            </a:pPr>
            <a:r>
              <a:rPr lang="en-US" sz="4267" b="1" dirty="0" err="1">
                <a:solidFill>
                  <a:srgbClr val="121212"/>
                </a:solidFill>
                <a:latin typeface="Cambria" panose="02040503050406030204" pitchFamily="18" charset="0"/>
                <a:ea typeface="Cambria" panose="02040503050406030204" pitchFamily="18" charset="0"/>
                <a:cs typeface="Arial"/>
                <a:sym typeface="Arial"/>
              </a:rPr>
              <a:t>Trần</a:t>
            </a:r>
            <a:r>
              <a:rPr lang="en-US" sz="4267" b="1" dirty="0">
                <a:solidFill>
                  <a:srgbClr val="121212"/>
                </a:solidFill>
                <a:latin typeface="Cambria" panose="02040503050406030204" pitchFamily="18" charset="0"/>
                <a:ea typeface="Cambria" panose="02040503050406030204" pitchFamily="18" charset="0"/>
                <a:cs typeface="Arial"/>
                <a:sym typeface="Arial"/>
              </a:rPr>
              <a:t> Anh </a:t>
            </a:r>
            <a:r>
              <a:rPr lang="en-US" sz="4267" b="1" dirty="0" err="1">
                <a:solidFill>
                  <a:srgbClr val="121212"/>
                </a:solidFill>
                <a:latin typeface="Cambria" panose="02040503050406030204" pitchFamily="18" charset="0"/>
                <a:ea typeface="Cambria" panose="02040503050406030204" pitchFamily="18" charset="0"/>
                <a:cs typeface="Arial"/>
                <a:sym typeface="Arial"/>
              </a:rPr>
              <a:t>Tông</a:t>
            </a:r>
            <a:endParaRPr lang="en-US" sz="4267" b="1" dirty="0">
              <a:solidFill>
                <a:srgbClr val="121212"/>
              </a:solidFill>
              <a:latin typeface="Cambria" panose="02040503050406030204" pitchFamily="18" charset="0"/>
              <a:ea typeface="Cambria" panose="02040503050406030204" pitchFamily="18" charset="0"/>
              <a:cs typeface="Arial"/>
              <a:sym typeface="Arial"/>
            </a:endParaRPr>
          </a:p>
        </p:txBody>
      </p:sp>
      <p:sp>
        <p:nvSpPr>
          <p:cNvPr id="18" name="Freeform 18"/>
          <p:cNvSpPr/>
          <p:nvPr/>
        </p:nvSpPr>
        <p:spPr>
          <a:xfrm>
            <a:off x="8708293" y="3391246"/>
            <a:ext cx="3170820" cy="2291807"/>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sp>
        <p:nvSpPr>
          <p:cNvPr id="19" name="Freeform 19"/>
          <p:cNvSpPr/>
          <p:nvPr/>
        </p:nvSpPr>
        <p:spPr>
          <a:xfrm>
            <a:off x="8644101" y="3327053"/>
            <a:ext cx="3170820" cy="2291807"/>
          </a:xfrm>
          <a:custGeom>
            <a:avLst/>
            <a:gdLst/>
            <a:ahLst/>
            <a:cxnLst/>
            <a:rect l="l" t="t" r="r" b="b"/>
            <a:pathLst>
              <a:path w="2070169" h="1496277">
                <a:moveTo>
                  <a:pt x="0" y="0"/>
                </a:moveTo>
                <a:lnTo>
                  <a:pt x="2070169" y="0"/>
                </a:lnTo>
                <a:lnTo>
                  <a:pt x="2070169" y="1496277"/>
                </a:lnTo>
                <a:lnTo>
                  <a:pt x="0" y="1496277"/>
                </a:lnTo>
                <a:close/>
              </a:path>
            </a:pathLst>
          </a:custGeom>
          <a:solidFill>
            <a:srgbClr val="FFC6DA"/>
          </a:solidFill>
        </p:spPr>
        <p:txBody>
          <a:bodyPr/>
          <a:lstStyle/>
          <a:p>
            <a:pPr defTabSz="609585">
              <a:defRPr/>
            </a:pPr>
            <a:endParaRPr lang="en-SG" sz="1200">
              <a:solidFill>
                <a:prstClr val="black"/>
              </a:solidFill>
              <a:latin typeface="Calibri"/>
              <a:cs typeface="Arial"/>
              <a:sym typeface="Arial"/>
            </a:endParaRPr>
          </a:p>
        </p:txBody>
      </p:sp>
      <p:sp>
        <p:nvSpPr>
          <p:cNvPr id="20" name="Freeform 20"/>
          <p:cNvSpPr/>
          <p:nvPr/>
        </p:nvSpPr>
        <p:spPr>
          <a:xfrm>
            <a:off x="8634374" y="3317327"/>
            <a:ext cx="3190273" cy="2311260"/>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sp>
        <p:nvSpPr>
          <p:cNvPr id="21" name="TextBox 21"/>
          <p:cNvSpPr txBox="1"/>
          <p:nvPr/>
        </p:nvSpPr>
        <p:spPr>
          <a:xfrm>
            <a:off x="8818289" y="3487631"/>
            <a:ext cx="2992049" cy="1912896"/>
          </a:xfrm>
          <a:prstGeom prst="rect">
            <a:avLst/>
          </a:prstGeom>
        </p:spPr>
        <p:txBody>
          <a:bodyPr wrap="square" lIns="0" tIns="0" rIns="0" bIns="0" rtlCol="0" anchor="t">
            <a:spAutoFit/>
          </a:bodyPr>
          <a:lstStyle/>
          <a:p>
            <a:pPr algn="ctr" defTabSz="609585">
              <a:lnSpc>
                <a:spcPts val="7933"/>
              </a:lnSpc>
              <a:defRPr/>
            </a:pPr>
            <a:r>
              <a:rPr lang="en-US" sz="4800" b="1" dirty="0" err="1">
                <a:solidFill>
                  <a:srgbClr val="121212"/>
                </a:solidFill>
                <a:latin typeface="Cambria" panose="02040503050406030204" pitchFamily="18" charset="0"/>
                <a:ea typeface="Cambria" panose="02040503050406030204" pitchFamily="18" charset="0"/>
                <a:cs typeface="Arial"/>
                <a:sym typeface="Arial"/>
              </a:rPr>
              <a:t>Trần</a:t>
            </a:r>
            <a:r>
              <a:rPr lang="en-US" sz="4800" b="1" dirty="0">
                <a:solidFill>
                  <a:srgbClr val="121212"/>
                </a:solidFill>
                <a:latin typeface="Cambria" panose="02040503050406030204" pitchFamily="18" charset="0"/>
                <a:ea typeface="Cambria" panose="02040503050406030204" pitchFamily="18" charset="0"/>
                <a:cs typeface="Arial"/>
                <a:sym typeface="Arial"/>
              </a:rPr>
              <a:t> Thái </a:t>
            </a:r>
            <a:r>
              <a:rPr lang="en-US" sz="4800" b="1" dirty="0" err="1">
                <a:solidFill>
                  <a:srgbClr val="121212"/>
                </a:solidFill>
                <a:latin typeface="Cambria" panose="02040503050406030204" pitchFamily="18" charset="0"/>
                <a:ea typeface="Cambria" panose="02040503050406030204" pitchFamily="18" charset="0"/>
                <a:cs typeface="Arial"/>
                <a:sym typeface="Arial"/>
              </a:rPr>
              <a:t>Tông</a:t>
            </a:r>
            <a:endParaRPr lang="en-US" sz="4800" b="1" dirty="0">
              <a:solidFill>
                <a:srgbClr val="121212"/>
              </a:solidFill>
              <a:latin typeface="Cambria" panose="02040503050406030204" pitchFamily="18" charset="0"/>
              <a:ea typeface="Cambria" panose="02040503050406030204" pitchFamily="18" charset="0"/>
              <a:cs typeface="Arial"/>
              <a:sym typeface="Arial"/>
            </a:endParaRPr>
          </a:p>
        </p:txBody>
      </p:sp>
      <p:sp>
        <p:nvSpPr>
          <p:cNvPr id="27" name="Freeform 27"/>
          <p:cNvSpPr/>
          <p:nvPr/>
        </p:nvSpPr>
        <p:spPr>
          <a:xfrm>
            <a:off x="1644221" y="2528456"/>
            <a:ext cx="534225" cy="546873"/>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sp>
        <p:nvSpPr>
          <p:cNvPr id="28" name="Freeform 28"/>
          <p:cNvSpPr/>
          <p:nvPr/>
        </p:nvSpPr>
        <p:spPr>
          <a:xfrm>
            <a:off x="1615294" y="2499529"/>
            <a:ext cx="534225" cy="546873"/>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defTabSz="609585">
              <a:defRPr/>
            </a:pPr>
            <a:endParaRPr lang="en-SG" sz="1200">
              <a:solidFill>
                <a:prstClr val="black"/>
              </a:solidFill>
              <a:latin typeface="Calibri"/>
              <a:cs typeface="Arial"/>
              <a:sym typeface="Arial"/>
            </a:endParaRPr>
          </a:p>
        </p:txBody>
      </p:sp>
      <p:sp>
        <p:nvSpPr>
          <p:cNvPr id="29" name="Freeform 29"/>
          <p:cNvSpPr/>
          <p:nvPr/>
        </p:nvSpPr>
        <p:spPr>
          <a:xfrm>
            <a:off x="1610911" y="2495146"/>
            <a:ext cx="542991" cy="55563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sp>
        <p:nvSpPr>
          <p:cNvPr id="32" name="Freeform 32"/>
          <p:cNvSpPr/>
          <p:nvPr/>
        </p:nvSpPr>
        <p:spPr>
          <a:xfrm>
            <a:off x="5845544" y="2428274"/>
            <a:ext cx="534225" cy="546873"/>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sp>
        <p:nvSpPr>
          <p:cNvPr id="33" name="Freeform 33"/>
          <p:cNvSpPr/>
          <p:nvPr/>
        </p:nvSpPr>
        <p:spPr>
          <a:xfrm>
            <a:off x="5816617" y="2399348"/>
            <a:ext cx="534225" cy="546873"/>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defTabSz="609585">
              <a:defRPr/>
            </a:pPr>
            <a:endParaRPr lang="en-SG" sz="1200">
              <a:solidFill>
                <a:prstClr val="black"/>
              </a:solidFill>
              <a:latin typeface="Calibri"/>
              <a:cs typeface="Arial"/>
              <a:sym typeface="Arial"/>
            </a:endParaRPr>
          </a:p>
        </p:txBody>
      </p:sp>
      <p:sp>
        <p:nvSpPr>
          <p:cNvPr id="34" name="Freeform 34"/>
          <p:cNvSpPr/>
          <p:nvPr/>
        </p:nvSpPr>
        <p:spPr>
          <a:xfrm>
            <a:off x="5812234" y="2394965"/>
            <a:ext cx="542991" cy="55563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sp>
        <p:nvSpPr>
          <p:cNvPr id="37" name="Freeform 37"/>
          <p:cNvSpPr/>
          <p:nvPr/>
        </p:nvSpPr>
        <p:spPr>
          <a:xfrm>
            <a:off x="10005438" y="2494772"/>
            <a:ext cx="534225" cy="546873"/>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sp>
        <p:nvSpPr>
          <p:cNvPr id="38" name="Freeform 38"/>
          <p:cNvSpPr/>
          <p:nvPr/>
        </p:nvSpPr>
        <p:spPr>
          <a:xfrm>
            <a:off x="9976513" y="2465845"/>
            <a:ext cx="534225" cy="546873"/>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defTabSz="609585">
              <a:defRPr/>
            </a:pPr>
            <a:endParaRPr lang="en-SG" sz="1200">
              <a:solidFill>
                <a:prstClr val="black"/>
              </a:solidFill>
              <a:latin typeface="Calibri"/>
              <a:cs typeface="Arial"/>
              <a:sym typeface="Arial"/>
            </a:endParaRPr>
          </a:p>
        </p:txBody>
      </p:sp>
      <p:sp>
        <p:nvSpPr>
          <p:cNvPr id="39" name="Freeform 39"/>
          <p:cNvSpPr/>
          <p:nvPr/>
        </p:nvSpPr>
        <p:spPr>
          <a:xfrm>
            <a:off x="9972130" y="2461462"/>
            <a:ext cx="542991" cy="55563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528765" y="2177645"/>
            <a:ext cx="2707284" cy="880626"/>
          </a:xfrm>
          <a:prstGeom prst="rect">
            <a:avLst/>
          </a:prstGeom>
        </p:spPr>
        <p:txBody>
          <a:bodyPr lIns="0" tIns="0" rIns="0" bIns="0" rtlCol="0" anchor="t">
            <a:spAutoFit/>
          </a:bodyPr>
          <a:lstStyle/>
          <a:p>
            <a:pPr algn="ctr" defTabSz="609585">
              <a:lnSpc>
                <a:spcPts val="8120"/>
              </a:lnSpc>
              <a:defRPr/>
            </a:pPr>
            <a:r>
              <a:rPr lang="en-US" sz="3000" dirty="0">
                <a:solidFill>
                  <a:srgbClr val="121212"/>
                </a:solidFill>
                <a:latin typeface="Cloud Soft Bold"/>
                <a:cs typeface="Arial"/>
                <a:sym typeface="Arial"/>
              </a:rPr>
              <a:t>A</a:t>
            </a:r>
          </a:p>
        </p:txBody>
      </p:sp>
      <p:sp>
        <p:nvSpPr>
          <p:cNvPr id="42" name="TextBox 11">
            <a:extLst>
              <a:ext uri="{FF2B5EF4-FFF2-40B4-BE49-F238E27FC236}">
                <a16:creationId xmlns:a16="http://schemas.microsoft.com/office/drawing/2014/main" id="{6D32C50F-F05E-9749-9C65-3326142192F2}"/>
              </a:ext>
            </a:extLst>
          </p:cNvPr>
          <p:cNvSpPr txBox="1"/>
          <p:nvPr/>
        </p:nvSpPr>
        <p:spPr>
          <a:xfrm>
            <a:off x="4730087" y="2077291"/>
            <a:ext cx="2707284" cy="880626"/>
          </a:xfrm>
          <a:prstGeom prst="rect">
            <a:avLst/>
          </a:prstGeom>
        </p:spPr>
        <p:txBody>
          <a:bodyPr lIns="0" tIns="0" rIns="0" bIns="0" rtlCol="0" anchor="t">
            <a:spAutoFit/>
          </a:bodyPr>
          <a:lstStyle/>
          <a:p>
            <a:pPr algn="ctr" defTabSz="609585">
              <a:lnSpc>
                <a:spcPts val="8120"/>
              </a:lnSpc>
              <a:defRPr/>
            </a:pPr>
            <a:r>
              <a:rPr lang="en-US" sz="3000" dirty="0">
                <a:solidFill>
                  <a:srgbClr val="121212"/>
                </a:solidFill>
                <a:latin typeface="Cloud Soft Bold"/>
                <a:cs typeface="Arial"/>
                <a:sym typeface="Arial"/>
              </a:rPr>
              <a:t>B</a:t>
            </a:r>
          </a:p>
        </p:txBody>
      </p:sp>
      <p:sp>
        <p:nvSpPr>
          <p:cNvPr id="43" name="TextBox 11">
            <a:extLst>
              <a:ext uri="{FF2B5EF4-FFF2-40B4-BE49-F238E27FC236}">
                <a16:creationId xmlns:a16="http://schemas.microsoft.com/office/drawing/2014/main" id="{0C6A329C-55EC-034E-B22C-619A42900065}"/>
              </a:ext>
            </a:extLst>
          </p:cNvPr>
          <p:cNvSpPr txBox="1"/>
          <p:nvPr/>
        </p:nvSpPr>
        <p:spPr>
          <a:xfrm>
            <a:off x="8919757" y="2133297"/>
            <a:ext cx="2707284" cy="880626"/>
          </a:xfrm>
          <a:prstGeom prst="rect">
            <a:avLst/>
          </a:prstGeom>
        </p:spPr>
        <p:txBody>
          <a:bodyPr lIns="0" tIns="0" rIns="0" bIns="0" rtlCol="0" anchor="t">
            <a:spAutoFit/>
          </a:bodyPr>
          <a:lstStyle/>
          <a:p>
            <a:pPr algn="ctr" defTabSz="609585">
              <a:lnSpc>
                <a:spcPts val="8120"/>
              </a:lnSpc>
              <a:defRPr/>
            </a:pPr>
            <a:r>
              <a:rPr lang="en-US" sz="3000" dirty="0">
                <a:solidFill>
                  <a:srgbClr val="121212"/>
                </a:solidFill>
                <a:latin typeface="Cloud Soft Bold"/>
                <a:cs typeface="Arial"/>
                <a:sym typeface="Arial"/>
              </a:rPr>
              <a:t>C</a:t>
            </a:r>
          </a:p>
        </p:txBody>
      </p:sp>
      <p:sp>
        <p:nvSpPr>
          <p:cNvPr id="44" name="TextBox 11">
            <a:extLst>
              <a:ext uri="{FF2B5EF4-FFF2-40B4-BE49-F238E27FC236}">
                <a16:creationId xmlns:a16="http://schemas.microsoft.com/office/drawing/2014/main" id="{109FABC9-148B-E54D-B369-32121973B437}"/>
              </a:ext>
            </a:extLst>
          </p:cNvPr>
          <p:cNvSpPr txBox="1"/>
          <p:nvPr/>
        </p:nvSpPr>
        <p:spPr>
          <a:xfrm>
            <a:off x="826937" y="-209843"/>
            <a:ext cx="11311060" cy="1973361"/>
          </a:xfrm>
          <a:prstGeom prst="rect">
            <a:avLst/>
          </a:prstGeom>
        </p:spPr>
        <p:txBody>
          <a:bodyPr wrap="square" lIns="0" tIns="0" rIns="0" bIns="0" rtlCol="0" anchor="t">
            <a:spAutoFit/>
          </a:bodyPr>
          <a:lstStyle/>
          <a:p>
            <a:pPr algn="ctr" defTabSz="609585">
              <a:lnSpc>
                <a:spcPts val="8120"/>
              </a:lnSpc>
              <a:defRPr/>
            </a:pPr>
            <a:r>
              <a:rPr lang="en-US" sz="5333" b="1" dirty="0">
                <a:solidFill>
                  <a:prstClr val="white"/>
                </a:solidFill>
                <a:latin typeface="Cambria" panose="02040503050406030204" pitchFamily="18" charset="0"/>
                <a:ea typeface="Cambria" panose="02040503050406030204" pitchFamily="18" charset="0"/>
              </a:rPr>
              <a:t>3. </a:t>
            </a:r>
            <a:r>
              <a:rPr lang="en-US" sz="5333" b="1" dirty="0" err="1">
                <a:solidFill>
                  <a:prstClr val="white"/>
                </a:solidFill>
                <a:latin typeface="Cambria" panose="02040503050406030204" pitchFamily="18" charset="0"/>
                <a:ea typeface="Cambria" panose="02040503050406030204" pitchFamily="18" charset="0"/>
              </a:rPr>
              <a:t>Vua</a:t>
            </a:r>
            <a:r>
              <a:rPr lang="en-US" sz="5333" b="1" dirty="0">
                <a:solidFill>
                  <a:prstClr val="white"/>
                </a:solidFill>
                <a:latin typeface="Cambria" panose="02040503050406030204" pitchFamily="18" charset="0"/>
                <a:ea typeface="Cambria" panose="02040503050406030204" pitchFamily="18" charset="0"/>
              </a:rPr>
              <a:t> </a:t>
            </a:r>
            <a:r>
              <a:rPr lang="en-US" sz="5333" b="1" dirty="0" err="1">
                <a:solidFill>
                  <a:prstClr val="white"/>
                </a:solidFill>
                <a:latin typeface="Cambria" panose="02040503050406030204" pitchFamily="18" charset="0"/>
                <a:ea typeface="Cambria" panose="02040503050406030204" pitchFamily="18" charset="0"/>
              </a:rPr>
              <a:t>Trần</a:t>
            </a:r>
            <a:r>
              <a:rPr lang="en-US" sz="5333" b="1" dirty="0">
                <a:solidFill>
                  <a:prstClr val="white"/>
                </a:solidFill>
                <a:latin typeface="Cambria" panose="02040503050406030204" pitchFamily="18" charset="0"/>
                <a:ea typeface="Cambria" panose="02040503050406030204" pitchFamily="18" charset="0"/>
              </a:rPr>
              <a:t>  </a:t>
            </a:r>
            <a:r>
              <a:rPr lang="en-US" sz="5333" b="1" dirty="0" err="1">
                <a:solidFill>
                  <a:prstClr val="white"/>
                </a:solidFill>
                <a:latin typeface="Cambria" panose="02040503050406030204" pitchFamily="18" charset="0"/>
                <a:ea typeface="Cambria" panose="02040503050406030204" pitchFamily="18" charset="0"/>
              </a:rPr>
              <a:t>Nhân</a:t>
            </a:r>
            <a:r>
              <a:rPr lang="en-US" sz="5333" b="1" dirty="0">
                <a:solidFill>
                  <a:prstClr val="white"/>
                </a:solidFill>
                <a:latin typeface="Cambria" panose="02040503050406030204" pitchFamily="18" charset="0"/>
                <a:ea typeface="Cambria" panose="02040503050406030204" pitchFamily="18" charset="0"/>
              </a:rPr>
              <a:t> </a:t>
            </a:r>
            <a:r>
              <a:rPr lang="en-US" sz="5333" b="1" dirty="0" err="1">
                <a:solidFill>
                  <a:prstClr val="white"/>
                </a:solidFill>
                <a:latin typeface="Cambria" panose="02040503050406030204" pitchFamily="18" charset="0"/>
                <a:ea typeface="Cambria" panose="02040503050406030204" pitchFamily="18" charset="0"/>
              </a:rPr>
              <a:t>Tông</a:t>
            </a:r>
            <a:r>
              <a:rPr lang="en-US" sz="5333" b="1" dirty="0">
                <a:solidFill>
                  <a:prstClr val="white"/>
                </a:solidFill>
                <a:latin typeface="Cambria" panose="02040503050406030204" pitchFamily="18" charset="0"/>
                <a:ea typeface="Cambria" panose="02040503050406030204" pitchFamily="18" charset="0"/>
              </a:rPr>
              <a:t> </a:t>
            </a:r>
            <a:r>
              <a:rPr lang="en-US" sz="5333" b="1" dirty="0" err="1">
                <a:solidFill>
                  <a:prstClr val="white"/>
                </a:solidFill>
                <a:latin typeface="Cambria" panose="02040503050406030204" pitchFamily="18" charset="0"/>
                <a:ea typeface="Cambria" panose="02040503050406030204" pitchFamily="18" charset="0"/>
              </a:rPr>
              <a:t>nhường</a:t>
            </a:r>
            <a:r>
              <a:rPr lang="en-US" sz="5333" b="1" dirty="0">
                <a:solidFill>
                  <a:prstClr val="white"/>
                </a:solidFill>
                <a:latin typeface="Cambria" panose="02040503050406030204" pitchFamily="18" charset="0"/>
                <a:ea typeface="Cambria" panose="02040503050406030204" pitchFamily="18" charset="0"/>
              </a:rPr>
              <a:t> </a:t>
            </a:r>
            <a:r>
              <a:rPr lang="en-US" sz="5333" b="1" dirty="0" err="1">
                <a:solidFill>
                  <a:prstClr val="white"/>
                </a:solidFill>
                <a:latin typeface="Cambria" panose="02040503050406030204" pitchFamily="18" charset="0"/>
                <a:ea typeface="Cambria" panose="02040503050406030204" pitchFamily="18" charset="0"/>
              </a:rPr>
              <a:t>ngôi</a:t>
            </a:r>
            <a:r>
              <a:rPr lang="en-US" sz="5333" b="1" dirty="0">
                <a:solidFill>
                  <a:prstClr val="white"/>
                </a:solidFill>
                <a:latin typeface="Cambria" panose="02040503050406030204" pitchFamily="18" charset="0"/>
                <a:ea typeface="Cambria" panose="02040503050406030204" pitchFamily="18" charset="0"/>
              </a:rPr>
              <a:t> </a:t>
            </a:r>
            <a:r>
              <a:rPr lang="en-US" sz="5333" b="1" dirty="0" err="1">
                <a:solidFill>
                  <a:prstClr val="white"/>
                </a:solidFill>
                <a:latin typeface="Cambria" panose="02040503050406030204" pitchFamily="18" charset="0"/>
                <a:ea typeface="Cambria" panose="02040503050406030204" pitchFamily="18" charset="0"/>
              </a:rPr>
              <a:t>cho</a:t>
            </a:r>
            <a:r>
              <a:rPr lang="en-US" sz="5333" b="1" dirty="0">
                <a:solidFill>
                  <a:prstClr val="white"/>
                </a:solidFill>
                <a:latin typeface="Cambria" panose="02040503050406030204" pitchFamily="18" charset="0"/>
                <a:ea typeface="Cambria" panose="02040503050406030204" pitchFamily="18" charset="0"/>
              </a:rPr>
              <a:t> ai?</a:t>
            </a:r>
            <a:endParaRPr lang="en-US" sz="5333" b="1" dirty="0">
              <a:solidFill>
                <a:prstClr val="white"/>
              </a:solidFill>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23260936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3"/>
                                        </p:tgtEl>
                                        <p:attrNameLst>
                                          <p:attrName>fillcolor</p:attrName>
                                        </p:attrNameLst>
                                      </p:cBhvr>
                                      <p:to>
                                        <a:srgbClr val="92D050"/>
                                      </p:to>
                                    </p:animClr>
                                    <p:set>
                                      <p:cBhvr>
                                        <p:cTn id="7" dur="2000" fill="hold"/>
                                        <p:tgtEl>
                                          <p:spTgt spid="33"/>
                                        </p:tgtEl>
                                        <p:attrNameLst>
                                          <p:attrName>fill.type</p:attrName>
                                        </p:attrNameLst>
                                      </p:cBhvr>
                                      <p:to>
                                        <p:strVal val="solid"/>
                                      </p:to>
                                    </p:set>
                                    <p:set>
                                      <p:cBhvr>
                                        <p:cTn id="8" dur="2000" fill="hold"/>
                                        <p:tgtEl>
                                          <p:spTgt spid="3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1" presetClass="emph" presetSubtype="2" fill="hold" nodeType="withEffect">
                                  <p:stCondLst>
                                    <p:cond delay="0"/>
                                  </p:stCondLst>
                                  <p:childTnLst>
                                    <p:animClr clrSpc="rgb" dir="cw">
                                      <p:cBhvr>
                                        <p:cTn id="10" dur="2000" fill="hold"/>
                                        <p:tgtEl>
                                          <p:spTgt spid="14"/>
                                        </p:tgtEl>
                                        <p:attrNameLst>
                                          <p:attrName>fillcolor</p:attrName>
                                        </p:attrNameLst>
                                      </p:cBhvr>
                                      <p:to>
                                        <a:srgbClr val="92D050"/>
                                      </p:to>
                                    </p:animClr>
                                    <p:set>
                                      <p:cBhvr>
                                        <p:cTn id="11" dur="2000" fill="hold"/>
                                        <p:tgtEl>
                                          <p:spTgt spid="14"/>
                                        </p:tgtEl>
                                        <p:attrNameLst>
                                          <p:attrName>fill.type</p:attrName>
                                        </p:attrNameLst>
                                      </p:cBhvr>
                                      <p:to>
                                        <p:strVal val="solid"/>
                                      </p:to>
                                    </p:set>
                                    <p:set>
                                      <p:cBhvr>
                                        <p:cTn id="12" dur="2000" fill="hold"/>
                                        <p:tgtEl>
                                          <p:spTgt spid="14"/>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13" restart="whenNotActive" fill="hold" evtFilter="cancelBubble" nodeType="interactiveSeq">
                <p:stCondLst>
                  <p:cond evt="onClick" delay="0">
                    <p:tgtEl>
                      <p:spTgt spid="28"/>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4"/>
                                        </p:tgtEl>
                                        <p:attrNameLst>
                                          <p:attrName>fillcolor</p:attrName>
                                        </p:attrNameLst>
                                      </p:cBhvr>
                                      <p:to>
                                        <a:schemeClr val="accent2"/>
                                      </p:to>
                                    </p:animClr>
                                    <p:set>
                                      <p:cBhvr>
                                        <p:cTn id="18" dur="2000" fill="hold"/>
                                        <p:tgtEl>
                                          <p:spTgt spid="4"/>
                                        </p:tgtEl>
                                        <p:attrNameLst>
                                          <p:attrName>fill.type</p:attrName>
                                        </p:attrNameLst>
                                      </p:cBhvr>
                                      <p:to>
                                        <p:strVal val="solid"/>
                                      </p:to>
                                    </p:set>
                                    <p:set>
                                      <p:cBhvr>
                                        <p:cTn id="19" dur="2000" fill="hold"/>
                                        <p:tgtEl>
                                          <p:spTgt spid="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28"/>
                                        </p:tgtEl>
                                        <p:attrNameLst>
                                          <p:attrName>fillcolor</p:attrName>
                                        </p:attrNameLst>
                                      </p:cBhvr>
                                      <p:to>
                                        <a:schemeClr val="accent2"/>
                                      </p:to>
                                    </p:animClr>
                                    <p:set>
                                      <p:cBhvr>
                                        <p:cTn id="22" dur="2000" fill="hold"/>
                                        <p:tgtEl>
                                          <p:spTgt spid="28"/>
                                        </p:tgtEl>
                                        <p:attrNameLst>
                                          <p:attrName>fill.type</p:attrName>
                                        </p:attrNameLst>
                                      </p:cBhvr>
                                      <p:to>
                                        <p:strVal val="solid"/>
                                      </p:to>
                                    </p:set>
                                    <p:set>
                                      <p:cBhvr>
                                        <p:cTn id="23" dur="2000" fill="hold"/>
                                        <p:tgtEl>
                                          <p:spTgt spid="28"/>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8"/>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38"/>
                                        </p:tgtEl>
                                        <p:attrNameLst>
                                          <p:attrName>fillcolor</p:attrName>
                                        </p:attrNameLst>
                                      </p:cBhvr>
                                      <p:to>
                                        <a:schemeClr val="accent2"/>
                                      </p:to>
                                    </p:animClr>
                                    <p:set>
                                      <p:cBhvr>
                                        <p:cTn id="29" dur="2000" fill="hold"/>
                                        <p:tgtEl>
                                          <p:spTgt spid="38"/>
                                        </p:tgtEl>
                                        <p:attrNameLst>
                                          <p:attrName>fill.type</p:attrName>
                                        </p:attrNameLst>
                                      </p:cBhvr>
                                      <p:to>
                                        <p:strVal val="solid"/>
                                      </p:to>
                                    </p:set>
                                    <p:set>
                                      <p:cBhvr>
                                        <p:cTn id="30" dur="2000" fill="hold"/>
                                        <p:tgtEl>
                                          <p:spTgt spid="3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4" name="bomb.wav"/>
                                        </p:tgtEl>
                                      </p:cMediaNode>
                                    </p:audio>
                                  </p:subTnLst>
                                </p:cTn>
                              </p:par>
                              <p:par>
                                <p:cTn id="31" presetID="1" presetClass="emph" presetSubtype="2" fill="hold" nodeType="withEffect">
                                  <p:stCondLst>
                                    <p:cond delay="0"/>
                                  </p:stCondLst>
                                  <p:childTnLst>
                                    <p:animClr clrSpc="rgb" dir="cw">
                                      <p:cBhvr>
                                        <p:cTn id="32" dur="2000" fill="hold"/>
                                        <p:tgtEl>
                                          <p:spTgt spid="19"/>
                                        </p:tgtEl>
                                        <p:attrNameLst>
                                          <p:attrName>fillcolor</p:attrName>
                                        </p:attrNameLst>
                                      </p:cBhvr>
                                      <p:to>
                                        <a:schemeClr val="accent2"/>
                                      </p:to>
                                    </p:animClr>
                                    <p:set>
                                      <p:cBhvr>
                                        <p:cTn id="33" dur="2000" fill="hold"/>
                                        <p:tgtEl>
                                          <p:spTgt spid="19"/>
                                        </p:tgtEl>
                                        <p:attrNameLst>
                                          <p:attrName>fill.type</p:attrName>
                                        </p:attrNameLst>
                                      </p:cBhvr>
                                      <p:to>
                                        <p:strVal val="solid"/>
                                      </p:to>
                                    </p:set>
                                    <p:set>
                                      <p:cBhvr>
                                        <p:cTn id="34"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22512" y="1"/>
            <a:ext cx="12849903" cy="7859415"/>
          </a:xfrm>
          <a:custGeom>
            <a:avLst/>
            <a:gdLst/>
            <a:ahLst/>
            <a:cxnLst/>
            <a:rect l="l" t="t" r="r" b="b"/>
            <a:pathLst>
              <a:path w="19274853" h="11789122">
                <a:moveTo>
                  <a:pt x="0" y="0"/>
                </a:moveTo>
                <a:lnTo>
                  <a:pt x="19274853" y="0"/>
                </a:lnTo>
                <a:lnTo>
                  <a:pt x="19274853" y="11789122"/>
                </a:lnTo>
                <a:lnTo>
                  <a:pt x="0" y="11789122"/>
                </a:lnTo>
                <a:lnTo>
                  <a:pt x="0" y="0"/>
                </a:lnTo>
                <a:close/>
              </a:path>
            </a:pathLst>
          </a:custGeom>
          <a:blipFill>
            <a:blip r:embed="rId3">
              <a:alphaModFix amt="7999"/>
              <a:extLst>
                <a:ext uri="{96DAC541-7B7A-43D3-8B79-37D633B846F1}">
                  <asvg:svgBlip xmlns:asvg="http://schemas.microsoft.com/office/drawing/2016/SVG/main" r:embed="rId4"/>
                </a:ext>
              </a:extLst>
            </a:blip>
            <a:stretch>
              <a:fillRect l="-12657" t="-50982" r="-11420" b="-51882"/>
            </a:stretch>
          </a:blipFill>
        </p:spPr>
        <p:txBody>
          <a:bodyPr/>
          <a:lstStyle/>
          <a:p>
            <a:pPr defTabSz="609585">
              <a:defRPr/>
            </a:pPr>
            <a:endParaRPr lang="en-SG" sz="1200">
              <a:solidFill>
                <a:prstClr val="black"/>
              </a:solidFill>
              <a:latin typeface="Calibri"/>
              <a:cs typeface="Arial"/>
              <a:sym typeface="Arial"/>
            </a:endParaRPr>
          </a:p>
        </p:txBody>
      </p:sp>
      <p:grpSp>
        <p:nvGrpSpPr>
          <p:cNvPr id="10" name="Group 10"/>
          <p:cNvGrpSpPr/>
          <p:nvPr/>
        </p:nvGrpSpPr>
        <p:grpSpPr>
          <a:xfrm>
            <a:off x="1032202" y="2008972"/>
            <a:ext cx="10053325" cy="2500835"/>
            <a:chOff x="0" y="0"/>
            <a:chExt cx="20106649" cy="5001668"/>
          </a:xfrm>
        </p:grpSpPr>
        <p:grpSp>
          <p:nvGrpSpPr>
            <p:cNvPr id="11" name="Group 11"/>
            <p:cNvGrpSpPr/>
            <p:nvPr/>
          </p:nvGrpSpPr>
          <p:grpSpPr>
            <a:xfrm>
              <a:off x="0" y="0"/>
              <a:ext cx="20106649" cy="5001668"/>
              <a:chOff x="0" y="0"/>
              <a:chExt cx="6563626" cy="1632747"/>
            </a:xfrm>
          </p:grpSpPr>
          <p:sp>
            <p:nvSpPr>
              <p:cNvPr id="12" name="Freeform 12"/>
              <p:cNvSpPr/>
              <p:nvPr/>
            </p:nvSpPr>
            <p:spPr>
              <a:xfrm>
                <a:off x="48260" y="48260"/>
                <a:ext cx="6515366" cy="1584487"/>
              </a:xfrm>
              <a:custGeom>
                <a:avLst/>
                <a:gdLst/>
                <a:ahLst/>
                <a:cxnLst/>
                <a:rect l="l" t="t" r="r" b="b"/>
                <a:pathLst>
                  <a:path w="6515366" h="1584487">
                    <a:moveTo>
                      <a:pt x="0" y="0"/>
                    </a:moveTo>
                    <a:lnTo>
                      <a:pt x="6515366" y="0"/>
                    </a:lnTo>
                    <a:lnTo>
                      <a:pt x="6515366" y="1584487"/>
                    </a:lnTo>
                    <a:lnTo>
                      <a:pt x="0" y="1584487"/>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sp>
            <p:nvSpPr>
              <p:cNvPr id="13" name="Freeform 13"/>
              <p:cNvSpPr/>
              <p:nvPr/>
            </p:nvSpPr>
            <p:spPr>
              <a:xfrm>
                <a:off x="6350" y="6350"/>
                <a:ext cx="6515366" cy="1584487"/>
              </a:xfrm>
              <a:custGeom>
                <a:avLst/>
                <a:gdLst/>
                <a:ahLst/>
                <a:cxnLst/>
                <a:rect l="l" t="t" r="r" b="b"/>
                <a:pathLst>
                  <a:path w="6515366" h="1584487">
                    <a:moveTo>
                      <a:pt x="0" y="0"/>
                    </a:moveTo>
                    <a:lnTo>
                      <a:pt x="6515366" y="0"/>
                    </a:lnTo>
                    <a:lnTo>
                      <a:pt x="6515366" y="1584487"/>
                    </a:lnTo>
                    <a:lnTo>
                      <a:pt x="0" y="1584487"/>
                    </a:lnTo>
                    <a:close/>
                  </a:path>
                </a:pathLst>
              </a:custGeom>
              <a:solidFill>
                <a:srgbClr val="F9C6DA"/>
              </a:solidFill>
            </p:spPr>
            <p:txBody>
              <a:bodyPr/>
              <a:lstStyle/>
              <a:p>
                <a:pPr defTabSz="609585">
                  <a:defRPr/>
                </a:pPr>
                <a:endParaRPr lang="en-SG" sz="1200">
                  <a:solidFill>
                    <a:prstClr val="black"/>
                  </a:solidFill>
                  <a:latin typeface="Calibri"/>
                  <a:cs typeface="Arial"/>
                  <a:sym typeface="Arial"/>
                </a:endParaRPr>
              </a:p>
            </p:txBody>
          </p:sp>
          <p:sp>
            <p:nvSpPr>
              <p:cNvPr id="14" name="Freeform 14"/>
              <p:cNvSpPr/>
              <p:nvPr/>
            </p:nvSpPr>
            <p:spPr>
              <a:xfrm>
                <a:off x="0" y="0"/>
                <a:ext cx="6528066" cy="1597187"/>
              </a:xfrm>
              <a:custGeom>
                <a:avLst/>
                <a:gdLst/>
                <a:ahLst/>
                <a:cxnLst/>
                <a:rect l="l" t="t" r="r" b="b"/>
                <a:pathLst>
                  <a:path w="6528066" h="1597187">
                    <a:moveTo>
                      <a:pt x="6528066" y="1597187"/>
                    </a:moveTo>
                    <a:lnTo>
                      <a:pt x="0" y="1597187"/>
                    </a:lnTo>
                    <a:lnTo>
                      <a:pt x="0" y="0"/>
                    </a:lnTo>
                    <a:lnTo>
                      <a:pt x="6528066" y="0"/>
                    </a:lnTo>
                    <a:lnTo>
                      <a:pt x="6528066" y="1597187"/>
                    </a:lnTo>
                    <a:close/>
                    <a:moveTo>
                      <a:pt x="12700" y="1584487"/>
                    </a:moveTo>
                    <a:lnTo>
                      <a:pt x="6515366" y="1584487"/>
                    </a:lnTo>
                    <a:lnTo>
                      <a:pt x="6515366" y="12700"/>
                    </a:lnTo>
                    <a:lnTo>
                      <a:pt x="12700" y="12700"/>
                    </a:lnTo>
                    <a:lnTo>
                      <a:pt x="12700" y="1584487"/>
                    </a:lnTo>
                    <a:close/>
                  </a:path>
                </a:pathLst>
              </a:custGeom>
              <a:solidFill>
                <a:srgbClr val="121212"/>
              </a:solidFill>
            </p:spPr>
            <p:txBody>
              <a:bodyPr/>
              <a:lstStyle/>
              <a:p>
                <a:pPr defTabSz="609585">
                  <a:defRPr/>
                </a:pPr>
                <a:endParaRPr lang="en-SG" sz="1200">
                  <a:solidFill>
                    <a:prstClr val="black"/>
                  </a:solidFill>
                  <a:latin typeface="Calibri"/>
                  <a:cs typeface="Arial"/>
                  <a:sym typeface="Arial"/>
                </a:endParaRPr>
              </a:p>
            </p:txBody>
          </p:sp>
        </p:grpSp>
        <p:sp>
          <p:nvSpPr>
            <p:cNvPr id="15" name="TextBox 15"/>
            <p:cNvSpPr txBox="1"/>
            <p:nvPr/>
          </p:nvSpPr>
          <p:spPr>
            <a:xfrm>
              <a:off x="986606" y="1864089"/>
              <a:ext cx="18133441" cy="2073517"/>
            </a:xfrm>
            <a:prstGeom prst="rect">
              <a:avLst/>
            </a:prstGeom>
          </p:spPr>
          <p:txBody>
            <a:bodyPr lIns="0" tIns="0" rIns="0" bIns="0" rtlCol="0" anchor="t">
              <a:spAutoFit/>
            </a:bodyPr>
            <a:lstStyle/>
            <a:p>
              <a:pPr algn="ctr" defTabSz="609585">
                <a:lnSpc>
                  <a:spcPts val="7358"/>
                </a:lnSpc>
                <a:defRPr/>
              </a:pPr>
              <a:r>
                <a:rPr lang="en-US" sz="9600" dirty="0" err="1">
                  <a:ln w="38100">
                    <a:solidFill>
                      <a:prstClr val="black"/>
                    </a:solidFill>
                  </a:ln>
                  <a:solidFill>
                    <a:prstClr val="white"/>
                  </a:solidFill>
                  <a:latin typeface="#9Slide07 IcielCrocante" panose="02000000000000000000" pitchFamily="2" charset="77"/>
                  <a:cs typeface="Arial"/>
                  <a:sym typeface="Arial"/>
                </a:rPr>
                <a:t>Chúc</a:t>
              </a:r>
              <a:r>
                <a:rPr lang="en-US" sz="9600" dirty="0">
                  <a:ln w="38100">
                    <a:solidFill>
                      <a:prstClr val="black"/>
                    </a:solidFill>
                  </a:ln>
                  <a:solidFill>
                    <a:prstClr val="white"/>
                  </a:solidFill>
                  <a:latin typeface="#9Slide07 IcielCrocante" panose="02000000000000000000" pitchFamily="2" charset="77"/>
                  <a:cs typeface="Arial"/>
                  <a:sym typeface="Arial"/>
                </a:rPr>
                <a:t> </a:t>
              </a:r>
              <a:r>
                <a:rPr lang="en-US" sz="9600" dirty="0" err="1">
                  <a:ln w="38100">
                    <a:solidFill>
                      <a:prstClr val="black"/>
                    </a:solidFill>
                  </a:ln>
                  <a:solidFill>
                    <a:prstClr val="white"/>
                  </a:solidFill>
                  <a:latin typeface="#9Slide07 IcielCrocante" panose="02000000000000000000" pitchFamily="2" charset="77"/>
                  <a:cs typeface="Arial"/>
                  <a:sym typeface="Arial"/>
                </a:rPr>
                <a:t>mừng</a:t>
              </a:r>
              <a:endParaRPr lang="en-US" sz="9600" dirty="0">
                <a:ln w="38100">
                  <a:solidFill>
                    <a:prstClr val="black"/>
                  </a:solidFill>
                </a:ln>
                <a:solidFill>
                  <a:prstClr val="white"/>
                </a:solidFill>
                <a:latin typeface="#9Slide07 IcielCrocante" panose="02000000000000000000" pitchFamily="2" charset="77"/>
                <a:cs typeface="Arial"/>
                <a:sym typeface="Arial"/>
              </a:endParaRPr>
            </a:p>
          </p:txBody>
        </p:sp>
      </p:grpSp>
      <p:sp>
        <p:nvSpPr>
          <p:cNvPr id="18" name="Freeform 18"/>
          <p:cNvSpPr/>
          <p:nvPr/>
        </p:nvSpPr>
        <p:spPr>
          <a:xfrm>
            <a:off x="1973813" y="6307670"/>
            <a:ext cx="1620064" cy="712828"/>
          </a:xfrm>
          <a:custGeom>
            <a:avLst/>
            <a:gdLst/>
            <a:ahLst/>
            <a:cxnLst/>
            <a:rect l="l" t="t" r="r" b="b"/>
            <a:pathLst>
              <a:path w="2430096" h="1069242">
                <a:moveTo>
                  <a:pt x="0" y="0"/>
                </a:moveTo>
                <a:lnTo>
                  <a:pt x="2430096" y="0"/>
                </a:lnTo>
                <a:lnTo>
                  <a:pt x="2430096" y="1069242"/>
                </a:lnTo>
                <a:lnTo>
                  <a:pt x="0" y="1069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585">
              <a:defRPr/>
            </a:pPr>
            <a:endParaRPr lang="en-SG" sz="1200">
              <a:solidFill>
                <a:prstClr val="black"/>
              </a:solidFill>
              <a:latin typeface="Calibri"/>
              <a:cs typeface="Arial"/>
              <a:sym typeface="Arial"/>
            </a:endParaRPr>
          </a:p>
        </p:txBody>
      </p:sp>
      <p:sp>
        <p:nvSpPr>
          <p:cNvPr id="19" name="Freeform 19"/>
          <p:cNvSpPr/>
          <p:nvPr/>
        </p:nvSpPr>
        <p:spPr>
          <a:xfrm rot="-1108897">
            <a:off x="1175612" y="4880817"/>
            <a:ext cx="502779" cy="533839"/>
          </a:xfrm>
          <a:custGeom>
            <a:avLst/>
            <a:gdLst/>
            <a:ahLst/>
            <a:cxnLst/>
            <a:rect l="l" t="t" r="r" b="b"/>
            <a:pathLst>
              <a:path w="754167" h="800757">
                <a:moveTo>
                  <a:pt x="0" y="0"/>
                </a:moveTo>
                <a:lnTo>
                  <a:pt x="754167" y="0"/>
                </a:lnTo>
                <a:lnTo>
                  <a:pt x="754167" y="800757"/>
                </a:lnTo>
                <a:lnTo>
                  <a:pt x="0" y="8007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585">
              <a:defRPr/>
            </a:pPr>
            <a:endParaRPr lang="en-SG" sz="1200">
              <a:solidFill>
                <a:prstClr val="black"/>
              </a:solidFill>
              <a:latin typeface="Calibri"/>
              <a:cs typeface="Arial"/>
              <a:sym typeface="Arial"/>
            </a:endParaRPr>
          </a:p>
        </p:txBody>
      </p:sp>
      <p:sp>
        <p:nvSpPr>
          <p:cNvPr id="20" name="Freeform 20"/>
          <p:cNvSpPr/>
          <p:nvPr/>
        </p:nvSpPr>
        <p:spPr>
          <a:xfrm rot="1187371">
            <a:off x="11371159" y="4560913"/>
            <a:ext cx="270084" cy="286769"/>
          </a:xfrm>
          <a:custGeom>
            <a:avLst/>
            <a:gdLst/>
            <a:ahLst/>
            <a:cxnLst/>
            <a:rect l="l" t="t" r="r" b="b"/>
            <a:pathLst>
              <a:path w="405126" h="430153">
                <a:moveTo>
                  <a:pt x="0" y="0"/>
                </a:moveTo>
                <a:lnTo>
                  <a:pt x="405126" y="0"/>
                </a:lnTo>
                <a:lnTo>
                  <a:pt x="405126" y="430153"/>
                </a:lnTo>
                <a:lnTo>
                  <a:pt x="0" y="4301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585">
              <a:defRPr/>
            </a:pPr>
            <a:endParaRPr lang="en-SG" sz="1200">
              <a:solidFill>
                <a:prstClr val="black"/>
              </a:solidFill>
              <a:latin typeface="Calibri"/>
              <a:cs typeface="Arial"/>
              <a:sym typeface="Arial"/>
            </a:endParaRPr>
          </a:p>
        </p:txBody>
      </p:sp>
      <p:sp>
        <p:nvSpPr>
          <p:cNvPr id="22" name="Freeform 22"/>
          <p:cNvSpPr/>
          <p:nvPr/>
        </p:nvSpPr>
        <p:spPr>
          <a:xfrm rot="1187371">
            <a:off x="9360320" y="582193"/>
            <a:ext cx="340313" cy="361336"/>
          </a:xfrm>
          <a:custGeom>
            <a:avLst/>
            <a:gdLst/>
            <a:ahLst/>
            <a:cxnLst/>
            <a:rect l="l" t="t" r="r" b="b"/>
            <a:pathLst>
              <a:path w="510469" h="542004">
                <a:moveTo>
                  <a:pt x="0" y="0"/>
                </a:moveTo>
                <a:lnTo>
                  <a:pt x="510469" y="0"/>
                </a:lnTo>
                <a:lnTo>
                  <a:pt x="510469" y="542005"/>
                </a:lnTo>
                <a:lnTo>
                  <a:pt x="0" y="5420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585">
              <a:defRPr/>
            </a:pPr>
            <a:endParaRPr lang="en-SG" sz="1200">
              <a:solidFill>
                <a:prstClr val="black"/>
              </a:solidFill>
              <a:latin typeface="Calibri"/>
              <a:cs typeface="Arial"/>
              <a:sym typeface="Arial"/>
            </a:endParaRPr>
          </a:p>
        </p:txBody>
      </p:sp>
      <p:sp>
        <p:nvSpPr>
          <p:cNvPr id="23" name="Freeform 23"/>
          <p:cNvSpPr/>
          <p:nvPr/>
        </p:nvSpPr>
        <p:spPr>
          <a:xfrm rot="-1147221">
            <a:off x="2135917" y="604577"/>
            <a:ext cx="340313" cy="361336"/>
          </a:xfrm>
          <a:custGeom>
            <a:avLst/>
            <a:gdLst/>
            <a:ahLst/>
            <a:cxnLst/>
            <a:rect l="l" t="t" r="r" b="b"/>
            <a:pathLst>
              <a:path w="510469" h="542004">
                <a:moveTo>
                  <a:pt x="0" y="0"/>
                </a:moveTo>
                <a:lnTo>
                  <a:pt x="510470" y="0"/>
                </a:lnTo>
                <a:lnTo>
                  <a:pt x="510470" y="542005"/>
                </a:lnTo>
                <a:lnTo>
                  <a:pt x="0" y="5420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585">
              <a:defRPr/>
            </a:pPr>
            <a:endParaRPr lang="en-SG" sz="1200">
              <a:solidFill>
                <a:prstClr val="black"/>
              </a:solidFill>
              <a:latin typeface="Calibri"/>
              <a:cs typeface="Arial"/>
              <a:sym typeface="Arial"/>
            </a:endParaRPr>
          </a:p>
        </p:txBody>
      </p:sp>
      <p:sp>
        <p:nvSpPr>
          <p:cNvPr id="24" name="Freeform 24"/>
          <p:cNvSpPr/>
          <p:nvPr/>
        </p:nvSpPr>
        <p:spPr>
          <a:xfrm>
            <a:off x="10498760" y="2136997"/>
            <a:ext cx="2150928" cy="1122393"/>
          </a:xfrm>
          <a:custGeom>
            <a:avLst/>
            <a:gdLst/>
            <a:ahLst/>
            <a:cxnLst/>
            <a:rect l="l" t="t" r="r" b="b"/>
            <a:pathLst>
              <a:path w="3226391" h="1683589">
                <a:moveTo>
                  <a:pt x="0" y="0"/>
                </a:moveTo>
                <a:lnTo>
                  <a:pt x="3226391" y="0"/>
                </a:lnTo>
                <a:lnTo>
                  <a:pt x="3226391" y="1683590"/>
                </a:lnTo>
                <a:lnTo>
                  <a:pt x="0" y="168359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585">
              <a:defRPr/>
            </a:pPr>
            <a:r>
              <a:rPr lang="en-VN" sz="1200" dirty="0">
                <a:solidFill>
                  <a:prstClr val="black"/>
                </a:solidFill>
                <a:latin typeface="Calibri"/>
                <a:cs typeface="Arial"/>
                <a:sym typeface="Arial"/>
              </a:rPr>
              <a:t> </a:t>
            </a:r>
          </a:p>
        </p:txBody>
      </p:sp>
      <p:sp>
        <p:nvSpPr>
          <p:cNvPr id="25" name="Freeform 25"/>
          <p:cNvSpPr/>
          <p:nvPr/>
        </p:nvSpPr>
        <p:spPr>
          <a:xfrm rot="322681">
            <a:off x="4877163" y="567825"/>
            <a:ext cx="1165987" cy="390076"/>
          </a:xfrm>
          <a:custGeom>
            <a:avLst/>
            <a:gdLst/>
            <a:ahLst/>
            <a:cxnLst/>
            <a:rect l="l" t="t" r="r" b="b"/>
            <a:pathLst>
              <a:path w="1748980" h="585113">
                <a:moveTo>
                  <a:pt x="0" y="0"/>
                </a:moveTo>
                <a:lnTo>
                  <a:pt x="1748980" y="0"/>
                </a:lnTo>
                <a:lnTo>
                  <a:pt x="1748980" y="585113"/>
                </a:lnTo>
                <a:lnTo>
                  <a:pt x="0" y="58511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defTabSz="609585">
              <a:defRPr/>
            </a:pPr>
            <a:endParaRPr lang="en-SG" sz="1200">
              <a:solidFill>
                <a:prstClr val="black"/>
              </a:solidFill>
              <a:latin typeface="Calibri"/>
              <a:cs typeface="Arial"/>
              <a:sym typeface="Arial"/>
            </a:endParaRPr>
          </a:p>
        </p:txBody>
      </p:sp>
      <p:sp>
        <p:nvSpPr>
          <p:cNvPr id="26" name="Freeform 26"/>
          <p:cNvSpPr/>
          <p:nvPr/>
        </p:nvSpPr>
        <p:spPr>
          <a:xfrm rot="-612318">
            <a:off x="9706406" y="5437416"/>
            <a:ext cx="1121156" cy="898963"/>
          </a:xfrm>
          <a:custGeom>
            <a:avLst/>
            <a:gdLst/>
            <a:ahLst/>
            <a:cxnLst/>
            <a:rect l="l" t="t" r="r" b="b"/>
            <a:pathLst>
              <a:path w="1681733" h="1348444">
                <a:moveTo>
                  <a:pt x="0" y="0"/>
                </a:moveTo>
                <a:lnTo>
                  <a:pt x="1681732" y="0"/>
                </a:lnTo>
                <a:lnTo>
                  <a:pt x="1681732" y="1348444"/>
                </a:lnTo>
                <a:lnTo>
                  <a:pt x="0" y="134844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defTabSz="609585">
              <a:defRPr/>
            </a:pPr>
            <a:endParaRPr lang="en-SG" sz="1200">
              <a:solidFill>
                <a:prstClr val="black"/>
              </a:solidFill>
              <a:latin typeface="Calibri"/>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15"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FF25003A-2408-93C0-8FEF-3A56C05A9506}"/>
              </a:ext>
            </a:extLst>
          </p:cNvPr>
          <p:cNvSpPr/>
          <p:nvPr/>
        </p:nvSpPr>
        <p:spPr>
          <a:xfrm>
            <a:off x="154300" y="1269573"/>
            <a:ext cx="7567537" cy="4936280"/>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39">
              <a:defRPr/>
            </a:pPr>
            <a:endParaRPr lang="vi-VN" sz="60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grpSp>
        <p:nvGrpSpPr>
          <p:cNvPr id="5" name="Google Shape;1387;p53">
            <a:extLst>
              <a:ext uri="{FF2B5EF4-FFF2-40B4-BE49-F238E27FC236}">
                <a16:creationId xmlns:a16="http://schemas.microsoft.com/office/drawing/2014/main" id="{660F3426-3879-2CAB-41E0-E149342EB4E2}"/>
              </a:ext>
            </a:extLst>
          </p:cNvPr>
          <p:cNvGrpSpPr/>
          <p:nvPr/>
        </p:nvGrpSpPr>
        <p:grpSpPr>
          <a:xfrm rot="10800000" flipH="1">
            <a:off x="2756673" y="6205853"/>
            <a:ext cx="5105400" cy="1248075"/>
            <a:chOff x="238125" y="1984300"/>
            <a:chExt cx="7143750" cy="1746375"/>
          </a:xfrm>
        </p:grpSpPr>
        <p:sp>
          <p:nvSpPr>
            <p:cNvPr id="6" name="Google Shape;1388;p53">
              <a:extLst>
                <a:ext uri="{FF2B5EF4-FFF2-40B4-BE49-F238E27FC236}">
                  <a16:creationId xmlns:a16="http://schemas.microsoft.com/office/drawing/2014/main" id="{A8CD925B-86ED-2738-1722-D7DDA4AB0978}"/>
                </a:ext>
              </a:extLst>
            </p:cNvPr>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7" name="Google Shape;1389;p53">
              <a:extLst>
                <a:ext uri="{FF2B5EF4-FFF2-40B4-BE49-F238E27FC236}">
                  <a16:creationId xmlns:a16="http://schemas.microsoft.com/office/drawing/2014/main" id="{FBBDB877-8BC9-FF54-9E37-446331BE2077}"/>
                </a:ext>
              </a:extLst>
            </p:cNvPr>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8" name="Google Shape;1390;p53">
              <a:extLst>
                <a:ext uri="{FF2B5EF4-FFF2-40B4-BE49-F238E27FC236}">
                  <a16:creationId xmlns:a16="http://schemas.microsoft.com/office/drawing/2014/main" id="{EF86C87C-ABD9-6153-8DBD-E28AE64B7BA7}"/>
                </a:ext>
              </a:extLst>
            </p:cNvPr>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9" name="Google Shape;1391;p53">
              <a:extLst>
                <a:ext uri="{FF2B5EF4-FFF2-40B4-BE49-F238E27FC236}">
                  <a16:creationId xmlns:a16="http://schemas.microsoft.com/office/drawing/2014/main" id="{E0D2A47F-87E0-8175-A301-AE8C69272621}"/>
                </a:ext>
              </a:extLst>
            </p:cNvPr>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 name="Google Shape;1392;p53">
              <a:extLst>
                <a:ext uri="{FF2B5EF4-FFF2-40B4-BE49-F238E27FC236}">
                  <a16:creationId xmlns:a16="http://schemas.microsoft.com/office/drawing/2014/main" id="{6AF885E9-8F40-C222-CE27-C8AE182D3388}"/>
                </a:ext>
              </a:extLst>
            </p:cNvPr>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1" name="Google Shape;1393;p53">
              <a:extLst>
                <a:ext uri="{FF2B5EF4-FFF2-40B4-BE49-F238E27FC236}">
                  <a16:creationId xmlns:a16="http://schemas.microsoft.com/office/drawing/2014/main" id="{988683AF-C944-A1AC-CA88-84A2C5415B70}"/>
                </a:ext>
              </a:extLst>
            </p:cNvPr>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2" name="Google Shape;1394;p53">
              <a:extLst>
                <a:ext uri="{FF2B5EF4-FFF2-40B4-BE49-F238E27FC236}">
                  <a16:creationId xmlns:a16="http://schemas.microsoft.com/office/drawing/2014/main" id="{4340AB63-83B9-F688-3958-EC150E54E0B0}"/>
                </a:ext>
              </a:extLst>
            </p:cNvPr>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3" name="Google Shape;1395;p53">
              <a:extLst>
                <a:ext uri="{FF2B5EF4-FFF2-40B4-BE49-F238E27FC236}">
                  <a16:creationId xmlns:a16="http://schemas.microsoft.com/office/drawing/2014/main" id="{B4F909E5-A21D-9620-5717-FC3FD7F4B32C}"/>
                </a:ext>
              </a:extLst>
            </p:cNvPr>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4" name="Google Shape;1396;p53">
              <a:extLst>
                <a:ext uri="{FF2B5EF4-FFF2-40B4-BE49-F238E27FC236}">
                  <a16:creationId xmlns:a16="http://schemas.microsoft.com/office/drawing/2014/main" id="{8B52D090-C469-A1A7-8959-6690185F34E4}"/>
                </a:ext>
              </a:extLst>
            </p:cNvPr>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 name="Google Shape;1397;p53">
              <a:extLst>
                <a:ext uri="{FF2B5EF4-FFF2-40B4-BE49-F238E27FC236}">
                  <a16:creationId xmlns:a16="http://schemas.microsoft.com/office/drawing/2014/main" id="{AE4FCCA8-4ABC-2056-2CB9-24B5E1A4A104}"/>
                </a:ext>
              </a:extLst>
            </p:cNvPr>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6" name="Google Shape;1398;p53">
              <a:extLst>
                <a:ext uri="{FF2B5EF4-FFF2-40B4-BE49-F238E27FC236}">
                  <a16:creationId xmlns:a16="http://schemas.microsoft.com/office/drawing/2014/main" id="{08BFB8D7-375E-0E6A-8D87-6467AFFE2815}"/>
                </a:ext>
              </a:extLst>
            </p:cNvPr>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7" name="Google Shape;1399;p53">
              <a:extLst>
                <a:ext uri="{FF2B5EF4-FFF2-40B4-BE49-F238E27FC236}">
                  <a16:creationId xmlns:a16="http://schemas.microsoft.com/office/drawing/2014/main" id="{10392F28-33F9-2E30-3247-64A8890BA236}"/>
                </a:ext>
              </a:extLst>
            </p:cNvPr>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8" name="Google Shape;1400;p53">
              <a:extLst>
                <a:ext uri="{FF2B5EF4-FFF2-40B4-BE49-F238E27FC236}">
                  <a16:creationId xmlns:a16="http://schemas.microsoft.com/office/drawing/2014/main" id="{8FF33D4B-32F3-538A-BB1E-6DE71BBAC1DE}"/>
                </a:ext>
              </a:extLst>
            </p:cNvPr>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9" name="Google Shape;1401;p53">
              <a:extLst>
                <a:ext uri="{FF2B5EF4-FFF2-40B4-BE49-F238E27FC236}">
                  <a16:creationId xmlns:a16="http://schemas.microsoft.com/office/drawing/2014/main" id="{1B7B6E04-D909-23C8-7CAF-065F205F411F}"/>
                </a:ext>
              </a:extLst>
            </p:cNvPr>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0" name="Google Shape;1402;p53">
              <a:extLst>
                <a:ext uri="{FF2B5EF4-FFF2-40B4-BE49-F238E27FC236}">
                  <a16:creationId xmlns:a16="http://schemas.microsoft.com/office/drawing/2014/main" id="{07C189D6-EA04-76C9-B3F9-F793A6E646FB}"/>
                </a:ext>
              </a:extLst>
            </p:cNvPr>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1" name="Google Shape;1403;p53">
              <a:extLst>
                <a:ext uri="{FF2B5EF4-FFF2-40B4-BE49-F238E27FC236}">
                  <a16:creationId xmlns:a16="http://schemas.microsoft.com/office/drawing/2014/main" id="{2B3938DD-65F4-ADE5-91DD-FDF838C93915}"/>
                </a:ext>
              </a:extLst>
            </p:cNvPr>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2" name="Google Shape;1404;p53">
              <a:extLst>
                <a:ext uri="{FF2B5EF4-FFF2-40B4-BE49-F238E27FC236}">
                  <a16:creationId xmlns:a16="http://schemas.microsoft.com/office/drawing/2014/main" id="{24A2CF56-2207-201E-2E1A-293FACC1EB47}"/>
                </a:ext>
              </a:extLst>
            </p:cNvPr>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3" name="Google Shape;1405;p53">
              <a:extLst>
                <a:ext uri="{FF2B5EF4-FFF2-40B4-BE49-F238E27FC236}">
                  <a16:creationId xmlns:a16="http://schemas.microsoft.com/office/drawing/2014/main" id="{D744B5B6-132A-4C37-7746-1CAF90FB8747}"/>
                </a:ext>
              </a:extLst>
            </p:cNvPr>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4" name="Google Shape;1406;p53">
              <a:extLst>
                <a:ext uri="{FF2B5EF4-FFF2-40B4-BE49-F238E27FC236}">
                  <a16:creationId xmlns:a16="http://schemas.microsoft.com/office/drawing/2014/main" id="{6D40FA88-C0CF-883F-ABAF-1BBBF99E43DF}"/>
                </a:ext>
              </a:extLst>
            </p:cNvPr>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5" name="Google Shape;1407;p53">
              <a:extLst>
                <a:ext uri="{FF2B5EF4-FFF2-40B4-BE49-F238E27FC236}">
                  <a16:creationId xmlns:a16="http://schemas.microsoft.com/office/drawing/2014/main" id="{3218003E-9DBD-FEEA-FD26-559225B4BBCF}"/>
                </a:ext>
              </a:extLst>
            </p:cNvPr>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6" name="Google Shape;1408;p53">
              <a:extLst>
                <a:ext uri="{FF2B5EF4-FFF2-40B4-BE49-F238E27FC236}">
                  <a16:creationId xmlns:a16="http://schemas.microsoft.com/office/drawing/2014/main" id="{3C58DD6D-2FE1-178B-ED4C-06FC4407AE74}"/>
                </a:ext>
              </a:extLst>
            </p:cNvPr>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sp>
        <p:nvSpPr>
          <p:cNvPr id="27" name="Google Shape;1409;p53">
            <a:extLst>
              <a:ext uri="{FF2B5EF4-FFF2-40B4-BE49-F238E27FC236}">
                <a16:creationId xmlns:a16="http://schemas.microsoft.com/office/drawing/2014/main" id="{9115202D-4DBE-59F1-C7F9-1E2D6F46D265}"/>
              </a:ext>
            </a:extLst>
          </p:cNvPr>
          <p:cNvSpPr/>
          <p:nvPr/>
        </p:nvSpPr>
        <p:spPr>
          <a:xfrm rot="894505">
            <a:off x="-2476490" y="-239969"/>
            <a:ext cx="5020115" cy="294823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8" name="Google Shape;1410;p53">
            <a:extLst>
              <a:ext uri="{FF2B5EF4-FFF2-40B4-BE49-F238E27FC236}">
                <a16:creationId xmlns:a16="http://schemas.microsoft.com/office/drawing/2014/main" id="{393AD71C-8EEF-E5B9-62CA-C0A9FF1786C0}"/>
              </a:ext>
            </a:extLst>
          </p:cNvPr>
          <p:cNvSpPr/>
          <p:nvPr/>
        </p:nvSpPr>
        <p:spPr>
          <a:xfrm rot="10800000">
            <a:off x="4725101" y="5599101"/>
            <a:ext cx="7279312" cy="2255284"/>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29" name="Google Shape;1412;p53">
            <a:extLst>
              <a:ext uri="{FF2B5EF4-FFF2-40B4-BE49-F238E27FC236}">
                <a16:creationId xmlns:a16="http://schemas.microsoft.com/office/drawing/2014/main" id="{D5154853-D287-05D6-4938-D4D26CAB6392}"/>
              </a:ext>
            </a:extLst>
          </p:cNvPr>
          <p:cNvSpPr txBox="1">
            <a:spLocks/>
          </p:cNvSpPr>
          <p:nvPr/>
        </p:nvSpPr>
        <p:spPr>
          <a:xfrm>
            <a:off x="363314" y="1588994"/>
            <a:ext cx="7450169" cy="4140545"/>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100"/>
              <a:buFont typeface="Arial"/>
              <a:buNone/>
              <a:defRPr sz="16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9pPr>
          </a:lstStyle>
          <a:p>
            <a:pPr algn="just"/>
            <a:r>
              <a:rPr lang="vi-VN" sz="2933" dirty="0">
                <a:latin typeface="Cambria" panose="02040503050406030204" pitchFamily="18" charset="0"/>
                <a:ea typeface="Cambria" panose="02040503050406030204" pitchFamily="18" charset="0"/>
              </a:rPr>
              <a:t>Trong tác phẩm Lịch sử nước ta (năm 1942), Bác Hồ viết:</a:t>
            </a:r>
          </a:p>
          <a:p>
            <a:pPr algn="ctr"/>
            <a:r>
              <a:rPr lang="vi-VN" sz="2933" i="1" dirty="0">
                <a:latin typeface="Cambria" panose="02040503050406030204" pitchFamily="18" charset="0"/>
                <a:ea typeface="Cambria" panose="02040503050406030204" pitchFamily="18" charset="0"/>
              </a:rPr>
              <a:t>Nhà Trần thống trị giang san</a:t>
            </a:r>
            <a:endParaRPr lang="vi-VN" sz="2933" dirty="0">
              <a:latin typeface="Cambria" panose="02040503050406030204" pitchFamily="18" charset="0"/>
              <a:ea typeface="Cambria" panose="02040503050406030204" pitchFamily="18" charset="0"/>
            </a:endParaRPr>
          </a:p>
          <a:p>
            <a:pPr algn="ctr"/>
            <a:r>
              <a:rPr lang="vi-VN" sz="2933" i="1" dirty="0">
                <a:latin typeface="Cambria" panose="02040503050406030204" pitchFamily="18" charset="0"/>
                <a:ea typeface="Cambria" panose="02040503050406030204" pitchFamily="18" charset="0"/>
              </a:rPr>
              <a:t>Trị yên trong nước, đánh tan giặc ngoài ...</a:t>
            </a:r>
            <a:endParaRPr lang="vi-VN" sz="2933" dirty="0">
              <a:latin typeface="Cambria" panose="02040503050406030204" pitchFamily="18" charset="0"/>
              <a:ea typeface="Cambria" panose="02040503050406030204" pitchFamily="18" charset="0"/>
            </a:endParaRPr>
          </a:p>
          <a:p>
            <a:pPr algn="ctr"/>
            <a:r>
              <a:rPr lang="vi-VN" sz="2933" i="1" dirty="0">
                <a:latin typeface="Cambria" panose="02040503050406030204" pitchFamily="18" charset="0"/>
                <a:ea typeface="Cambria" panose="02040503050406030204" pitchFamily="18" charset="0"/>
              </a:rPr>
              <a:t>Đời Trần văn giỏi võ nhiều,</a:t>
            </a:r>
            <a:endParaRPr lang="vi-VN" sz="2933" dirty="0">
              <a:latin typeface="Cambria" panose="02040503050406030204" pitchFamily="18" charset="0"/>
              <a:ea typeface="Cambria" panose="02040503050406030204" pitchFamily="18" charset="0"/>
            </a:endParaRPr>
          </a:p>
          <a:p>
            <a:pPr algn="ctr"/>
            <a:r>
              <a:rPr lang="vi-VN" sz="2933" i="1" dirty="0">
                <a:latin typeface="Cambria" panose="02040503050406030204" pitchFamily="18" charset="0"/>
                <a:ea typeface="Cambria" panose="02040503050406030204" pitchFamily="18" charset="0"/>
              </a:rPr>
              <a:t>Ngoài dân thịnh vượng, trong triều hiền minh.</a:t>
            </a:r>
            <a:endParaRPr lang="vi-VN" sz="2933" dirty="0">
              <a:latin typeface="Cambria" panose="02040503050406030204" pitchFamily="18" charset="0"/>
              <a:ea typeface="Cambria" panose="02040503050406030204" pitchFamily="18" charset="0"/>
            </a:endParaRPr>
          </a:p>
          <a:p>
            <a:pPr algn="just"/>
            <a:r>
              <a:rPr lang="vi-VN" sz="2933" b="1" dirty="0">
                <a:latin typeface="Cambria" panose="02040503050406030204" pitchFamily="18" charset="0"/>
                <a:ea typeface="Cambria" panose="02040503050406030204" pitchFamily="18" charset="0"/>
              </a:rPr>
              <a:t>Theo em, các câu thơ trên nói đến những đóng góp nào của Triều Trần đối với lịch sử dân tộc?</a:t>
            </a:r>
          </a:p>
        </p:txBody>
      </p:sp>
      <p:grpSp>
        <p:nvGrpSpPr>
          <p:cNvPr id="30" name="Google Shape;1413;p53">
            <a:extLst>
              <a:ext uri="{FF2B5EF4-FFF2-40B4-BE49-F238E27FC236}">
                <a16:creationId xmlns:a16="http://schemas.microsoft.com/office/drawing/2014/main" id="{9EC91B52-1088-78D7-D748-1367C3AD5ED4}"/>
              </a:ext>
            </a:extLst>
          </p:cNvPr>
          <p:cNvGrpSpPr/>
          <p:nvPr/>
        </p:nvGrpSpPr>
        <p:grpSpPr>
          <a:xfrm rot="3366779" flipH="1">
            <a:off x="10201466" y="53402"/>
            <a:ext cx="2376565" cy="1817775"/>
            <a:chOff x="2939750" y="4553425"/>
            <a:chExt cx="759150" cy="580675"/>
          </a:xfrm>
        </p:grpSpPr>
        <p:sp>
          <p:nvSpPr>
            <p:cNvPr id="31" name="Google Shape;1414;p53">
              <a:extLst>
                <a:ext uri="{FF2B5EF4-FFF2-40B4-BE49-F238E27FC236}">
                  <a16:creationId xmlns:a16="http://schemas.microsoft.com/office/drawing/2014/main" id="{C000B045-8FA4-DB5D-83A2-5CBBFD94A2F6}"/>
                </a:ext>
              </a:extLst>
            </p:cNvPr>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121900" tIns="121900" rIns="121900" bIns="121900" anchor="ctr" anchorCtr="0">
              <a:noAutofit/>
            </a:bodyPr>
            <a:lstStyle/>
            <a:p>
              <a:endParaRPr sz="2400"/>
            </a:p>
          </p:txBody>
        </p:sp>
        <p:sp>
          <p:nvSpPr>
            <p:cNvPr id="32" name="Google Shape;1415;p53">
              <a:extLst>
                <a:ext uri="{FF2B5EF4-FFF2-40B4-BE49-F238E27FC236}">
                  <a16:creationId xmlns:a16="http://schemas.microsoft.com/office/drawing/2014/main" id="{239BBB59-5CF5-D1D5-9235-E7C870E31A44}"/>
                </a:ext>
              </a:extLst>
            </p:cNvPr>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121900" tIns="121900" rIns="121900" bIns="121900" anchor="ctr" anchorCtr="0">
              <a:noAutofit/>
            </a:bodyPr>
            <a:lstStyle/>
            <a:p>
              <a:endParaRPr sz="2400"/>
            </a:p>
          </p:txBody>
        </p:sp>
        <p:sp>
          <p:nvSpPr>
            <p:cNvPr id="33" name="Google Shape;1416;p53">
              <a:extLst>
                <a:ext uri="{FF2B5EF4-FFF2-40B4-BE49-F238E27FC236}">
                  <a16:creationId xmlns:a16="http://schemas.microsoft.com/office/drawing/2014/main" id="{86986980-68BC-25A0-8325-AC80C46206D7}"/>
                </a:ext>
              </a:extLst>
            </p:cNvPr>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121900" tIns="121900" rIns="121900" bIns="121900" anchor="ctr" anchorCtr="0">
              <a:noAutofit/>
            </a:bodyPr>
            <a:lstStyle/>
            <a:p>
              <a:endParaRPr sz="2400"/>
            </a:p>
          </p:txBody>
        </p:sp>
        <p:sp>
          <p:nvSpPr>
            <p:cNvPr id="34" name="Google Shape;1417;p53">
              <a:extLst>
                <a:ext uri="{FF2B5EF4-FFF2-40B4-BE49-F238E27FC236}">
                  <a16:creationId xmlns:a16="http://schemas.microsoft.com/office/drawing/2014/main" id="{7FA8605A-FB89-15D8-8F23-3D32CFE93E1F}"/>
                </a:ext>
              </a:extLst>
            </p:cNvPr>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121900" tIns="121900" rIns="121900" bIns="121900" anchor="ctr" anchorCtr="0">
              <a:noAutofit/>
            </a:bodyPr>
            <a:lstStyle/>
            <a:p>
              <a:endParaRPr sz="2400"/>
            </a:p>
          </p:txBody>
        </p:sp>
      </p:grpSp>
      <p:grpSp>
        <p:nvGrpSpPr>
          <p:cNvPr id="35" name="Google Shape;1418;p53">
            <a:extLst>
              <a:ext uri="{FF2B5EF4-FFF2-40B4-BE49-F238E27FC236}">
                <a16:creationId xmlns:a16="http://schemas.microsoft.com/office/drawing/2014/main" id="{4D00F8E3-6D1B-5040-CCCE-F8F5DCB78735}"/>
              </a:ext>
            </a:extLst>
          </p:cNvPr>
          <p:cNvGrpSpPr/>
          <p:nvPr/>
        </p:nvGrpSpPr>
        <p:grpSpPr>
          <a:xfrm rot="4216966">
            <a:off x="-2200176" y="4977047"/>
            <a:ext cx="3643541" cy="2457615"/>
            <a:chOff x="965100" y="1428788"/>
            <a:chExt cx="1354200" cy="913425"/>
          </a:xfrm>
        </p:grpSpPr>
        <p:sp>
          <p:nvSpPr>
            <p:cNvPr id="36" name="Google Shape;1419;p53">
              <a:extLst>
                <a:ext uri="{FF2B5EF4-FFF2-40B4-BE49-F238E27FC236}">
                  <a16:creationId xmlns:a16="http://schemas.microsoft.com/office/drawing/2014/main" id="{E9DE4DD6-5DD4-4D0B-246A-2C84E3FA54AA}"/>
                </a:ext>
              </a:extLst>
            </p:cNvPr>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121900" tIns="121900" rIns="121900" bIns="121900" anchor="ctr" anchorCtr="0">
              <a:noAutofit/>
            </a:bodyPr>
            <a:lstStyle/>
            <a:p>
              <a:endParaRPr sz="2400"/>
            </a:p>
          </p:txBody>
        </p:sp>
        <p:sp>
          <p:nvSpPr>
            <p:cNvPr id="37" name="Google Shape;1420;p53">
              <a:extLst>
                <a:ext uri="{FF2B5EF4-FFF2-40B4-BE49-F238E27FC236}">
                  <a16:creationId xmlns:a16="http://schemas.microsoft.com/office/drawing/2014/main" id="{1CF7CCD3-E252-94F5-F24C-8F2283F9B476}"/>
                </a:ext>
              </a:extLst>
            </p:cNvPr>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121900" tIns="121900" rIns="121900" bIns="121900" anchor="ctr" anchorCtr="0">
              <a:noAutofit/>
            </a:bodyPr>
            <a:lstStyle/>
            <a:p>
              <a:endParaRPr sz="2400"/>
            </a:p>
          </p:txBody>
        </p:sp>
        <p:sp>
          <p:nvSpPr>
            <p:cNvPr id="38" name="Google Shape;1421;p53">
              <a:extLst>
                <a:ext uri="{FF2B5EF4-FFF2-40B4-BE49-F238E27FC236}">
                  <a16:creationId xmlns:a16="http://schemas.microsoft.com/office/drawing/2014/main" id="{A646644B-E748-62E2-98E0-E161AA48268C}"/>
                </a:ext>
              </a:extLst>
            </p:cNvPr>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121900" tIns="121900" rIns="121900" bIns="121900" anchor="ctr" anchorCtr="0">
              <a:noAutofit/>
            </a:bodyPr>
            <a:lstStyle/>
            <a:p>
              <a:endParaRPr sz="2400"/>
            </a:p>
          </p:txBody>
        </p:sp>
        <p:sp>
          <p:nvSpPr>
            <p:cNvPr id="39" name="Google Shape;1422;p53">
              <a:extLst>
                <a:ext uri="{FF2B5EF4-FFF2-40B4-BE49-F238E27FC236}">
                  <a16:creationId xmlns:a16="http://schemas.microsoft.com/office/drawing/2014/main" id="{23754027-2C30-8E13-9323-49E38BEBD6D5}"/>
                </a:ext>
              </a:extLst>
            </p:cNvPr>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121900" tIns="121900" rIns="121900" bIns="121900" anchor="ctr" anchorCtr="0">
              <a:noAutofit/>
            </a:bodyPr>
            <a:lstStyle/>
            <a:p>
              <a:endParaRPr sz="2400"/>
            </a:p>
          </p:txBody>
        </p:sp>
        <p:sp>
          <p:nvSpPr>
            <p:cNvPr id="40" name="Google Shape;1423;p53">
              <a:extLst>
                <a:ext uri="{FF2B5EF4-FFF2-40B4-BE49-F238E27FC236}">
                  <a16:creationId xmlns:a16="http://schemas.microsoft.com/office/drawing/2014/main" id="{D19A7CCC-68E0-C0D2-10C3-CB22EC20C40C}"/>
                </a:ext>
              </a:extLst>
            </p:cNvPr>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121900" tIns="121900" rIns="121900" bIns="121900" anchor="ctr" anchorCtr="0">
              <a:noAutofit/>
            </a:bodyPr>
            <a:lstStyle/>
            <a:p>
              <a:endParaRPr sz="2400"/>
            </a:p>
          </p:txBody>
        </p:sp>
      </p:grpSp>
      <p:grpSp>
        <p:nvGrpSpPr>
          <p:cNvPr id="41" name="Google Shape;1430;p53">
            <a:extLst>
              <a:ext uri="{FF2B5EF4-FFF2-40B4-BE49-F238E27FC236}">
                <a16:creationId xmlns:a16="http://schemas.microsoft.com/office/drawing/2014/main" id="{8B9DF1CE-4173-2384-D4D3-8D7C4478F202}"/>
              </a:ext>
            </a:extLst>
          </p:cNvPr>
          <p:cNvGrpSpPr/>
          <p:nvPr/>
        </p:nvGrpSpPr>
        <p:grpSpPr>
          <a:xfrm flipH="1">
            <a:off x="11472721" y="6441666"/>
            <a:ext cx="360619" cy="157097"/>
            <a:chOff x="2903262" y="4795769"/>
            <a:chExt cx="373776" cy="162828"/>
          </a:xfrm>
        </p:grpSpPr>
        <p:sp>
          <p:nvSpPr>
            <p:cNvPr id="42" name="Google Shape;1431;p53">
              <a:extLst>
                <a:ext uri="{FF2B5EF4-FFF2-40B4-BE49-F238E27FC236}">
                  <a16:creationId xmlns:a16="http://schemas.microsoft.com/office/drawing/2014/main" id="{33217383-9C06-07DE-7127-238C7F3A83E2}"/>
                </a:ext>
              </a:extLst>
            </p:cNvPr>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43" name="Google Shape;1432;p53">
              <a:extLst>
                <a:ext uri="{FF2B5EF4-FFF2-40B4-BE49-F238E27FC236}">
                  <a16:creationId xmlns:a16="http://schemas.microsoft.com/office/drawing/2014/main" id="{FB3027D5-7B4E-50BB-F40C-0DED668A7F43}"/>
                </a:ext>
              </a:extLst>
            </p:cNvPr>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44" name="Google Shape;1433;p53">
              <a:extLst>
                <a:ext uri="{FF2B5EF4-FFF2-40B4-BE49-F238E27FC236}">
                  <a16:creationId xmlns:a16="http://schemas.microsoft.com/office/drawing/2014/main" id="{4C7FAF4A-3994-4D79-3891-0183CD99D855}"/>
                </a:ext>
              </a:extLst>
            </p:cNvPr>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grpSp>
      <p:pic>
        <p:nvPicPr>
          <p:cNvPr id="45" name="Graphic 44">
            <a:extLst>
              <a:ext uri="{FF2B5EF4-FFF2-40B4-BE49-F238E27FC236}">
                <a16:creationId xmlns:a16="http://schemas.microsoft.com/office/drawing/2014/main" id="{F98ED0AD-95D5-2CE0-8ED7-85FE4D14AE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39173" y="3048160"/>
            <a:ext cx="4228539" cy="2756381"/>
          </a:xfrm>
          <a:prstGeom prst="rect">
            <a:avLst/>
          </a:prstGeom>
        </p:spPr>
      </p:pic>
      <p:pic>
        <p:nvPicPr>
          <p:cNvPr id="46" name="Picture 45">
            <a:extLst>
              <a:ext uri="{FF2B5EF4-FFF2-40B4-BE49-F238E27FC236}">
                <a16:creationId xmlns:a16="http://schemas.microsoft.com/office/drawing/2014/main" id="{93B5674D-0964-7144-BCE7-BE82B21C0815}"/>
              </a:ext>
            </a:extLst>
          </p:cNvPr>
          <p:cNvPicPr>
            <a:picLocks noChangeAspect="1"/>
          </p:cNvPicPr>
          <p:nvPr/>
        </p:nvPicPr>
        <p:blipFill>
          <a:blip r:embed="rId4"/>
          <a:stretch>
            <a:fillRect/>
          </a:stretch>
        </p:blipFill>
        <p:spPr>
          <a:xfrm>
            <a:off x="1580445" y="-312085"/>
            <a:ext cx="7241380" cy="1789536"/>
          </a:xfrm>
          <a:prstGeom prst="rect">
            <a:avLst/>
          </a:prstGeom>
        </p:spPr>
      </p:pic>
    </p:spTree>
    <p:extLst>
      <p:ext uri="{BB962C8B-B14F-4D97-AF65-F5344CB8AC3E}">
        <p14:creationId xmlns:p14="http://schemas.microsoft.com/office/powerpoint/2010/main" val="223051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grpSp>
        <p:nvGrpSpPr>
          <p:cNvPr id="1595" name="Google Shape;1595;p57"/>
          <p:cNvGrpSpPr/>
          <p:nvPr/>
        </p:nvGrpSpPr>
        <p:grpSpPr>
          <a:xfrm>
            <a:off x="10391082" y="362839"/>
            <a:ext cx="1456961" cy="1114432"/>
            <a:chOff x="2939750" y="4553425"/>
            <a:chExt cx="759150" cy="580675"/>
          </a:xfrm>
        </p:grpSpPr>
        <p:sp>
          <p:nvSpPr>
            <p:cNvPr id="1596" name="Google Shape;1596;p57"/>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121900" tIns="121900" rIns="121900" bIns="121900" anchor="ctr" anchorCtr="0">
              <a:noAutofit/>
            </a:bodyPr>
            <a:lstStyle/>
            <a:p>
              <a:endParaRPr sz="2400"/>
            </a:p>
          </p:txBody>
        </p:sp>
        <p:sp>
          <p:nvSpPr>
            <p:cNvPr id="1597" name="Google Shape;1597;p57"/>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121900" tIns="121900" rIns="121900" bIns="121900" anchor="ctr" anchorCtr="0">
              <a:noAutofit/>
            </a:bodyPr>
            <a:lstStyle/>
            <a:p>
              <a:endParaRPr sz="2400"/>
            </a:p>
          </p:txBody>
        </p:sp>
        <p:sp>
          <p:nvSpPr>
            <p:cNvPr id="1598" name="Google Shape;1598;p57"/>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121900" tIns="121900" rIns="121900" bIns="121900" anchor="ctr" anchorCtr="0">
              <a:noAutofit/>
            </a:bodyPr>
            <a:lstStyle/>
            <a:p>
              <a:endParaRPr sz="2400"/>
            </a:p>
          </p:txBody>
        </p:sp>
        <p:sp>
          <p:nvSpPr>
            <p:cNvPr id="1599" name="Google Shape;1599;p57"/>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121900" tIns="121900" rIns="121900" bIns="121900" anchor="ctr" anchorCtr="0">
              <a:noAutofit/>
            </a:bodyPr>
            <a:lstStyle/>
            <a:p>
              <a:endParaRPr sz="2400"/>
            </a:p>
          </p:txBody>
        </p:sp>
      </p:grpSp>
      <p:sp>
        <p:nvSpPr>
          <p:cNvPr id="1600" name="Google Shape;1600;p57"/>
          <p:cNvSpPr/>
          <p:nvPr/>
        </p:nvSpPr>
        <p:spPr>
          <a:xfrm>
            <a:off x="6014579" y="5388089"/>
            <a:ext cx="60288" cy="412716"/>
          </a:xfrm>
          <a:custGeom>
            <a:avLst/>
            <a:gdLst/>
            <a:ahLst/>
            <a:cxnLst/>
            <a:rect l="l" t="t" r="r" b="b"/>
            <a:pathLst>
              <a:path w="1044" h="7147" extrusionOk="0">
                <a:moveTo>
                  <a:pt x="0" y="1"/>
                </a:moveTo>
                <a:lnTo>
                  <a:pt x="20" y="1160"/>
                </a:lnTo>
                <a:lnTo>
                  <a:pt x="20" y="1584"/>
                </a:lnTo>
                <a:lnTo>
                  <a:pt x="39" y="1990"/>
                </a:lnTo>
                <a:lnTo>
                  <a:pt x="116" y="2840"/>
                </a:lnTo>
                <a:lnTo>
                  <a:pt x="290" y="4520"/>
                </a:lnTo>
                <a:lnTo>
                  <a:pt x="367" y="5196"/>
                </a:lnTo>
                <a:lnTo>
                  <a:pt x="387" y="5524"/>
                </a:lnTo>
                <a:lnTo>
                  <a:pt x="445" y="5872"/>
                </a:lnTo>
                <a:lnTo>
                  <a:pt x="503" y="6220"/>
                </a:lnTo>
                <a:lnTo>
                  <a:pt x="580" y="6548"/>
                </a:lnTo>
                <a:lnTo>
                  <a:pt x="696" y="6857"/>
                </a:lnTo>
                <a:lnTo>
                  <a:pt x="773" y="7012"/>
                </a:lnTo>
                <a:lnTo>
                  <a:pt x="850" y="7147"/>
                </a:lnTo>
                <a:lnTo>
                  <a:pt x="908" y="7108"/>
                </a:lnTo>
                <a:lnTo>
                  <a:pt x="947" y="7031"/>
                </a:lnTo>
                <a:lnTo>
                  <a:pt x="1005" y="6876"/>
                </a:lnTo>
                <a:lnTo>
                  <a:pt x="1024" y="6683"/>
                </a:lnTo>
                <a:lnTo>
                  <a:pt x="1043" y="6471"/>
                </a:lnTo>
                <a:lnTo>
                  <a:pt x="1043" y="6065"/>
                </a:lnTo>
                <a:lnTo>
                  <a:pt x="1043" y="5718"/>
                </a:lnTo>
                <a:lnTo>
                  <a:pt x="1024" y="1971"/>
                </a:lnTo>
                <a:lnTo>
                  <a:pt x="1005" y="1488"/>
                </a:lnTo>
                <a:lnTo>
                  <a:pt x="966" y="1005"/>
                </a:lnTo>
                <a:lnTo>
                  <a:pt x="850" y="59"/>
                </a:lnTo>
                <a:lnTo>
                  <a:pt x="425" y="20"/>
                </a:lnTo>
                <a:lnTo>
                  <a:pt x="0"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pic>
        <p:nvPicPr>
          <p:cNvPr id="4" name="Graphic 3">
            <a:extLst>
              <a:ext uri="{FF2B5EF4-FFF2-40B4-BE49-F238E27FC236}">
                <a16:creationId xmlns:a16="http://schemas.microsoft.com/office/drawing/2014/main" id="{E8B847BA-6CB9-CB9C-9B40-142E75A753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93944" y="3688515"/>
            <a:ext cx="4654099" cy="3033783"/>
          </a:xfrm>
          <a:prstGeom prst="rect">
            <a:avLst/>
          </a:prstGeom>
        </p:spPr>
      </p:pic>
      <p:pic>
        <p:nvPicPr>
          <p:cNvPr id="7" name="Picture 6">
            <a:extLst>
              <a:ext uri="{FF2B5EF4-FFF2-40B4-BE49-F238E27FC236}">
                <a16:creationId xmlns:a16="http://schemas.microsoft.com/office/drawing/2014/main" id="{DEDADD4C-6728-9A6B-D170-B0EC698FF418}"/>
              </a:ext>
            </a:extLst>
          </p:cNvPr>
          <p:cNvPicPr>
            <a:picLocks noChangeAspect="1"/>
          </p:cNvPicPr>
          <p:nvPr/>
        </p:nvPicPr>
        <p:blipFill>
          <a:blip r:embed="rId5"/>
          <a:srcRect l="21824" t="1" r="20932" b="-7732"/>
          <a:stretch/>
        </p:blipFill>
        <p:spPr>
          <a:xfrm>
            <a:off x="343957" y="135703"/>
            <a:ext cx="9754024" cy="441694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6">
            <a:extLst>
              <a:ext uri="{FF2B5EF4-FFF2-40B4-BE49-F238E27FC236}">
                <a16:creationId xmlns:a16="http://schemas.microsoft.com/office/drawing/2014/main" id="{C3FA693E-64DD-68CC-67A2-29DC4B1B5773}"/>
              </a:ext>
            </a:extLst>
          </p:cNvPr>
          <p:cNvSpPr/>
          <p:nvPr/>
        </p:nvSpPr>
        <p:spPr>
          <a:xfrm>
            <a:off x="4760181" y="880534"/>
            <a:ext cx="7296352" cy="3529349"/>
          </a:xfrm>
          <a:prstGeom prst="wedgeRoundRectCallout">
            <a:avLst>
              <a:gd name="adj1" fmla="val -32958"/>
              <a:gd name="adj2" fmla="val 81636"/>
              <a:gd name="adj3" fmla="val 16667"/>
            </a:avLst>
          </a:prstGeom>
          <a:solidFill>
            <a:schemeClr val="tx2"/>
          </a:solidFill>
          <a:ln w="28575">
            <a:solidFill>
              <a:srgbClr val="2D5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GB" sz="1867" kern="0">
              <a:solidFill>
                <a:srgbClr val="E7DCD2"/>
              </a:solidFill>
              <a:latin typeface="Arial"/>
              <a:sym typeface="Arial"/>
            </a:endParaRPr>
          </a:p>
        </p:txBody>
      </p:sp>
      <p:sp>
        <p:nvSpPr>
          <p:cNvPr id="5" name="TextBox 4">
            <a:extLst>
              <a:ext uri="{FF2B5EF4-FFF2-40B4-BE49-F238E27FC236}">
                <a16:creationId xmlns:a16="http://schemas.microsoft.com/office/drawing/2014/main" id="{FED6C29E-DC46-BF02-660B-401B565C74E0}"/>
              </a:ext>
            </a:extLst>
          </p:cNvPr>
          <p:cNvSpPr txBox="1"/>
          <p:nvPr/>
        </p:nvSpPr>
        <p:spPr>
          <a:xfrm>
            <a:off x="4685970" y="1134534"/>
            <a:ext cx="7506031" cy="3046988"/>
          </a:xfrm>
          <a:prstGeom prst="rect">
            <a:avLst/>
          </a:prstGeom>
          <a:noFill/>
        </p:spPr>
        <p:txBody>
          <a:bodyPr wrap="square" rtlCol="0">
            <a:spAutoFit/>
          </a:bodyPr>
          <a:lstStyle/>
          <a:p>
            <a:pPr algn="just" defTabSz="1219170">
              <a:buClr>
                <a:srgbClr val="000000"/>
              </a:buClr>
              <a:defRPr/>
            </a:pPr>
            <a:r>
              <a:rPr lang="vi-VN" sz="3200" b="1" kern="0" dirty="0">
                <a:solidFill>
                  <a:srgbClr val="2D575C"/>
                </a:solidFill>
                <a:latin typeface="Cambria" panose="02040503050406030204" pitchFamily="18" charset="0"/>
                <a:ea typeface="Cambria" panose="02040503050406030204" pitchFamily="18" charset="0"/>
                <a:cs typeface="Arial"/>
                <a:sym typeface="Arial"/>
              </a:rPr>
              <a:t>Các câu thơ trên nói đến những đóng góp của Triều Trần trong việc xây dựng đất nước phát triển phồn thịnh, cũng như đánh bại mọi kẻ thù xâm lược để bảo vệ đất nước, mang lại cuộc sống ấm no, hạnh phúc cho nhân dân.</a:t>
            </a:r>
            <a:endParaRPr lang="en-GB" sz="3200" b="1" kern="0" dirty="0">
              <a:solidFill>
                <a:srgbClr val="2D575C"/>
              </a:solidFill>
              <a:latin typeface="Cambria" panose="02040503050406030204" pitchFamily="18" charset="0"/>
              <a:ea typeface="Cambria" panose="02040503050406030204" pitchFamily="18" charset="0"/>
              <a:cs typeface="Arial"/>
              <a:sym typeface="Arial"/>
            </a:endParaRPr>
          </a:p>
        </p:txBody>
      </p:sp>
      <p:pic>
        <p:nvPicPr>
          <p:cNvPr id="3" name="Picture 2">
            <a:extLst>
              <a:ext uri="{FF2B5EF4-FFF2-40B4-BE49-F238E27FC236}">
                <a16:creationId xmlns:a16="http://schemas.microsoft.com/office/drawing/2014/main" id="{1DCB5E0F-10F3-4A3C-11BB-9D01C21049DB}"/>
              </a:ext>
            </a:extLst>
          </p:cNvPr>
          <p:cNvPicPr>
            <a:picLocks noChangeAspect="1"/>
          </p:cNvPicPr>
          <p:nvPr/>
        </p:nvPicPr>
        <p:blipFill>
          <a:blip r:embed="rId2"/>
          <a:stretch>
            <a:fillRect/>
          </a:stretch>
        </p:blipFill>
        <p:spPr>
          <a:xfrm>
            <a:off x="260913" y="395111"/>
            <a:ext cx="5822529" cy="6858000"/>
          </a:xfrm>
          <a:prstGeom prst="rect">
            <a:avLst/>
          </a:prstGeom>
        </p:spPr>
      </p:pic>
    </p:spTree>
    <p:extLst>
      <p:ext uri="{BB962C8B-B14F-4D97-AF65-F5344CB8AC3E}">
        <p14:creationId xmlns:p14="http://schemas.microsoft.com/office/powerpoint/2010/main" val="3459498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pic>
        <p:nvPicPr>
          <p:cNvPr id="3" name="Picture 2">
            <a:extLst>
              <a:ext uri="{FF2B5EF4-FFF2-40B4-BE49-F238E27FC236}">
                <a16:creationId xmlns:a16="http://schemas.microsoft.com/office/drawing/2014/main" id="{900F9476-4187-2AF3-57F9-DE6818C6EC6A}"/>
              </a:ext>
            </a:extLst>
          </p:cNvPr>
          <p:cNvPicPr>
            <a:picLocks noChangeAspect="1"/>
          </p:cNvPicPr>
          <p:nvPr/>
        </p:nvPicPr>
        <p:blipFill>
          <a:blip r:embed="rId3"/>
          <a:stretch>
            <a:fillRect/>
          </a:stretch>
        </p:blipFill>
        <p:spPr>
          <a:xfrm>
            <a:off x="0" y="0"/>
            <a:ext cx="12192000" cy="6858000"/>
          </a:xfrm>
          <a:prstGeom prst="rect">
            <a:avLst/>
          </a:prstGeom>
        </p:spPr>
      </p:pic>
      <p:grpSp>
        <p:nvGrpSpPr>
          <p:cNvPr id="5" name="Google Shape;1297;p52">
            <a:extLst>
              <a:ext uri="{FF2B5EF4-FFF2-40B4-BE49-F238E27FC236}">
                <a16:creationId xmlns:a16="http://schemas.microsoft.com/office/drawing/2014/main" id="{8EC12889-52F6-CF5A-A9D2-5F11A8454950}"/>
              </a:ext>
            </a:extLst>
          </p:cNvPr>
          <p:cNvGrpSpPr/>
          <p:nvPr/>
        </p:nvGrpSpPr>
        <p:grpSpPr>
          <a:xfrm rot="-197789">
            <a:off x="3740979" y="694066"/>
            <a:ext cx="8517301" cy="5662084"/>
            <a:chOff x="1188149" y="606827"/>
            <a:chExt cx="6643836" cy="4592124"/>
          </a:xfrm>
        </p:grpSpPr>
        <p:sp>
          <p:nvSpPr>
            <p:cNvPr id="7" name="Google Shape;1298;p52">
              <a:extLst>
                <a:ext uri="{FF2B5EF4-FFF2-40B4-BE49-F238E27FC236}">
                  <a16:creationId xmlns:a16="http://schemas.microsoft.com/office/drawing/2014/main" id="{F8128507-929F-248F-2FE6-3DDF011ABBBB}"/>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121900" tIns="121900" rIns="121900" bIns="121900" anchor="ctr" anchorCtr="0">
              <a:noAutofit/>
            </a:bodyPr>
            <a:lstStyle/>
            <a:p>
              <a:endParaRPr sz="2400" dirty="0"/>
            </a:p>
          </p:txBody>
        </p:sp>
        <p:sp>
          <p:nvSpPr>
            <p:cNvPr id="8" name="Google Shape;1299;p52">
              <a:extLst>
                <a:ext uri="{FF2B5EF4-FFF2-40B4-BE49-F238E27FC236}">
                  <a16:creationId xmlns:a16="http://schemas.microsoft.com/office/drawing/2014/main" id="{4B0FD0E3-733C-A892-0E4B-BDF22972F974}"/>
                </a:ext>
              </a:extLst>
            </p:cNvPr>
            <p:cNvSpPr/>
            <p:nvPr/>
          </p:nvSpPr>
          <p:spPr>
            <a:xfrm>
              <a:off x="1188149" y="606827"/>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pic>
        <p:nvPicPr>
          <p:cNvPr id="10" name="Picture 9">
            <a:extLst>
              <a:ext uri="{FF2B5EF4-FFF2-40B4-BE49-F238E27FC236}">
                <a16:creationId xmlns:a16="http://schemas.microsoft.com/office/drawing/2014/main" id="{7D160F42-1F3D-783A-500D-16C4B9AD7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646" y="-203200"/>
            <a:ext cx="1479379" cy="1479379"/>
          </a:xfrm>
          <a:prstGeom prst="rect">
            <a:avLst/>
          </a:prstGeom>
        </p:spPr>
      </p:pic>
      <p:pic>
        <p:nvPicPr>
          <p:cNvPr id="14" name="Picture 13">
            <a:extLst>
              <a:ext uri="{FF2B5EF4-FFF2-40B4-BE49-F238E27FC236}">
                <a16:creationId xmlns:a16="http://schemas.microsoft.com/office/drawing/2014/main" id="{8CE664BE-6780-D3F4-EE04-BAFCF5C6E3CD}"/>
              </a:ext>
            </a:extLst>
          </p:cNvPr>
          <p:cNvPicPr>
            <a:picLocks noChangeAspect="1"/>
          </p:cNvPicPr>
          <p:nvPr/>
        </p:nvPicPr>
        <p:blipFill>
          <a:blip r:embed="rId5"/>
          <a:srcRect l="13837" t="15372" r="52860" b="74305"/>
          <a:stretch/>
        </p:blipFill>
        <p:spPr>
          <a:xfrm>
            <a:off x="6984562" y="229569"/>
            <a:ext cx="3526599" cy="553649"/>
          </a:xfrm>
          <a:prstGeom prst="rect">
            <a:avLst/>
          </a:prstGeom>
        </p:spPr>
      </p:pic>
      <p:pic>
        <p:nvPicPr>
          <p:cNvPr id="16" name="Picture 15">
            <a:extLst>
              <a:ext uri="{FF2B5EF4-FFF2-40B4-BE49-F238E27FC236}">
                <a16:creationId xmlns:a16="http://schemas.microsoft.com/office/drawing/2014/main" id="{2F65DF54-6006-529F-6057-925541C50EC5}"/>
              </a:ext>
            </a:extLst>
          </p:cNvPr>
          <p:cNvPicPr>
            <a:picLocks noChangeAspect="1"/>
          </p:cNvPicPr>
          <p:nvPr/>
        </p:nvPicPr>
        <p:blipFill>
          <a:blip r:embed="rId6"/>
          <a:stretch>
            <a:fillRect/>
          </a:stretch>
        </p:blipFill>
        <p:spPr>
          <a:xfrm>
            <a:off x="4321712" y="2013468"/>
            <a:ext cx="8120576" cy="2308552"/>
          </a:xfrm>
          <a:prstGeom prst="rect">
            <a:avLst/>
          </a:prstGeom>
        </p:spPr>
      </p:pic>
      <p:pic>
        <p:nvPicPr>
          <p:cNvPr id="17" name="Picture 16" descr="A round pink label with white text and a black background&#10;&#10;Description automatically generated">
            <a:extLst>
              <a:ext uri="{FF2B5EF4-FFF2-40B4-BE49-F238E27FC236}">
                <a16:creationId xmlns:a16="http://schemas.microsoft.com/office/drawing/2014/main" id="{5DF65F21-C57D-5292-33B2-475C7F3715E8}"/>
              </a:ext>
            </a:extLst>
          </p:cNvPr>
          <p:cNvPicPr>
            <a:picLocks noChangeAspect="1"/>
          </p:cNvPicPr>
          <p:nvPr/>
        </p:nvPicPr>
        <p:blipFill>
          <a:blip r:embed="rId7"/>
          <a:stretch>
            <a:fillRect/>
          </a:stretch>
        </p:blipFill>
        <p:spPr>
          <a:xfrm>
            <a:off x="1567291" y="5120640"/>
            <a:ext cx="1579483" cy="157948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10391082" y="362839"/>
            <a:ext cx="1456961" cy="1114432"/>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121900" tIns="121900" rIns="121900" bIns="121900" anchor="ctr" anchorCtr="0">
              <a:noAutofit/>
            </a:bodyPr>
            <a:lstStyle/>
            <a:p>
              <a:endParaRPr sz="2400"/>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121900" tIns="121900" rIns="121900" bIns="121900" anchor="ctr" anchorCtr="0">
              <a:noAutofit/>
            </a:bodyPr>
            <a:lstStyle/>
            <a:p>
              <a:endParaRPr sz="2400"/>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121900" tIns="121900" rIns="121900" bIns="121900" anchor="ctr" anchorCtr="0">
              <a:noAutofit/>
            </a:bodyPr>
            <a:lstStyle/>
            <a:p>
              <a:endParaRPr sz="2400"/>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121900" tIns="121900" rIns="121900" bIns="121900" anchor="ctr" anchorCtr="0">
              <a:noAutofit/>
            </a:bodyPr>
            <a:lstStyle/>
            <a:p>
              <a:endParaRPr sz="2400"/>
            </a:p>
          </p:txBody>
        </p:sp>
      </p:grpSp>
      <p:pic>
        <p:nvPicPr>
          <p:cNvPr id="2050" name="Picture 2">
            <a:extLst>
              <a:ext uri="{FF2B5EF4-FFF2-40B4-BE49-F238E27FC236}">
                <a16:creationId xmlns:a16="http://schemas.microsoft.com/office/drawing/2014/main"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1136275" y="1442467"/>
            <a:ext cx="9223120" cy="5415532"/>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442951-A1EC-35DA-3AAF-3785CB90E3B1}"/>
              </a:ext>
            </a:extLst>
          </p:cNvPr>
          <p:cNvPicPr>
            <a:picLocks noChangeAspect="1"/>
          </p:cNvPicPr>
          <p:nvPr/>
        </p:nvPicPr>
        <p:blipFill>
          <a:blip r:embed="rId5"/>
          <a:stretch>
            <a:fillRect/>
          </a:stretch>
        </p:blipFill>
        <p:spPr>
          <a:xfrm>
            <a:off x="2359486" y="2183959"/>
            <a:ext cx="10633031" cy="3553727"/>
          </a:xfrm>
          <a:prstGeom prst="rect">
            <a:avLst/>
          </a:prstGeom>
        </p:spPr>
      </p:pic>
    </p:spTree>
    <p:extLst>
      <p:ext uri="{BB962C8B-B14F-4D97-AF65-F5344CB8AC3E}">
        <p14:creationId xmlns:p14="http://schemas.microsoft.com/office/powerpoint/2010/main" val="240881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ài viết: Các yếu tố dẫn đến chiến thắng của Đại Việt trước 3 lần xâm lược  của Mông-Nguyên – Wikibooks tiếng Việt">
            <a:extLst>
              <a:ext uri="{FF2B5EF4-FFF2-40B4-BE49-F238E27FC236}">
                <a16:creationId xmlns:a16="http://schemas.microsoft.com/office/drawing/2014/main" id="{77AE737D-72C9-2D20-2904-8CE127D47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圆角矩形 17">
            <a:extLst>
              <a:ext uri="{FF2B5EF4-FFF2-40B4-BE49-F238E27FC236}">
                <a16:creationId xmlns:a16="http://schemas.microsoft.com/office/drawing/2014/main" id="{8AA2CF9C-4B2C-2C61-652F-71F6BEF44265}"/>
              </a:ext>
            </a:extLst>
          </p:cNvPr>
          <p:cNvSpPr/>
          <p:nvPr/>
        </p:nvSpPr>
        <p:spPr>
          <a:xfrm>
            <a:off x="1119463" y="4380090"/>
            <a:ext cx="10733871" cy="187248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39">
              <a:defRPr/>
            </a:pPr>
            <a:r>
              <a:rPr lang="vi-VN" sz="48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Hoạt động 1. Tìm hiểu về Triều Trần và công cuộc xây dựng đất nước.</a:t>
            </a:r>
          </a:p>
        </p:txBody>
      </p:sp>
    </p:spTree>
    <p:extLst>
      <p:ext uri="{BB962C8B-B14F-4D97-AF65-F5344CB8AC3E}">
        <p14:creationId xmlns:p14="http://schemas.microsoft.com/office/powerpoint/2010/main" val="209998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76" name="Google Shape;1476;p54"/>
          <p:cNvGrpSpPr/>
          <p:nvPr/>
        </p:nvGrpSpPr>
        <p:grpSpPr>
          <a:xfrm rot="206440">
            <a:off x="10013723" y="1844962"/>
            <a:ext cx="286795" cy="35324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grpSp>
        <p:nvGrpSpPr>
          <p:cNvPr id="1494" name="Google Shape;1494;p54"/>
          <p:cNvGrpSpPr/>
          <p:nvPr/>
        </p:nvGrpSpPr>
        <p:grpSpPr>
          <a:xfrm flipH="1">
            <a:off x="6776348" y="6435820"/>
            <a:ext cx="360619" cy="157097"/>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790629" y="3472986"/>
            <a:ext cx="10633816" cy="944705"/>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2667" dirty="0">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id="{413905CE-3DCF-C38A-793D-FEF8146D8A81}"/>
              </a:ext>
            </a:extLst>
          </p:cNvPr>
          <p:cNvSpPr/>
          <p:nvPr/>
        </p:nvSpPr>
        <p:spPr>
          <a:xfrm>
            <a:off x="439049" y="232256"/>
            <a:ext cx="11662640" cy="1777165"/>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39">
              <a:defRPr/>
            </a:pPr>
            <a:endParaRPr lang="vi-VN" sz="60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1412" name="Google Shape;1412;p53"/>
          <p:cNvSpPr txBox="1">
            <a:spLocks/>
          </p:cNvSpPr>
          <p:nvPr/>
        </p:nvSpPr>
        <p:spPr>
          <a:xfrm>
            <a:off x="668264" y="158044"/>
            <a:ext cx="11320536" cy="215621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3733" b="1" dirty="0">
                <a:solidFill>
                  <a:srgbClr val="1E421E"/>
                </a:solidFill>
                <a:latin typeface="Cambria" panose="02040503050406030204" pitchFamily="18" charset="0"/>
                <a:ea typeface="Assistant"/>
                <a:cs typeface="Assistant"/>
                <a:sym typeface="Assistant"/>
              </a:rPr>
              <a:t>- Đ</a:t>
            </a:r>
            <a:r>
              <a:rPr lang="vi-VN" sz="3733" b="1" dirty="0">
                <a:solidFill>
                  <a:srgbClr val="1E421E"/>
                </a:solidFill>
                <a:latin typeface="Cambria" panose="02040503050406030204" pitchFamily="18" charset="0"/>
                <a:ea typeface="Assistant"/>
                <a:cs typeface="Assistant"/>
                <a:sym typeface="Assistant"/>
              </a:rPr>
              <a:t>ọc thông tin trong SGK và trả lời câu hỏi: </a:t>
            </a:r>
          </a:p>
          <a:p>
            <a:pPr algn="just"/>
            <a:r>
              <a:rPr lang="vi-VN" sz="3200" b="1" dirty="0">
                <a:solidFill>
                  <a:srgbClr val="1E421E"/>
                </a:solidFill>
                <a:latin typeface="Cambria" panose="02040503050406030204" pitchFamily="18" charset="0"/>
                <a:ea typeface="Assistant"/>
                <a:cs typeface="Assistant"/>
                <a:sym typeface="Assistant"/>
              </a:rPr>
              <a:t>+ Nhà Trần được thành lập như thế nào?</a:t>
            </a:r>
          </a:p>
          <a:p>
            <a:pPr algn="just"/>
            <a:r>
              <a:rPr lang="vi-VN" sz="3200" b="1" dirty="0">
                <a:solidFill>
                  <a:srgbClr val="1E421E"/>
                </a:solidFill>
                <a:latin typeface="Cambria" panose="02040503050406030204" pitchFamily="18" charset="0"/>
                <a:ea typeface="Assistant"/>
                <a:cs typeface="Assistant"/>
                <a:sym typeface="Assistant"/>
              </a:rPr>
              <a:t>+ Vị vua đầu tiên là ai?</a:t>
            </a:r>
          </a:p>
        </p:txBody>
      </p:sp>
      <p:pic>
        <p:nvPicPr>
          <p:cNvPr id="4" name="Picture 3">
            <a:extLst>
              <a:ext uri="{FF2B5EF4-FFF2-40B4-BE49-F238E27FC236}">
                <a16:creationId xmlns:a16="http://schemas.microsoft.com/office/drawing/2014/main" id="{AE242EAC-5DD8-284D-13ED-FDD866929EF9}"/>
              </a:ext>
            </a:extLst>
          </p:cNvPr>
          <p:cNvPicPr>
            <a:picLocks noChangeAspect="1"/>
          </p:cNvPicPr>
          <p:nvPr/>
        </p:nvPicPr>
        <p:blipFill>
          <a:blip r:embed="rId3"/>
          <a:stretch>
            <a:fillRect/>
          </a:stretch>
        </p:blipFill>
        <p:spPr>
          <a:xfrm>
            <a:off x="101600" y="2909005"/>
            <a:ext cx="12090400" cy="1943100"/>
          </a:xfrm>
          <a:prstGeom prst="rect">
            <a:avLst/>
          </a:prstGeom>
        </p:spPr>
      </p:pic>
    </p:spTree>
    <p:extLst>
      <p:ext uri="{BB962C8B-B14F-4D97-AF65-F5344CB8AC3E}">
        <p14:creationId xmlns:p14="http://schemas.microsoft.com/office/powerpoint/2010/main" val="67674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barn(inVertical)">
                                      <p:cBhvr>
                                        <p:cTn id="7" dur="500"/>
                                        <p:tgtEl>
                                          <p:spTgt spid="14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79AB715A-99EC-33F7-2DFE-D41E85E374E0}"/>
              </a:ext>
            </a:extLst>
          </p:cNvPr>
          <p:cNvSpPr/>
          <p:nvPr/>
        </p:nvSpPr>
        <p:spPr>
          <a:xfrm>
            <a:off x="346512" y="320844"/>
            <a:ext cx="11845489" cy="6352672"/>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39">
              <a:defRPr/>
            </a:pPr>
            <a:endParaRPr lang="vi-VN" sz="60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TextBox 2">
            <a:extLst>
              <a:ext uri="{FF2B5EF4-FFF2-40B4-BE49-F238E27FC236}">
                <a16:creationId xmlns:a16="http://schemas.microsoft.com/office/drawing/2014/main" id="{A7C22B46-6261-7457-BAC0-96888608FC38}"/>
              </a:ext>
            </a:extLst>
          </p:cNvPr>
          <p:cNvSpPr txBox="1"/>
          <p:nvPr/>
        </p:nvSpPr>
        <p:spPr>
          <a:xfrm>
            <a:off x="583933" y="545773"/>
            <a:ext cx="11370644" cy="3293594"/>
          </a:xfrm>
          <a:prstGeom prst="rect">
            <a:avLst/>
          </a:prstGeom>
          <a:noFill/>
        </p:spPr>
        <p:txBody>
          <a:bodyPr wrap="square">
            <a:spAutoFit/>
          </a:bodyPr>
          <a:lstStyle/>
          <a:p>
            <a:pPr algn="just"/>
            <a:r>
              <a:rPr lang="en-US" sz="3467" dirty="0">
                <a:latin typeface="Cambria" panose="02040503050406030204" pitchFamily="18" charset="0"/>
                <a:ea typeface="Cambria" panose="02040503050406030204" pitchFamily="18" charset="0"/>
              </a:rPr>
              <a:t>   </a:t>
            </a:r>
            <a:r>
              <a:rPr lang="vi-VN" sz="3467" dirty="0">
                <a:latin typeface="Cambria" panose="02040503050406030204" pitchFamily="18" charset="0"/>
                <a:ea typeface="Cambria" panose="02040503050406030204" pitchFamily="18" charset="0"/>
              </a:rPr>
              <a:t>Cuối thế kỉ XII, nhà Lý suy yếu, phải dựa vào họ Trần để dẹp các thế lực chống đối. Nhờ đó, họ Trần đã từng bước thâu tóm được quyền lực. Đầu năm 1226, Lý Chiêu Hoàng – vị vua cuối cùng của nhà Lý phải nhường ngôi cho chồng là Trần Cảnh, nhà Trần được thành lập. </a:t>
            </a:r>
          </a:p>
          <a:p>
            <a:pPr algn="just"/>
            <a:r>
              <a:rPr lang="en-US" sz="3467" dirty="0">
                <a:latin typeface="Cambria" panose="02040503050406030204" pitchFamily="18" charset="0"/>
                <a:ea typeface="Cambria" panose="02040503050406030204" pitchFamily="18" charset="0"/>
              </a:rPr>
              <a:t>   </a:t>
            </a:r>
            <a:r>
              <a:rPr lang="vi-VN" sz="3467" dirty="0">
                <a:latin typeface="Cambria" panose="02040503050406030204" pitchFamily="18" charset="0"/>
                <a:ea typeface="Cambria" panose="02040503050406030204" pitchFamily="18" charset="0"/>
              </a:rPr>
              <a:t>Trần Cảnh là vua đầu tiên của Triều Trần</a:t>
            </a:r>
          </a:p>
        </p:txBody>
      </p:sp>
      <p:pic>
        <p:nvPicPr>
          <p:cNvPr id="2050" name="Picture 2" descr="Ông vua thiền sư Việt Nam Trần Thái Tông - Trần Cảnh">
            <a:extLst>
              <a:ext uri="{FF2B5EF4-FFF2-40B4-BE49-F238E27FC236}">
                <a16:creationId xmlns:a16="http://schemas.microsoft.com/office/drawing/2014/main" id="{1EDD4BF4-5C86-C117-9869-89885DE11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4908" y="3908279"/>
            <a:ext cx="4008176" cy="2549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74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10779689" y="28184"/>
            <a:ext cx="1357985" cy="1672792"/>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476" name="Google Shape;1476;p54"/>
          <p:cNvGrpSpPr/>
          <p:nvPr/>
        </p:nvGrpSpPr>
        <p:grpSpPr>
          <a:xfrm rot="206440">
            <a:off x="10013723" y="1844962"/>
            <a:ext cx="286795" cy="35324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494" name="Google Shape;1494;p54"/>
          <p:cNvGrpSpPr/>
          <p:nvPr/>
        </p:nvGrpSpPr>
        <p:grpSpPr>
          <a:xfrm flipH="1">
            <a:off x="6776348" y="6435820"/>
            <a:ext cx="360619" cy="157097"/>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790629" y="3472986"/>
            <a:ext cx="10633816" cy="944705"/>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lang="vi-VN" sz="2667" kern="0" dirty="0">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id="{413905CE-3DCF-C38A-793D-FEF8146D8A81}"/>
              </a:ext>
            </a:extLst>
          </p:cNvPr>
          <p:cNvSpPr/>
          <p:nvPr/>
        </p:nvSpPr>
        <p:spPr>
          <a:xfrm>
            <a:off x="134249" y="727456"/>
            <a:ext cx="10849152" cy="425536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39">
              <a:buClr>
                <a:srgbClr val="000000"/>
              </a:buClr>
              <a:defRPr/>
            </a:pPr>
            <a:endParaRPr lang="vi-VN" sz="6000" b="1" kern="0"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363464" y="653244"/>
            <a:ext cx="10672947" cy="215621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1219170">
              <a:defRPr/>
            </a:pPr>
            <a:r>
              <a:rPr lang="en-US" sz="3733" b="1" kern="0" dirty="0">
                <a:solidFill>
                  <a:srgbClr val="1E421E"/>
                </a:solidFill>
                <a:latin typeface="Cambria" panose="02040503050406030204" pitchFamily="18" charset="0"/>
                <a:ea typeface="Assistant"/>
                <a:cs typeface="Assistant"/>
                <a:sym typeface="Assistant"/>
              </a:rPr>
              <a:t>Đ</a:t>
            </a:r>
            <a:r>
              <a:rPr lang="vi-VN" sz="3733" b="1" kern="0" dirty="0">
                <a:solidFill>
                  <a:srgbClr val="1E421E"/>
                </a:solidFill>
                <a:latin typeface="Cambria" panose="02040503050406030204" pitchFamily="18" charset="0"/>
                <a:ea typeface="Assistant"/>
                <a:cs typeface="Assistant"/>
                <a:sym typeface="Assistant"/>
              </a:rPr>
              <a:t>ọc đoạn thông tin SGK, thảo luận nhóm thực hiện các nhiệm vụ:</a:t>
            </a:r>
          </a:p>
          <a:p>
            <a:pPr algn="just" defTabSz="1219170">
              <a:defRPr/>
            </a:pPr>
            <a:r>
              <a:rPr lang="vi-VN" sz="3733" kern="0" dirty="0">
                <a:solidFill>
                  <a:srgbClr val="1E421E"/>
                </a:solidFill>
                <a:latin typeface="Cambria" panose="02040503050406030204" pitchFamily="18" charset="0"/>
                <a:ea typeface="Assistant"/>
                <a:cs typeface="Assistant"/>
                <a:sym typeface="Assistant"/>
              </a:rPr>
              <a:t>+ Nêu nhận xét của em về tổ chức chính quyền thời Trần.</a:t>
            </a:r>
          </a:p>
          <a:p>
            <a:pPr algn="just" defTabSz="1219170">
              <a:defRPr/>
            </a:pPr>
            <a:r>
              <a:rPr lang="vi-VN" sz="3733" kern="0" dirty="0">
                <a:solidFill>
                  <a:srgbClr val="1E421E"/>
                </a:solidFill>
                <a:latin typeface="Cambria" panose="02040503050406030204" pitchFamily="18" charset="0"/>
                <a:ea typeface="Assistant"/>
                <a:cs typeface="Assistant"/>
                <a:sym typeface="Assistant"/>
              </a:rPr>
              <a:t>+ Việc các vua nhường ngôi sớm cho con và xưng làm Thái Thượng Hoàng, cùng vua quản lí đất nước nhằm mục đích gì?</a:t>
            </a:r>
          </a:p>
        </p:txBody>
      </p:sp>
      <p:pic>
        <p:nvPicPr>
          <p:cNvPr id="3" name="Graphic 2">
            <a:extLst>
              <a:ext uri="{FF2B5EF4-FFF2-40B4-BE49-F238E27FC236}">
                <a16:creationId xmlns:a16="http://schemas.microsoft.com/office/drawing/2014/main" id="{7DE7ACEB-9AAC-DF7F-138D-8A6FC373894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4014" r="47621"/>
          <a:stretch/>
        </p:blipFill>
        <p:spPr>
          <a:xfrm>
            <a:off x="9859618" y="4137772"/>
            <a:ext cx="2494996" cy="2952843"/>
          </a:xfrm>
          <a:prstGeom prst="rect">
            <a:avLst/>
          </a:prstGeom>
        </p:spPr>
      </p:pic>
    </p:spTree>
    <p:extLst>
      <p:ext uri="{BB962C8B-B14F-4D97-AF65-F5344CB8AC3E}">
        <p14:creationId xmlns:p14="http://schemas.microsoft.com/office/powerpoint/2010/main" val="28471910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1000"/>
                                        <p:tgtEl>
                                          <p:spTgt spid="1412"/>
                                        </p:tgtEl>
                                      </p:cBhvr>
                                    </p:animEffect>
                                    <p:anim calcmode="lin" valueType="num">
                                      <p:cBhvr>
                                        <p:cTn id="8" dur="1000" fill="hold"/>
                                        <p:tgtEl>
                                          <p:spTgt spid="1412"/>
                                        </p:tgtEl>
                                        <p:attrNameLst>
                                          <p:attrName>ppt_x</p:attrName>
                                        </p:attrNameLst>
                                      </p:cBhvr>
                                      <p:tavLst>
                                        <p:tav tm="0">
                                          <p:val>
                                            <p:strVal val="#ppt_x"/>
                                          </p:val>
                                        </p:tav>
                                        <p:tav tm="100000">
                                          <p:val>
                                            <p:strVal val="#ppt_x"/>
                                          </p:val>
                                        </p:tav>
                                      </p:tavLst>
                                    </p:anim>
                                    <p:anim calcmode="lin" valueType="num">
                                      <p:cBhvr>
                                        <p:cTn id="9" dur="1000" fill="hold"/>
                                        <p:tgtEl>
                                          <p:spTgt spid="14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541</Words>
  <Application>Microsoft Office PowerPoint</Application>
  <PresentationFormat>Widescreen</PresentationFormat>
  <Paragraphs>51</Paragraphs>
  <Slides>20</Slides>
  <Notes>11</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20</vt:i4>
      </vt:variant>
    </vt:vector>
  </HeadingPairs>
  <TitlesOfParts>
    <vt:vector size="37" baseType="lpstr">
      <vt:lpstr>#9Slide07 IcielCrocante</vt:lpstr>
      <vt:lpstr>Arial</vt:lpstr>
      <vt:lpstr>Arimo</vt:lpstr>
      <vt:lpstr>Assistant</vt:lpstr>
      <vt:lpstr>Assistant Medium</vt:lpstr>
      <vt:lpstr>Calibri</vt:lpstr>
      <vt:lpstr>Calibri Light</vt:lpstr>
      <vt:lpstr>Cambria</vt:lpstr>
      <vt:lpstr>Cloud Soft Bold</vt:lpstr>
      <vt:lpstr>Livvic</vt:lpstr>
      <vt:lpstr>Montserrat Bold</vt:lpstr>
      <vt:lpstr>Nunito</vt:lpstr>
      <vt:lpstr>Rajdhani</vt:lpstr>
      <vt:lpstr>Roboto Condensed Light</vt:lpstr>
      <vt:lpstr>SVN-Androgyne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cp:revision>
  <dcterms:created xsi:type="dcterms:W3CDTF">2024-11-24T00:28:18Z</dcterms:created>
  <dcterms:modified xsi:type="dcterms:W3CDTF">2024-11-24T00:28:38Z</dcterms:modified>
</cp:coreProperties>
</file>