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1" r:id="rId2"/>
    <p:sldId id="279" r:id="rId3"/>
    <p:sldId id="276" r:id="rId4"/>
    <p:sldId id="277" r:id="rId5"/>
    <p:sldId id="273" r:id="rId6"/>
    <p:sldId id="261" r:id="rId7"/>
    <p:sldId id="262" r:id="rId8"/>
    <p:sldId id="263" r:id="rId9"/>
    <p:sldId id="264" r:id="rId10"/>
    <p:sldId id="274" r:id="rId11"/>
    <p:sldId id="265" r:id="rId12"/>
    <p:sldId id="269" r:id="rId13"/>
    <p:sldId id="280" r:id="rId14"/>
    <p:sldId id="275" r:id="rId15"/>
    <p:sldId id="26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A615C-7B30-78CC-CC86-3E73E932C5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516907-27DD-860D-05AE-74C0C4A8DC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1EEFBF-2DDA-5CBC-BC5C-883DBEE0162D}"/>
              </a:ext>
            </a:extLst>
          </p:cNvPr>
          <p:cNvSpPr>
            <a:spLocks noGrp="1"/>
          </p:cNvSpPr>
          <p:nvPr>
            <p:ph type="dt" sz="half" idx="10"/>
          </p:nvPr>
        </p:nvSpPr>
        <p:spPr/>
        <p:txBody>
          <a:bodyPr/>
          <a:lstStyle/>
          <a:p>
            <a:fld id="{5010C35D-5C96-464C-A01F-A6D793F65F35}" type="datetimeFigureOut">
              <a:rPr lang="en-US" smtClean="0"/>
              <a:t>11/28/2024</a:t>
            </a:fld>
            <a:endParaRPr lang="en-US" dirty="0"/>
          </a:p>
        </p:txBody>
      </p:sp>
      <p:sp>
        <p:nvSpPr>
          <p:cNvPr id="5" name="Footer Placeholder 4">
            <a:extLst>
              <a:ext uri="{FF2B5EF4-FFF2-40B4-BE49-F238E27FC236}">
                <a16:creationId xmlns:a16="http://schemas.microsoft.com/office/drawing/2014/main" id="{E540DC7C-CD73-4BB6-730D-E65332D1AE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CFAC42E-F8D9-C88D-A165-BEDC832A47F4}"/>
              </a:ext>
            </a:extLst>
          </p:cNvPr>
          <p:cNvSpPr>
            <a:spLocks noGrp="1"/>
          </p:cNvSpPr>
          <p:nvPr>
            <p:ph type="sldNum" sz="quarter" idx="12"/>
          </p:nvPr>
        </p:nvSpPr>
        <p:spPr/>
        <p:txBody>
          <a:bodyPr/>
          <a:lstStyle/>
          <a:p>
            <a:fld id="{BB4762A7-E0D3-4DAB-9437-1568915968E1}" type="slidenum">
              <a:rPr lang="en-US" smtClean="0"/>
              <a:t>‹#›</a:t>
            </a:fld>
            <a:endParaRPr lang="en-US" dirty="0"/>
          </a:p>
        </p:txBody>
      </p:sp>
    </p:spTree>
    <p:extLst>
      <p:ext uri="{BB962C8B-B14F-4D97-AF65-F5344CB8AC3E}">
        <p14:creationId xmlns:p14="http://schemas.microsoft.com/office/powerpoint/2010/main" val="295521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B5F18-3240-FD95-091D-39101FE013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B745CC-532A-344C-7EA4-C6D67CD569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B4ECFC-EF1E-63F0-C786-34C4B5E9A031}"/>
              </a:ext>
            </a:extLst>
          </p:cNvPr>
          <p:cNvSpPr>
            <a:spLocks noGrp="1"/>
          </p:cNvSpPr>
          <p:nvPr>
            <p:ph type="dt" sz="half" idx="10"/>
          </p:nvPr>
        </p:nvSpPr>
        <p:spPr/>
        <p:txBody>
          <a:bodyPr/>
          <a:lstStyle/>
          <a:p>
            <a:fld id="{5010C35D-5C96-464C-A01F-A6D793F65F35}" type="datetimeFigureOut">
              <a:rPr lang="en-US" smtClean="0"/>
              <a:t>11/28/2024</a:t>
            </a:fld>
            <a:endParaRPr lang="en-US" dirty="0"/>
          </a:p>
        </p:txBody>
      </p:sp>
      <p:sp>
        <p:nvSpPr>
          <p:cNvPr id="5" name="Footer Placeholder 4">
            <a:extLst>
              <a:ext uri="{FF2B5EF4-FFF2-40B4-BE49-F238E27FC236}">
                <a16:creationId xmlns:a16="http://schemas.microsoft.com/office/drawing/2014/main" id="{7D17F0D1-1E32-1793-B8CF-20D77856E5A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B4C366B-4560-273D-D1D6-1B97AB7E4314}"/>
              </a:ext>
            </a:extLst>
          </p:cNvPr>
          <p:cNvSpPr>
            <a:spLocks noGrp="1"/>
          </p:cNvSpPr>
          <p:nvPr>
            <p:ph type="sldNum" sz="quarter" idx="12"/>
          </p:nvPr>
        </p:nvSpPr>
        <p:spPr/>
        <p:txBody>
          <a:bodyPr/>
          <a:lstStyle/>
          <a:p>
            <a:fld id="{BB4762A7-E0D3-4DAB-9437-1568915968E1}" type="slidenum">
              <a:rPr lang="en-US" smtClean="0"/>
              <a:t>‹#›</a:t>
            </a:fld>
            <a:endParaRPr lang="en-US" dirty="0"/>
          </a:p>
        </p:txBody>
      </p:sp>
    </p:spTree>
    <p:extLst>
      <p:ext uri="{BB962C8B-B14F-4D97-AF65-F5344CB8AC3E}">
        <p14:creationId xmlns:p14="http://schemas.microsoft.com/office/powerpoint/2010/main" val="2653670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5BA910-1B0D-7249-E914-5CA0418E8E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931396-4015-FA5F-44B5-4DF3F389CF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2A2FCA-A0A3-43D1-D964-2D9EA984FF66}"/>
              </a:ext>
            </a:extLst>
          </p:cNvPr>
          <p:cNvSpPr>
            <a:spLocks noGrp="1"/>
          </p:cNvSpPr>
          <p:nvPr>
            <p:ph type="dt" sz="half" idx="10"/>
          </p:nvPr>
        </p:nvSpPr>
        <p:spPr/>
        <p:txBody>
          <a:bodyPr/>
          <a:lstStyle/>
          <a:p>
            <a:fld id="{5010C35D-5C96-464C-A01F-A6D793F65F35}" type="datetimeFigureOut">
              <a:rPr lang="en-US" smtClean="0"/>
              <a:t>11/28/2024</a:t>
            </a:fld>
            <a:endParaRPr lang="en-US" dirty="0"/>
          </a:p>
        </p:txBody>
      </p:sp>
      <p:sp>
        <p:nvSpPr>
          <p:cNvPr id="5" name="Footer Placeholder 4">
            <a:extLst>
              <a:ext uri="{FF2B5EF4-FFF2-40B4-BE49-F238E27FC236}">
                <a16:creationId xmlns:a16="http://schemas.microsoft.com/office/drawing/2014/main" id="{C73C5E84-6A06-D5A2-E895-C1B7822C45B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612C0BC-06B8-2F52-A7E8-DB1AA3BEEDCC}"/>
              </a:ext>
            </a:extLst>
          </p:cNvPr>
          <p:cNvSpPr>
            <a:spLocks noGrp="1"/>
          </p:cNvSpPr>
          <p:nvPr>
            <p:ph type="sldNum" sz="quarter" idx="12"/>
          </p:nvPr>
        </p:nvSpPr>
        <p:spPr/>
        <p:txBody>
          <a:bodyPr/>
          <a:lstStyle/>
          <a:p>
            <a:fld id="{BB4762A7-E0D3-4DAB-9437-1568915968E1}" type="slidenum">
              <a:rPr lang="en-US" smtClean="0"/>
              <a:t>‹#›</a:t>
            </a:fld>
            <a:endParaRPr lang="en-US" dirty="0"/>
          </a:p>
        </p:txBody>
      </p:sp>
    </p:spTree>
    <p:extLst>
      <p:ext uri="{BB962C8B-B14F-4D97-AF65-F5344CB8AC3E}">
        <p14:creationId xmlns:p14="http://schemas.microsoft.com/office/powerpoint/2010/main" val="1068872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F6BC1-4AFE-878F-1D88-9C7E152BAE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69D66A-9CF1-866D-8654-14E7E0CDC4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EA37DF-77AD-2E9E-2C2B-298D00207694}"/>
              </a:ext>
            </a:extLst>
          </p:cNvPr>
          <p:cNvSpPr>
            <a:spLocks noGrp="1"/>
          </p:cNvSpPr>
          <p:nvPr>
            <p:ph type="dt" sz="half" idx="10"/>
          </p:nvPr>
        </p:nvSpPr>
        <p:spPr/>
        <p:txBody>
          <a:bodyPr/>
          <a:lstStyle/>
          <a:p>
            <a:fld id="{5010C35D-5C96-464C-A01F-A6D793F65F35}" type="datetimeFigureOut">
              <a:rPr lang="en-US" smtClean="0"/>
              <a:t>11/28/2024</a:t>
            </a:fld>
            <a:endParaRPr lang="en-US" dirty="0"/>
          </a:p>
        </p:txBody>
      </p:sp>
      <p:sp>
        <p:nvSpPr>
          <p:cNvPr id="5" name="Footer Placeholder 4">
            <a:extLst>
              <a:ext uri="{FF2B5EF4-FFF2-40B4-BE49-F238E27FC236}">
                <a16:creationId xmlns:a16="http://schemas.microsoft.com/office/drawing/2014/main" id="{1C575184-D442-EC05-8E92-39F7B722B55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7BB1C24-2281-5BCA-E646-B383E74F28D1}"/>
              </a:ext>
            </a:extLst>
          </p:cNvPr>
          <p:cNvSpPr>
            <a:spLocks noGrp="1"/>
          </p:cNvSpPr>
          <p:nvPr>
            <p:ph type="sldNum" sz="quarter" idx="12"/>
          </p:nvPr>
        </p:nvSpPr>
        <p:spPr/>
        <p:txBody>
          <a:bodyPr/>
          <a:lstStyle/>
          <a:p>
            <a:fld id="{BB4762A7-E0D3-4DAB-9437-1568915968E1}" type="slidenum">
              <a:rPr lang="en-US" smtClean="0"/>
              <a:t>‹#›</a:t>
            </a:fld>
            <a:endParaRPr lang="en-US" dirty="0"/>
          </a:p>
        </p:txBody>
      </p:sp>
    </p:spTree>
    <p:extLst>
      <p:ext uri="{BB962C8B-B14F-4D97-AF65-F5344CB8AC3E}">
        <p14:creationId xmlns:p14="http://schemas.microsoft.com/office/powerpoint/2010/main" val="837237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033D8-4226-41A6-D8D5-DCCCDA0744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84BF9E-0EA3-8A43-BF13-0A911953A2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E048E8-41EA-2E16-CC23-9049AC38698E}"/>
              </a:ext>
            </a:extLst>
          </p:cNvPr>
          <p:cNvSpPr>
            <a:spLocks noGrp="1"/>
          </p:cNvSpPr>
          <p:nvPr>
            <p:ph type="dt" sz="half" idx="10"/>
          </p:nvPr>
        </p:nvSpPr>
        <p:spPr/>
        <p:txBody>
          <a:bodyPr/>
          <a:lstStyle/>
          <a:p>
            <a:fld id="{5010C35D-5C96-464C-A01F-A6D793F65F35}" type="datetimeFigureOut">
              <a:rPr lang="en-US" smtClean="0"/>
              <a:t>11/28/2024</a:t>
            </a:fld>
            <a:endParaRPr lang="en-US" dirty="0"/>
          </a:p>
        </p:txBody>
      </p:sp>
      <p:sp>
        <p:nvSpPr>
          <p:cNvPr id="5" name="Footer Placeholder 4">
            <a:extLst>
              <a:ext uri="{FF2B5EF4-FFF2-40B4-BE49-F238E27FC236}">
                <a16:creationId xmlns:a16="http://schemas.microsoft.com/office/drawing/2014/main" id="{80C0E42D-B500-4EBD-5C4F-057B397BC16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4D28EB0-9E98-6595-486B-3E0F05C0BB8F}"/>
              </a:ext>
            </a:extLst>
          </p:cNvPr>
          <p:cNvSpPr>
            <a:spLocks noGrp="1"/>
          </p:cNvSpPr>
          <p:nvPr>
            <p:ph type="sldNum" sz="quarter" idx="12"/>
          </p:nvPr>
        </p:nvSpPr>
        <p:spPr/>
        <p:txBody>
          <a:bodyPr/>
          <a:lstStyle/>
          <a:p>
            <a:fld id="{BB4762A7-E0D3-4DAB-9437-1568915968E1}" type="slidenum">
              <a:rPr lang="en-US" smtClean="0"/>
              <a:t>‹#›</a:t>
            </a:fld>
            <a:endParaRPr lang="en-US" dirty="0"/>
          </a:p>
        </p:txBody>
      </p:sp>
    </p:spTree>
    <p:extLst>
      <p:ext uri="{BB962C8B-B14F-4D97-AF65-F5344CB8AC3E}">
        <p14:creationId xmlns:p14="http://schemas.microsoft.com/office/powerpoint/2010/main" val="2039065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F638A-72F3-7742-9BE8-E09B47CFC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26F281-EB70-9CFA-DC4B-D3BA4CFF92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7CD7DC-948F-9992-8ADF-B3DFFED8E2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A66876-9B28-3825-E6D7-16F4905033B5}"/>
              </a:ext>
            </a:extLst>
          </p:cNvPr>
          <p:cNvSpPr>
            <a:spLocks noGrp="1"/>
          </p:cNvSpPr>
          <p:nvPr>
            <p:ph type="dt" sz="half" idx="10"/>
          </p:nvPr>
        </p:nvSpPr>
        <p:spPr/>
        <p:txBody>
          <a:bodyPr/>
          <a:lstStyle/>
          <a:p>
            <a:fld id="{5010C35D-5C96-464C-A01F-A6D793F65F35}" type="datetimeFigureOut">
              <a:rPr lang="en-US" smtClean="0"/>
              <a:t>11/28/2024</a:t>
            </a:fld>
            <a:endParaRPr lang="en-US" dirty="0"/>
          </a:p>
        </p:txBody>
      </p:sp>
      <p:sp>
        <p:nvSpPr>
          <p:cNvPr id="6" name="Footer Placeholder 5">
            <a:extLst>
              <a:ext uri="{FF2B5EF4-FFF2-40B4-BE49-F238E27FC236}">
                <a16:creationId xmlns:a16="http://schemas.microsoft.com/office/drawing/2014/main" id="{35488FD7-CB97-E4B6-C652-6763295A1F7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862A85A-5BF8-E1C9-31A9-783E035508C7}"/>
              </a:ext>
            </a:extLst>
          </p:cNvPr>
          <p:cNvSpPr>
            <a:spLocks noGrp="1"/>
          </p:cNvSpPr>
          <p:nvPr>
            <p:ph type="sldNum" sz="quarter" idx="12"/>
          </p:nvPr>
        </p:nvSpPr>
        <p:spPr/>
        <p:txBody>
          <a:bodyPr/>
          <a:lstStyle/>
          <a:p>
            <a:fld id="{BB4762A7-E0D3-4DAB-9437-1568915968E1}" type="slidenum">
              <a:rPr lang="en-US" smtClean="0"/>
              <a:t>‹#›</a:t>
            </a:fld>
            <a:endParaRPr lang="en-US" dirty="0"/>
          </a:p>
        </p:txBody>
      </p:sp>
    </p:spTree>
    <p:extLst>
      <p:ext uri="{BB962C8B-B14F-4D97-AF65-F5344CB8AC3E}">
        <p14:creationId xmlns:p14="http://schemas.microsoft.com/office/powerpoint/2010/main" val="361310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52EA6-B43F-139D-042F-6ED41020DD9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6FBE95-881D-686B-3336-498693552C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0AD6D1-A7E9-8703-3135-F6C4299BC6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E0E228-943F-0E10-181D-0C77B5D93D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C9C3CC-08F6-707D-8456-C46570188E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0A0114-59B0-B6CC-B039-980FD7340FA6}"/>
              </a:ext>
            </a:extLst>
          </p:cNvPr>
          <p:cNvSpPr>
            <a:spLocks noGrp="1"/>
          </p:cNvSpPr>
          <p:nvPr>
            <p:ph type="dt" sz="half" idx="10"/>
          </p:nvPr>
        </p:nvSpPr>
        <p:spPr/>
        <p:txBody>
          <a:bodyPr/>
          <a:lstStyle/>
          <a:p>
            <a:fld id="{5010C35D-5C96-464C-A01F-A6D793F65F35}" type="datetimeFigureOut">
              <a:rPr lang="en-US" smtClean="0"/>
              <a:t>11/28/2024</a:t>
            </a:fld>
            <a:endParaRPr lang="en-US" dirty="0"/>
          </a:p>
        </p:txBody>
      </p:sp>
      <p:sp>
        <p:nvSpPr>
          <p:cNvPr id="8" name="Footer Placeholder 7">
            <a:extLst>
              <a:ext uri="{FF2B5EF4-FFF2-40B4-BE49-F238E27FC236}">
                <a16:creationId xmlns:a16="http://schemas.microsoft.com/office/drawing/2014/main" id="{89BC0F22-3102-85E9-4518-1A625FF5CD8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67A67D7-53E9-309D-F533-AA5C044BB478}"/>
              </a:ext>
            </a:extLst>
          </p:cNvPr>
          <p:cNvSpPr>
            <a:spLocks noGrp="1"/>
          </p:cNvSpPr>
          <p:nvPr>
            <p:ph type="sldNum" sz="quarter" idx="12"/>
          </p:nvPr>
        </p:nvSpPr>
        <p:spPr/>
        <p:txBody>
          <a:bodyPr/>
          <a:lstStyle/>
          <a:p>
            <a:fld id="{BB4762A7-E0D3-4DAB-9437-1568915968E1}" type="slidenum">
              <a:rPr lang="en-US" smtClean="0"/>
              <a:t>‹#›</a:t>
            </a:fld>
            <a:endParaRPr lang="en-US" dirty="0"/>
          </a:p>
        </p:txBody>
      </p:sp>
    </p:spTree>
    <p:extLst>
      <p:ext uri="{BB962C8B-B14F-4D97-AF65-F5344CB8AC3E}">
        <p14:creationId xmlns:p14="http://schemas.microsoft.com/office/powerpoint/2010/main" val="660166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BCE31-8240-ECEE-1A1E-7D57A50AE1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4A6D24-CE2A-2AA7-BEBA-8F612B3B72EF}"/>
              </a:ext>
            </a:extLst>
          </p:cNvPr>
          <p:cNvSpPr>
            <a:spLocks noGrp="1"/>
          </p:cNvSpPr>
          <p:nvPr>
            <p:ph type="dt" sz="half" idx="10"/>
          </p:nvPr>
        </p:nvSpPr>
        <p:spPr/>
        <p:txBody>
          <a:bodyPr/>
          <a:lstStyle/>
          <a:p>
            <a:fld id="{5010C35D-5C96-464C-A01F-A6D793F65F35}" type="datetimeFigureOut">
              <a:rPr lang="en-US" smtClean="0"/>
              <a:t>11/28/2024</a:t>
            </a:fld>
            <a:endParaRPr lang="en-US" dirty="0"/>
          </a:p>
        </p:txBody>
      </p:sp>
      <p:sp>
        <p:nvSpPr>
          <p:cNvPr id="4" name="Footer Placeholder 3">
            <a:extLst>
              <a:ext uri="{FF2B5EF4-FFF2-40B4-BE49-F238E27FC236}">
                <a16:creationId xmlns:a16="http://schemas.microsoft.com/office/drawing/2014/main" id="{0D58D537-5267-DD6A-AA96-726709AEBAC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985DEC1-5065-6A82-4B11-27B1408AB6BA}"/>
              </a:ext>
            </a:extLst>
          </p:cNvPr>
          <p:cNvSpPr>
            <a:spLocks noGrp="1"/>
          </p:cNvSpPr>
          <p:nvPr>
            <p:ph type="sldNum" sz="quarter" idx="12"/>
          </p:nvPr>
        </p:nvSpPr>
        <p:spPr/>
        <p:txBody>
          <a:bodyPr/>
          <a:lstStyle/>
          <a:p>
            <a:fld id="{BB4762A7-E0D3-4DAB-9437-1568915968E1}" type="slidenum">
              <a:rPr lang="en-US" smtClean="0"/>
              <a:t>‹#›</a:t>
            </a:fld>
            <a:endParaRPr lang="en-US" dirty="0"/>
          </a:p>
        </p:txBody>
      </p:sp>
    </p:spTree>
    <p:extLst>
      <p:ext uri="{BB962C8B-B14F-4D97-AF65-F5344CB8AC3E}">
        <p14:creationId xmlns:p14="http://schemas.microsoft.com/office/powerpoint/2010/main" val="314317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D6B6F9-88EE-1026-4875-E42CE5BC9738}"/>
              </a:ext>
            </a:extLst>
          </p:cNvPr>
          <p:cNvSpPr>
            <a:spLocks noGrp="1"/>
          </p:cNvSpPr>
          <p:nvPr>
            <p:ph type="dt" sz="half" idx="10"/>
          </p:nvPr>
        </p:nvSpPr>
        <p:spPr/>
        <p:txBody>
          <a:bodyPr/>
          <a:lstStyle/>
          <a:p>
            <a:fld id="{5010C35D-5C96-464C-A01F-A6D793F65F35}" type="datetimeFigureOut">
              <a:rPr lang="en-US" smtClean="0"/>
              <a:t>11/28/2024</a:t>
            </a:fld>
            <a:endParaRPr lang="en-US" dirty="0"/>
          </a:p>
        </p:txBody>
      </p:sp>
      <p:sp>
        <p:nvSpPr>
          <p:cNvPr id="3" name="Footer Placeholder 2">
            <a:extLst>
              <a:ext uri="{FF2B5EF4-FFF2-40B4-BE49-F238E27FC236}">
                <a16:creationId xmlns:a16="http://schemas.microsoft.com/office/drawing/2014/main" id="{ADBDE8C8-9828-1B92-9784-76B535DD5B2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A1BEEA7-7CAE-61A7-B044-EA3789B9E2AB}"/>
              </a:ext>
            </a:extLst>
          </p:cNvPr>
          <p:cNvSpPr>
            <a:spLocks noGrp="1"/>
          </p:cNvSpPr>
          <p:nvPr>
            <p:ph type="sldNum" sz="quarter" idx="12"/>
          </p:nvPr>
        </p:nvSpPr>
        <p:spPr/>
        <p:txBody>
          <a:bodyPr/>
          <a:lstStyle/>
          <a:p>
            <a:fld id="{BB4762A7-E0D3-4DAB-9437-1568915968E1}" type="slidenum">
              <a:rPr lang="en-US" smtClean="0"/>
              <a:t>‹#›</a:t>
            </a:fld>
            <a:endParaRPr lang="en-US" dirty="0"/>
          </a:p>
        </p:txBody>
      </p:sp>
    </p:spTree>
    <p:extLst>
      <p:ext uri="{BB962C8B-B14F-4D97-AF65-F5344CB8AC3E}">
        <p14:creationId xmlns:p14="http://schemas.microsoft.com/office/powerpoint/2010/main" val="2558686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24F69-7DA0-6E67-4B8C-426CC26EAD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303E10-9147-8564-2B97-014E5A8295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D9FCDC-E130-A9DB-66CC-2DCAA7511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F8F1CC-A5B8-9ED9-8795-3E3E656DF5B9}"/>
              </a:ext>
            </a:extLst>
          </p:cNvPr>
          <p:cNvSpPr>
            <a:spLocks noGrp="1"/>
          </p:cNvSpPr>
          <p:nvPr>
            <p:ph type="dt" sz="half" idx="10"/>
          </p:nvPr>
        </p:nvSpPr>
        <p:spPr/>
        <p:txBody>
          <a:bodyPr/>
          <a:lstStyle/>
          <a:p>
            <a:fld id="{5010C35D-5C96-464C-A01F-A6D793F65F35}" type="datetimeFigureOut">
              <a:rPr lang="en-US" smtClean="0"/>
              <a:t>11/28/2024</a:t>
            </a:fld>
            <a:endParaRPr lang="en-US" dirty="0"/>
          </a:p>
        </p:txBody>
      </p:sp>
      <p:sp>
        <p:nvSpPr>
          <p:cNvPr id="6" name="Footer Placeholder 5">
            <a:extLst>
              <a:ext uri="{FF2B5EF4-FFF2-40B4-BE49-F238E27FC236}">
                <a16:creationId xmlns:a16="http://schemas.microsoft.com/office/drawing/2014/main" id="{2749AF9F-27DA-3F45-29EE-B223D972D9F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D9D09B3-A381-91C2-4CCD-2769A5391C19}"/>
              </a:ext>
            </a:extLst>
          </p:cNvPr>
          <p:cNvSpPr>
            <a:spLocks noGrp="1"/>
          </p:cNvSpPr>
          <p:nvPr>
            <p:ph type="sldNum" sz="quarter" idx="12"/>
          </p:nvPr>
        </p:nvSpPr>
        <p:spPr/>
        <p:txBody>
          <a:bodyPr/>
          <a:lstStyle/>
          <a:p>
            <a:fld id="{BB4762A7-E0D3-4DAB-9437-1568915968E1}" type="slidenum">
              <a:rPr lang="en-US" smtClean="0"/>
              <a:t>‹#›</a:t>
            </a:fld>
            <a:endParaRPr lang="en-US" dirty="0"/>
          </a:p>
        </p:txBody>
      </p:sp>
    </p:spTree>
    <p:extLst>
      <p:ext uri="{BB962C8B-B14F-4D97-AF65-F5344CB8AC3E}">
        <p14:creationId xmlns:p14="http://schemas.microsoft.com/office/powerpoint/2010/main" val="2389208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04C06-9632-488F-B898-D46F40B398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7012FC-0FE0-8C2F-4455-892A55A115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6E087C1-AF7A-68F0-0007-28743D46B8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13AF24-404F-15C1-66FF-747A10B53348}"/>
              </a:ext>
            </a:extLst>
          </p:cNvPr>
          <p:cNvSpPr>
            <a:spLocks noGrp="1"/>
          </p:cNvSpPr>
          <p:nvPr>
            <p:ph type="dt" sz="half" idx="10"/>
          </p:nvPr>
        </p:nvSpPr>
        <p:spPr/>
        <p:txBody>
          <a:bodyPr/>
          <a:lstStyle/>
          <a:p>
            <a:fld id="{5010C35D-5C96-464C-A01F-A6D793F65F35}" type="datetimeFigureOut">
              <a:rPr lang="en-US" smtClean="0"/>
              <a:t>11/28/2024</a:t>
            </a:fld>
            <a:endParaRPr lang="en-US" dirty="0"/>
          </a:p>
        </p:txBody>
      </p:sp>
      <p:sp>
        <p:nvSpPr>
          <p:cNvPr id="6" name="Footer Placeholder 5">
            <a:extLst>
              <a:ext uri="{FF2B5EF4-FFF2-40B4-BE49-F238E27FC236}">
                <a16:creationId xmlns:a16="http://schemas.microsoft.com/office/drawing/2014/main" id="{F4750DB1-D650-E784-7CE6-2AAC52385D0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067FC63-9B29-E67E-BE0C-9FBC40FBEB86}"/>
              </a:ext>
            </a:extLst>
          </p:cNvPr>
          <p:cNvSpPr>
            <a:spLocks noGrp="1"/>
          </p:cNvSpPr>
          <p:nvPr>
            <p:ph type="sldNum" sz="quarter" idx="12"/>
          </p:nvPr>
        </p:nvSpPr>
        <p:spPr/>
        <p:txBody>
          <a:bodyPr/>
          <a:lstStyle/>
          <a:p>
            <a:fld id="{BB4762A7-E0D3-4DAB-9437-1568915968E1}" type="slidenum">
              <a:rPr lang="en-US" smtClean="0"/>
              <a:t>‹#›</a:t>
            </a:fld>
            <a:endParaRPr lang="en-US" dirty="0"/>
          </a:p>
        </p:txBody>
      </p:sp>
    </p:spTree>
    <p:extLst>
      <p:ext uri="{BB962C8B-B14F-4D97-AF65-F5344CB8AC3E}">
        <p14:creationId xmlns:p14="http://schemas.microsoft.com/office/powerpoint/2010/main" val="3418700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C6AA37-0724-5E86-A238-131B6CF86E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ECF781-9D95-6872-69F6-646953B751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839D0C-266B-DE52-1581-55C5E2A7CC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10C35D-5C96-464C-A01F-A6D793F65F35}" type="datetimeFigureOut">
              <a:rPr lang="en-US" smtClean="0"/>
              <a:t>11/28/2024</a:t>
            </a:fld>
            <a:endParaRPr lang="en-US" dirty="0"/>
          </a:p>
        </p:txBody>
      </p:sp>
      <p:sp>
        <p:nvSpPr>
          <p:cNvPr id="5" name="Footer Placeholder 4">
            <a:extLst>
              <a:ext uri="{FF2B5EF4-FFF2-40B4-BE49-F238E27FC236}">
                <a16:creationId xmlns:a16="http://schemas.microsoft.com/office/drawing/2014/main" id="{659C71E6-57E7-54F9-0934-AD2AAB9F4F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122E79-BBA3-DABD-C2D2-99754EE300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4762A7-E0D3-4DAB-9437-1568915968E1}" type="slidenum">
              <a:rPr lang="en-US" smtClean="0"/>
              <a:t>‹#›</a:t>
            </a:fld>
            <a:endParaRPr lang="en-US" dirty="0"/>
          </a:p>
        </p:txBody>
      </p:sp>
    </p:spTree>
    <p:extLst>
      <p:ext uri="{BB962C8B-B14F-4D97-AF65-F5344CB8AC3E}">
        <p14:creationId xmlns:p14="http://schemas.microsoft.com/office/powerpoint/2010/main" val="30956382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0.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ED5340D-44A4-0523-1DEB-7594E021A633}"/>
              </a:ext>
            </a:extLst>
          </p:cNvPr>
          <p:cNvSpPr txBox="1"/>
          <p:nvPr/>
        </p:nvSpPr>
        <p:spPr>
          <a:xfrm>
            <a:off x="3470988" y="242597"/>
            <a:ext cx="4068979" cy="1405533"/>
          </a:xfrm>
          <a:prstGeom prst="cloud">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1" fontAlgn="auto" hangingPunct="1">
              <a:spcBef>
                <a:spcPts val="0"/>
              </a:spcBef>
              <a:spcAft>
                <a:spcPts val="0"/>
              </a:spcAft>
              <a:defRPr/>
            </a:pPr>
            <a:r>
              <a:rPr lang="en-US" sz="5400" b="1">
                <a:solidFill>
                  <a:schemeClr val="bg1"/>
                </a:solidFill>
                <a:latin typeface="Sigmar One" panose="00000500000000000000" pitchFamily="2" charset="0"/>
              </a:rPr>
              <a:t>TIẾT 2</a:t>
            </a:r>
          </a:p>
        </p:txBody>
      </p:sp>
      <p:sp>
        <p:nvSpPr>
          <p:cNvPr id="7" name="TextBox 3">
            <a:extLst>
              <a:ext uri="{FF2B5EF4-FFF2-40B4-BE49-F238E27FC236}">
                <a16:creationId xmlns:a16="http://schemas.microsoft.com/office/drawing/2014/main" id="{BF8A1774-19C1-203D-8604-454C0FDF6EED}"/>
              </a:ext>
            </a:extLst>
          </p:cNvPr>
          <p:cNvSpPr txBox="1">
            <a:spLocks noChangeArrowheads="1"/>
          </p:cNvSpPr>
          <p:nvPr/>
        </p:nvSpPr>
        <p:spPr bwMode="auto">
          <a:xfrm>
            <a:off x="466531" y="1648131"/>
            <a:ext cx="11066107"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en-US" sz="3600" b="1" smtClean="0">
                <a:solidFill>
                  <a:schemeClr val="accent1"/>
                </a:solidFill>
                <a:latin typeface="Times New Roman" panose="02020603050405020304" pitchFamily="18" charset="0"/>
                <a:cs typeface="Times New Roman" panose="02020603050405020304" pitchFamily="18" charset="0"/>
              </a:rPr>
              <a:t>HOẠT ĐỘNG TRẢI NGHIỆM</a:t>
            </a:r>
          </a:p>
          <a:p>
            <a:pPr algn="ctr" eaLnBrk="1" hangingPunct="1">
              <a:lnSpc>
                <a:spcPct val="150000"/>
              </a:lnSpc>
              <a:spcBef>
                <a:spcPct val="0"/>
              </a:spcBef>
              <a:buFontTx/>
              <a:buNone/>
            </a:pPr>
            <a:r>
              <a:rPr lang="en-US" altLang="en-US" sz="3200" b="1" smtClean="0">
                <a:solidFill>
                  <a:srgbClr val="FF0000"/>
                </a:solidFill>
                <a:latin typeface="Times New Roman" panose="02020603050405020304" pitchFamily="18" charset="0"/>
                <a:cs typeface="Times New Roman" panose="02020603050405020304" pitchFamily="18" charset="0"/>
              </a:rPr>
              <a:t>Hoạt </a:t>
            </a:r>
            <a:r>
              <a:rPr lang="en-US" altLang="en-US" sz="3200" b="1">
                <a:solidFill>
                  <a:srgbClr val="FF0000"/>
                </a:solidFill>
                <a:latin typeface="Times New Roman" panose="02020603050405020304" pitchFamily="18" charset="0"/>
                <a:cs typeface="Times New Roman" panose="02020603050405020304" pitchFamily="18" charset="0"/>
              </a:rPr>
              <a:t>động giáo dục theo chủ đề</a:t>
            </a:r>
            <a:r>
              <a:rPr lang="en-US" altLang="en-US" sz="3200" b="1" smtClean="0">
                <a:solidFill>
                  <a:srgbClr val="FF0000"/>
                </a:solidFill>
                <a:latin typeface="Times New Roman" panose="02020603050405020304" pitchFamily="18" charset="0"/>
                <a:cs typeface="Times New Roman" panose="02020603050405020304" pitchFamily="18" charset="0"/>
              </a:rPr>
              <a:t>:</a:t>
            </a:r>
            <a:endParaRPr lang="en-US" altLang="en-US" sz="3200" b="1">
              <a:solidFill>
                <a:srgbClr val="FF0000"/>
              </a:solidFill>
              <a:latin typeface="Times New Roman" panose="02020603050405020304" pitchFamily="18" charset="0"/>
              <a:cs typeface="Times New Roman" panose="02020603050405020304" pitchFamily="18" charset="0"/>
            </a:endParaRPr>
          </a:p>
          <a:p>
            <a:pPr algn="ctr" eaLnBrk="1" hangingPunct="1">
              <a:lnSpc>
                <a:spcPct val="150000"/>
              </a:lnSpc>
              <a:spcBef>
                <a:spcPct val="0"/>
              </a:spcBef>
              <a:buFontTx/>
              <a:buNone/>
            </a:pPr>
            <a:r>
              <a:rPr lang="en-US" altLang="en-US" sz="4400" b="1">
                <a:solidFill>
                  <a:srgbClr val="0070C0"/>
                </a:solidFill>
                <a:latin typeface="Sigmar One" panose="00000500000000000000" pitchFamily="2" charset="0"/>
              </a:rPr>
              <a:t>Phấn đấu trở thành đội viên </a:t>
            </a:r>
          </a:p>
        </p:txBody>
      </p:sp>
    </p:spTree>
    <p:extLst>
      <p:ext uri="{BB962C8B-B14F-4D97-AF65-F5344CB8AC3E}">
        <p14:creationId xmlns:p14="http://schemas.microsoft.com/office/powerpoint/2010/main" val="3500014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065453-1435-A9E8-C727-21AE3183A4E2}"/>
              </a:ext>
            </a:extLst>
          </p:cNvPr>
          <p:cNvSpPr txBox="1">
            <a:spLocks noChangeArrowheads="1"/>
          </p:cNvSpPr>
          <p:nvPr/>
        </p:nvSpPr>
        <p:spPr bwMode="auto">
          <a:xfrm>
            <a:off x="3686414" y="1170660"/>
            <a:ext cx="5409961"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en-US" altLang="en-US" sz="3200">
                <a:solidFill>
                  <a:srgbClr val="00B050"/>
                </a:solidFill>
                <a:latin typeface="Sigmar One" panose="00000500000000000000" pitchFamily="2" charset="0"/>
              </a:rPr>
              <a:t>MỞ RỘNG, </a:t>
            </a:r>
          </a:p>
          <a:p>
            <a:pPr algn="ctr" eaLnBrk="1" hangingPunct="1">
              <a:lnSpc>
                <a:spcPct val="150000"/>
              </a:lnSpc>
            </a:pPr>
            <a:r>
              <a:rPr lang="en-US" altLang="en-US" sz="3200">
                <a:solidFill>
                  <a:srgbClr val="00B050"/>
                </a:solidFill>
                <a:latin typeface="Sigmar One" panose="00000500000000000000" pitchFamily="2" charset="0"/>
              </a:rPr>
              <a:t>TỔNG KẾT CHỦ ĐỀ</a:t>
            </a:r>
          </a:p>
        </p:txBody>
      </p:sp>
    </p:spTree>
    <p:extLst>
      <p:ext uri="{BB962C8B-B14F-4D97-AF65-F5344CB8AC3E}">
        <p14:creationId xmlns:p14="http://schemas.microsoft.com/office/powerpoint/2010/main" val="717045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3">
            <a:extLst>
              <a:ext uri="{FF2B5EF4-FFF2-40B4-BE49-F238E27FC236}">
                <a16:creationId xmlns:a16="http://schemas.microsoft.com/office/drawing/2014/main" id="{7A554335-6059-9ACD-FCF0-11740247E98E}"/>
              </a:ext>
            </a:extLst>
          </p:cNvPr>
          <p:cNvSpPr txBox="1">
            <a:spLocks noChangeArrowheads="1"/>
          </p:cNvSpPr>
          <p:nvPr/>
        </p:nvSpPr>
        <p:spPr bwMode="auto">
          <a:xfrm>
            <a:off x="295275" y="390027"/>
            <a:ext cx="1122997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600" b="1">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2</a:t>
            </a:r>
            <a:r>
              <a:rPr lang="en-US" altLang="en-US" sz="3200" b="1">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a:t>
            </a:r>
            <a:r>
              <a:rPr lang="en-US" altLang="en-US" sz="4400" b="1">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 </a:t>
            </a:r>
            <a:r>
              <a:rPr lang="en-US" altLang="en-US" b="1">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xây dựng kế hoạch </a:t>
            </a:r>
            <a:r>
              <a:rPr lang="en-US" altLang="en-US" sz="2400">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PHẤN ĐẤU TRỞ THÀNH ĐỘI VIÊN</a:t>
            </a:r>
            <a:endParaRPr lang="en-US" altLang="en-US" sz="440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3">
            <a:extLst>
              <a:ext uri="{FF2B5EF4-FFF2-40B4-BE49-F238E27FC236}">
                <a16:creationId xmlns:a16="http://schemas.microsoft.com/office/drawing/2014/main" id="{2E369FEB-4E17-AD74-709B-7749B8515825}"/>
              </a:ext>
            </a:extLst>
          </p:cNvPr>
          <p:cNvSpPr txBox="1">
            <a:spLocks noChangeArrowheads="1"/>
          </p:cNvSpPr>
          <p:nvPr/>
        </p:nvSpPr>
        <p:spPr bwMode="auto">
          <a:xfrm>
            <a:off x="295275" y="1137836"/>
            <a:ext cx="1098426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en-US" sz="4400" b="1">
                <a:solidFill>
                  <a:srgbClr val="0070C0"/>
                </a:solidFill>
                <a:latin typeface="Sigmar One" panose="00000500000000000000" pitchFamily="2" charset="0"/>
                <a:ea typeface="Tahoma" panose="020B0604030504040204" pitchFamily="34" charset="0"/>
                <a:cs typeface="Tahoma" panose="020B0604030504040204" pitchFamily="34" charset="0"/>
              </a:rPr>
              <a:t> </a:t>
            </a:r>
            <a:r>
              <a:rPr lang="en-US" altLang="en-US" sz="2400" b="1">
                <a:solidFill>
                  <a:srgbClr val="0070C0"/>
                </a:solidFill>
                <a:latin typeface="Nunito Black" pitchFamily="2" charset="0"/>
                <a:ea typeface="Tahoma" panose="020B0604030504040204" pitchFamily="34" charset="0"/>
                <a:cs typeface="Tahoma" panose="020B0604030504040204" pitchFamily="34" charset="0"/>
              </a:rPr>
              <a:t>- Dự kiến các việc em cần làm để rèn luyện, phấn đấu trở thành đội viên</a:t>
            </a:r>
            <a:endParaRPr lang="en-US" altLang="en-US" sz="4400" b="1">
              <a:solidFill>
                <a:srgbClr val="0070C0"/>
              </a:solidFill>
              <a:latin typeface="Nunito Black" pitchFamily="2" charset="0"/>
              <a:ea typeface="Tahoma" panose="020B0604030504040204" pitchFamily="34" charset="0"/>
              <a:cs typeface="Tahoma" panose="020B0604030504040204" pitchFamily="34" charset="0"/>
            </a:endParaRPr>
          </a:p>
        </p:txBody>
      </p:sp>
      <p:sp>
        <p:nvSpPr>
          <p:cNvPr id="8" name="TextBox 3">
            <a:extLst>
              <a:ext uri="{FF2B5EF4-FFF2-40B4-BE49-F238E27FC236}">
                <a16:creationId xmlns:a16="http://schemas.microsoft.com/office/drawing/2014/main" id="{661132BB-BD7D-FBA0-1FAC-0985E7AB5516}"/>
              </a:ext>
            </a:extLst>
          </p:cNvPr>
          <p:cNvSpPr txBox="1">
            <a:spLocks noChangeArrowheads="1"/>
          </p:cNvSpPr>
          <p:nvPr/>
        </p:nvSpPr>
        <p:spPr bwMode="auto">
          <a:xfrm>
            <a:off x="418128" y="4666525"/>
            <a:ext cx="1098426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en-US" sz="4400" b="1">
                <a:solidFill>
                  <a:srgbClr val="0070C0"/>
                </a:solidFill>
                <a:latin typeface="Sigmar One" panose="00000500000000000000" pitchFamily="2" charset="0"/>
                <a:ea typeface="Tahoma" panose="020B0604030504040204" pitchFamily="34" charset="0"/>
                <a:cs typeface="Tahoma" panose="020B0604030504040204" pitchFamily="34" charset="0"/>
              </a:rPr>
              <a:t> </a:t>
            </a:r>
            <a:r>
              <a:rPr lang="en-US" altLang="en-US" sz="2400" b="1">
                <a:solidFill>
                  <a:srgbClr val="0070C0"/>
                </a:solidFill>
                <a:latin typeface="Nunito Black" pitchFamily="2" charset="0"/>
                <a:ea typeface="Tahoma" panose="020B0604030504040204" pitchFamily="34" charset="0"/>
                <a:cs typeface="Tahoma" panose="020B0604030504040204" pitchFamily="34" charset="0"/>
              </a:rPr>
              <a:t>- Chia sẻ kế hoạch của mình với các bạn trong nhóm.</a:t>
            </a:r>
            <a:endParaRPr lang="en-US" altLang="en-US" sz="4400" b="1">
              <a:solidFill>
                <a:srgbClr val="0070C0"/>
              </a:solidFill>
              <a:latin typeface="Nunito Black" pitchFamily="2"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id="{9FD0B985-0EFF-D1CD-1890-F6DA335F3521}"/>
              </a:ext>
            </a:extLst>
          </p:cNvPr>
          <p:cNvPicPr>
            <a:picLocks noChangeAspect="1"/>
          </p:cNvPicPr>
          <p:nvPr/>
        </p:nvPicPr>
        <p:blipFill>
          <a:blip r:embed="rId3"/>
          <a:stretch>
            <a:fillRect/>
          </a:stretch>
        </p:blipFill>
        <p:spPr>
          <a:xfrm>
            <a:off x="3157128" y="1775534"/>
            <a:ext cx="4735122" cy="2992647"/>
          </a:xfrm>
          <a:prstGeom prst="rect">
            <a:avLst/>
          </a:prstGeom>
        </p:spPr>
      </p:pic>
    </p:spTree>
    <p:extLst>
      <p:ext uri="{BB962C8B-B14F-4D97-AF65-F5344CB8AC3E}">
        <p14:creationId xmlns:p14="http://schemas.microsoft.com/office/powerpoint/2010/main" val="111304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9D6CE5-5FC9-AC08-7EB6-791B26C6E8E1}"/>
              </a:ext>
            </a:extLst>
          </p:cNvPr>
          <p:cNvSpPr txBox="1">
            <a:spLocks noChangeArrowheads="1"/>
          </p:cNvSpPr>
          <p:nvPr/>
        </p:nvSpPr>
        <p:spPr bwMode="auto">
          <a:xfrm>
            <a:off x="1343025" y="239494"/>
            <a:ext cx="506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600" b="1">
                <a:solidFill>
                  <a:srgbClr val="002060"/>
                </a:solidFill>
                <a:latin typeface="Sigmar One" panose="00000500000000000000" pitchFamily="2" charset="0"/>
                <a:ea typeface="Tahoma" panose="020B0604030504040204" pitchFamily="34" charset="0"/>
                <a:cs typeface="Tahoma" panose="020B0604030504040204" pitchFamily="34" charset="0"/>
              </a:rPr>
              <a:t>Tự hào về đội ta</a:t>
            </a:r>
            <a:endParaRPr lang="en-US" altLang="en-US" sz="440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BBF83624-D979-21E9-8AFB-38D6AD7DAFDF}"/>
              </a:ext>
            </a:extLst>
          </p:cNvPr>
          <p:cNvSpPr txBox="1"/>
          <p:nvPr/>
        </p:nvSpPr>
        <p:spPr>
          <a:xfrm>
            <a:off x="422776" y="847725"/>
            <a:ext cx="11346448" cy="830997"/>
          </a:xfrm>
          <a:prstGeom prst="rect">
            <a:avLst/>
          </a:prstGeom>
          <a:noFill/>
        </p:spPr>
        <p:txBody>
          <a:bodyPr wrap="square">
            <a:spAutoFit/>
          </a:bodyPr>
          <a:lstStyle/>
          <a:p>
            <a:pPr algn="l"/>
            <a:r>
              <a:rPr lang="vi-VN" sz="2400" b="0" i="0">
                <a:solidFill>
                  <a:srgbClr val="0070C0"/>
                </a:solidFill>
                <a:effectLst/>
                <a:latin typeface="Nunito Black" pitchFamily="2" charset="0"/>
              </a:rPr>
              <a:t>Tham gia hoạt động để cảm nhận niềm tự h</a:t>
            </a:r>
            <a:r>
              <a:rPr lang="en-US" sz="2400">
                <a:solidFill>
                  <a:srgbClr val="0070C0"/>
                </a:solidFill>
                <a:latin typeface="Nunito Black" pitchFamily="2" charset="0"/>
              </a:rPr>
              <a:t>ào </a:t>
            </a:r>
            <a:r>
              <a:rPr lang="vi-VN" sz="2400" b="0" i="0">
                <a:solidFill>
                  <a:srgbClr val="0070C0"/>
                </a:solidFill>
                <a:effectLst/>
                <a:latin typeface="Nunito Black" pitchFamily="2" charset="0"/>
              </a:rPr>
              <a:t> về Đội Thiếu niên Tiền</a:t>
            </a:r>
            <a:r>
              <a:rPr lang="en-US" sz="2400" b="0" i="0">
                <a:solidFill>
                  <a:srgbClr val="0070C0"/>
                </a:solidFill>
                <a:effectLst/>
                <a:latin typeface="Nunito Black" pitchFamily="2" charset="0"/>
              </a:rPr>
              <a:t> phong </a:t>
            </a:r>
            <a:r>
              <a:rPr lang="vi-VN" sz="2400" b="0" i="0">
                <a:solidFill>
                  <a:srgbClr val="0070C0"/>
                </a:solidFill>
                <a:effectLst/>
                <a:latin typeface="Nunito Black" pitchFamily="2" charset="0"/>
              </a:rPr>
              <a:t> Hồ Chí Minh.</a:t>
            </a:r>
          </a:p>
        </p:txBody>
      </p:sp>
      <p:sp>
        <p:nvSpPr>
          <p:cNvPr id="6" name="TextBox 5">
            <a:extLst>
              <a:ext uri="{FF2B5EF4-FFF2-40B4-BE49-F238E27FC236}">
                <a16:creationId xmlns:a16="http://schemas.microsoft.com/office/drawing/2014/main" id="{A090FE83-0339-AEE5-47D0-C1EDB3B93FEB}"/>
              </a:ext>
            </a:extLst>
          </p:cNvPr>
          <p:cNvSpPr txBox="1"/>
          <p:nvPr/>
        </p:nvSpPr>
        <p:spPr>
          <a:xfrm>
            <a:off x="391711" y="1659464"/>
            <a:ext cx="11346448" cy="461665"/>
          </a:xfrm>
          <a:prstGeom prst="rect">
            <a:avLst/>
          </a:prstGeom>
          <a:noFill/>
        </p:spPr>
        <p:txBody>
          <a:bodyPr wrap="square">
            <a:spAutoFit/>
          </a:bodyPr>
          <a:lstStyle/>
          <a:p>
            <a:pPr algn="l"/>
            <a:r>
              <a:rPr lang="en-US" sz="2400">
                <a:solidFill>
                  <a:schemeClr val="accent2">
                    <a:lumMod val="75000"/>
                  </a:schemeClr>
                </a:solidFill>
                <a:latin typeface="Nunito Black" pitchFamily="2" charset="0"/>
              </a:rPr>
              <a:t>Để trở thành đội viên, em cần rèn luyện những phẩm chất, đức tính gì?</a:t>
            </a:r>
            <a:endParaRPr lang="vi-VN" sz="2400" b="0" i="0">
              <a:solidFill>
                <a:schemeClr val="accent2">
                  <a:lumMod val="75000"/>
                </a:schemeClr>
              </a:solidFill>
              <a:effectLst/>
              <a:latin typeface="Nunito Black" pitchFamily="2" charset="0"/>
            </a:endParaRPr>
          </a:p>
        </p:txBody>
      </p:sp>
      <p:grpSp>
        <p:nvGrpSpPr>
          <p:cNvPr id="7" name="Group 6">
            <a:extLst>
              <a:ext uri="{FF2B5EF4-FFF2-40B4-BE49-F238E27FC236}">
                <a16:creationId xmlns:a16="http://schemas.microsoft.com/office/drawing/2014/main" id="{3F240399-157D-635D-34A4-E5920B639AD9}"/>
              </a:ext>
            </a:extLst>
          </p:cNvPr>
          <p:cNvGrpSpPr/>
          <p:nvPr/>
        </p:nvGrpSpPr>
        <p:grpSpPr>
          <a:xfrm>
            <a:off x="191847" y="1999150"/>
            <a:ext cx="2554942" cy="1331088"/>
            <a:chOff x="3025588" y="3361766"/>
            <a:chExt cx="2918012" cy="1828800"/>
          </a:xfrm>
          <a:solidFill>
            <a:srgbClr val="0DA33B"/>
          </a:solidFill>
        </p:grpSpPr>
        <p:sp>
          <p:nvSpPr>
            <p:cNvPr id="8" name="Cloud 7">
              <a:extLst>
                <a:ext uri="{FF2B5EF4-FFF2-40B4-BE49-F238E27FC236}">
                  <a16:creationId xmlns:a16="http://schemas.microsoft.com/office/drawing/2014/main" id="{0CFC97C1-B744-F3F4-4799-8A29226C00D0}"/>
                </a:ext>
              </a:extLst>
            </p:cNvPr>
            <p:cNvSpPr/>
            <p:nvPr/>
          </p:nvSpPr>
          <p:spPr>
            <a:xfrm>
              <a:off x="3025588" y="3361766"/>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155D048-AEDF-A5FD-5B58-AF7D5207E795}"/>
                </a:ext>
              </a:extLst>
            </p:cNvPr>
            <p:cNvSpPr txBox="1"/>
            <p:nvPr/>
          </p:nvSpPr>
          <p:spPr>
            <a:xfrm>
              <a:off x="3434632" y="3704966"/>
              <a:ext cx="2186891" cy="1263178"/>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400" b="1" dirty="0" err="1">
                  <a:latin typeface="Nunito Black" panose="020B0604020202020204" charset="0"/>
                </a:rPr>
                <a:t>Hoạt</a:t>
              </a:r>
              <a:r>
                <a:rPr lang="en-US" sz="2400" b="1" dirty="0">
                  <a:latin typeface="Nunito Black" panose="020B0604020202020204" charset="0"/>
                </a:rPr>
                <a:t> </a:t>
              </a:r>
              <a:r>
                <a:rPr lang="en-US" sz="2400" b="1" dirty="0" err="1">
                  <a:latin typeface="Nunito Black" panose="020B0604020202020204" charset="0"/>
                </a:rPr>
                <a:t>động</a:t>
              </a:r>
              <a:r>
                <a:rPr lang="en-US" sz="2400" b="1" dirty="0">
                  <a:latin typeface="Nunito Black" panose="020B0604020202020204" charset="0"/>
                </a:rPr>
                <a:t> </a:t>
              </a:r>
              <a:r>
                <a:rPr lang="en-US" sz="2400" b="1" dirty="0" err="1">
                  <a:latin typeface="Nunito Black" panose="020B0604020202020204" charset="0"/>
                </a:rPr>
                <a:t>nhóm</a:t>
              </a:r>
              <a:r>
                <a:rPr lang="en-US" sz="2400" b="1" dirty="0">
                  <a:latin typeface="Nunito Black" panose="020B0604020202020204" charset="0"/>
                </a:rPr>
                <a:t> </a:t>
              </a:r>
              <a:endParaRPr kumimoji="0" lang="en-US" sz="2400" b="1" i="0" u="none" strike="noStrike" kern="1200" cap="none" spc="0" normalizeH="0" baseline="0" noProof="0" dirty="0">
                <a:ln>
                  <a:noFill/>
                </a:ln>
                <a:solidFill>
                  <a:srgbClr val="002060"/>
                </a:solidFill>
                <a:effectLst/>
                <a:uLnTx/>
                <a:uFillTx/>
                <a:latin typeface="Nunito Black" panose="020B0604020202020204" charset="0"/>
              </a:endParaRPr>
            </a:p>
          </p:txBody>
        </p:sp>
      </p:grpSp>
      <p:sp>
        <p:nvSpPr>
          <p:cNvPr id="13" name="Rounded Rectangular Callout 10">
            <a:extLst>
              <a:ext uri="{FF2B5EF4-FFF2-40B4-BE49-F238E27FC236}">
                <a16:creationId xmlns:a16="http://schemas.microsoft.com/office/drawing/2014/main" id="{7B46BF0F-79E5-B7B4-6653-501C9716D834}"/>
              </a:ext>
            </a:extLst>
          </p:cNvPr>
          <p:cNvSpPr/>
          <p:nvPr/>
        </p:nvSpPr>
        <p:spPr>
          <a:xfrm>
            <a:off x="391711" y="3418145"/>
            <a:ext cx="2682374" cy="3056292"/>
          </a:xfrm>
          <a:prstGeom prst="wedgeRoundRectCallout">
            <a:avLst>
              <a:gd name="adj1" fmla="val 35768"/>
              <a:gd name="adj2" fmla="val 57627"/>
              <a:gd name="adj3" fmla="val 16667"/>
            </a:avLst>
          </a:prstGeom>
          <a:solidFill>
            <a:schemeClr val="accent6">
              <a:lumMod val="20000"/>
              <a:lumOff val="80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09539" rtl="0" eaLnBrk="1" fontAlgn="auto" latinLnBrk="0" hangingPunct="1">
              <a:lnSpc>
                <a:spcPct val="100000"/>
              </a:lnSpc>
              <a:spcBef>
                <a:spcPts val="0"/>
              </a:spcBef>
              <a:spcAft>
                <a:spcPts val="0"/>
              </a:spcAft>
              <a:buClrTx/>
              <a:buSzTx/>
              <a:buFontTx/>
              <a:buNone/>
              <a:tabLst/>
              <a:defRPr/>
            </a:pPr>
            <a:r>
              <a:rPr lang="en-US" sz="2800" b="1">
                <a:solidFill>
                  <a:srgbClr val="FF0000"/>
                </a:solidFill>
              </a:rPr>
              <a:t>Chăm học, ham hiểu biết: Chuẩn bị đầy đủ sách vở, làm bài tập chăm chỉ, đọc thêm sách. </a:t>
            </a: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ounded Rectangular Callout 10">
            <a:extLst>
              <a:ext uri="{FF2B5EF4-FFF2-40B4-BE49-F238E27FC236}">
                <a16:creationId xmlns:a16="http://schemas.microsoft.com/office/drawing/2014/main" id="{2EDD3C8F-403F-91FB-DDF6-B504EFC4CE74}"/>
              </a:ext>
            </a:extLst>
          </p:cNvPr>
          <p:cNvSpPr/>
          <p:nvPr/>
        </p:nvSpPr>
        <p:spPr>
          <a:xfrm>
            <a:off x="3222577" y="3150212"/>
            <a:ext cx="2923197" cy="3324225"/>
          </a:xfrm>
          <a:prstGeom prst="wedgeRoundRectCallout">
            <a:avLst>
              <a:gd name="adj1" fmla="val 18990"/>
              <a:gd name="adj2" fmla="val 52139"/>
              <a:gd name="adj3" fmla="val 16667"/>
            </a:avLst>
          </a:prstGeom>
          <a:solidFill>
            <a:schemeClr val="accent6">
              <a:lumMod val="20000"/>
              <a:lumOff val="80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b="1">
                <a:solidFill>
                  <a:srgbClr val="FF0000"/>
                </a:solidFill>
              </a:rPr>
              <a:t>Đoàn kết với bạn: Tham gia hoạt động cùng nhóm, tổ. Luôn sẵn sàng giúp đỡ bạn, vui vẻ, hòa nhã với bạn.</a:t>
            </a: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ounded Rectangular Callout 10">
            <a:extLst>
              <a:ext uri="{FF2B5EF4-FFF2-40B4-BE49-F238E27FC236}">
                <a16:creationId xmlns:a16="http://schemas.microsoft.com/office/drawing/2014/main" id="{FED7E2DB-72E0-E937-1A8D-58BEAFCC113F}"/>
              </a:ext>
            </a:extLst>
          </p:cNvPr>
          <p:cNvSpPr/>
          <p:nvPr/>
        </p:nvSpPr>
        <p:spPr>
          <a:xfrm>
            <a:off x="6410325" y="2708231"/>
            <a:ext cx="2260989" cy="3219586"/>
          </a:xfrm>
          <a:prstGeom prst="wedgeRoundRectCallout">
            <a:avLst>
              <a:gd name="adj1" fmla="val 18990"/>
              <a:gd name="adj2" fmla="val 52139"/>
              <a:gd name="adj3" fmla="val 16667"/>
            </a:avLst>
          </a:prstGeom>
          <a:solidFill>
            <a:schemeClr val="accent6">
              <a:lumMod val="20000"/>
              <a:lumOff val="80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b="1">
                <a:solidFill>
                  <a:srgbClr val="FF0000"/>
                </a:solidFill>
              </a:rPr>
              <a:t>Bảo vệ sức khỏe: Tập thể dục hàng ngày, ăn đủ rau, quả, uống đủ nước</a:t>
            </a: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ounded Rectangular Callout 10">
            <a:extLst>
              <a:ext uri="{FF2B5EF4-FFF2-40B4-BE49-F238E27FC236}">
                <a16:creationId xmlns:a16="http://schemas.microsoft.com/office/drawing/2014/main" id="{1ABEDD5E-EC16-1E80-1383-0A8B30BD0123}"/>
              </a:ext>
            </a:extLst>
          </p:cNvPr>
          <p:cNvSpPr/>
          <p:nvPr/>
        </p:nvSpPr>
        <p:spPr>
          <a:xfrm>
            <a:off x="8935865" y="2101871"/>
            <a:ext cx="2923197" cy="3908404"/>
          </a:xfrm>
          <a:prstGeom prst="wedgeRoundRectCallout">
            <a:avLst>
              <a:gd name="adj1" fmla="val 18990"/>
              <a:gd name="adj2" fmla="val 52139"/>
              <a:gd name="adj3" fmla="val 16667"/>
            </a:avLst>
          </a:prstGeom>
          <a:solidFill>
            <a:schemeClr val="accent6">
              <a:lumMod val="20000"/>
              <a:lumOff val="80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b="1">
                <a:solidFill>
                  <a:srgbClr val="FF0000"/>
                </a:solidFill>
              </a:rPr>
              <a:t>Chăm chỉ lao động: Tham gia các buổi lao động ở trường và khu phố, nhận làm việc nhà, lau bàn, gấp quần áo</a:t>
            </a: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211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fltVal val="0"/>
                                          </p:val>
                                        </p:tav>
                                        <p:tav tm="100000">
                                          <p:val>
                                            <p:strVal val="#ppt_w"/>
                                          </p:val>
                                        </p:tav>
                                      </p:tavLst>
                                    </p:anim>
                                    <p:anim calcmode="lin" valueType="num">
                                      <p:cBhvr>
                                        <p:cTn id="32" dur="1000" fill="hold"/>
                                        <p:tgtEl>
                                          <p:spTgt spid="13"/>
                                        </p:tgtEl>
                                        <p:attrNameLst>
                                          <p:attrName>ppt_h</p:attrName>
                                        </p:attrNameLst>
                                      </p:cBhvr>
                                      <p:tavLst>
                                        <p:tav tm="0">
                                          <p:val>
                                            <p:fltVal val="0"/>
                                          </p:val>
                                        </p:tav>
                                        <p:tav tm="100000">
                                          <p:val>
                                            <p:strVal val="#ppt_h"/>
                                          </p:val>
                                        </p:tav>
                                      </p:tavLst>
                                    </p:anim>
                                    <p:anim calcmode="lin" valueType="num">
                                      <p:cBhvr>
                                        <p:cTn id="33" dur="1000" fill="hold"/>
                                        <p:tgtEl>
                                          <p:spTgt spid="13"/>
                                        </p:tgtEl>
                                        <p:attrNameLst>
                                          <p:attrName>style.rotation</p:attrName>
                                        </p:attrNameLst>
                                      </p:cBhvr>
                                      <p:tavLst>
                                        <p:tav tm="0">
                                          <p:val>
                                            <p:fltVal val="90"/>
                                          </p:val>
                                        </p:tav>
                                        <p:tav tm="100000">
                                          <p:val>
                                            <p:fltVal val="0"/>
                                          </p:val>
                                        </p:tav>
                                      </p:tavLst>
                                    </p:anim>
                                    <p:animEffect transition="in" filter="fade">
                                      <p:cBhvr>
                                        <p:cTn id="34" dur="10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1000" fill="hold"/>
                                        <p:tgtEl>
                                          <p:spTgt spid="15"/>
                                        </p:tgtEl>
                                        <p:attrNameLst>
                                          <p:attrName>ppt_w</p:attrName>
                                        </p:attrNameLst>
                                      </p:cBhvr>
                                      <p:tavLst>
                                        <p:tav tm="0">
                                          <p:val>
                                            <p:fltVal val="0"/>
                                          </p:val>
                                        </p:tav>
                                        <p:tav tm="100000">
                                          <p:val>
                                            <p:strVal val="#ppt_w"/>
                                          </p:val>
                                        </p:tav>
                                      </p:tavLst>
                                    </p:anim>
                                    <p:anim calcmode="lin" valueType="num">
                                      <p:cBhvr>
                                        <p:cTn id="40" dur="1000" fill="hold"/>
                                        <p:tgtEl>
                                          <p:spTgt spid="15"/>
                                        </p:tgtEl>
                                        <p:attrNameLst>
                                          <p:attrName>ppt_h</p:attrName>
                                        </p:attrNameLst>
                                      </p:cBhvr>
                                      <p:tavLst>
                                        <p:tav tm="0">
                                          <p:val>
                                            <p:fltVal val="0"/>
                                          </p:val>
                                        </p:tav>
                                        <p:tav tm="100000">
                                          <p:val>
                                            <p:strVal val="#ppt_h"/>
                                          </p:val>
                                        </p:tav>
                                      </p:tavLst>
                                    </p:anim>
                                    <p:anim calcmode="lin" valueType="num">
                                      <p:cBhvr>
                                        <p:cTn id="41" dur="1000" fill="hold"/>
                                        <p:tgtEl>
                                          <p:spTgt spid="15"/>
                                        </p:tgtEl>
                                        <p:attrNameLst>
                                          <p:attrName>style.rotation</p:attrName>
                                        </p:attrNameLst>
                                      </p:cBhvr>
                                      <p:tavLst>
                                        <p:tav tm="0">
                                          <p:val>
                                            <p:fltVal val="90"/>
                                          </p:val>
                                        </p:tav>
                                        <p:tav tm="100000">
                                          <p:val>
                                            <p:fltVal val="0"/>
                                          </p:val>
                                        </p:tav>
                                      </p:tavLst>
                                    </p:anim>
                                    <p:animEffect transition="in" filter="fade">
                                      <p:cBhvr>
                                        <p:cTn id="42" dur="1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1000" fill="hold"/>
                                        <p:tgtEl>
                                          <p:spTgt spid="16"/>
                                        </p:tgtEl>
                                        <p:attrNameLst>
                                          <p:attrName>ppt_w</p:attrName>
                                        </p:attrNameLst>
                                      </p:cBhvr>
                                      <p:tavLst>
                                        <p:tav tm="0">
                                          <p:val>
                                            <p:fltVal val="0"/>
                                          </p:val>
                                        </p:tav>
                                        <p:tav tm="100000">
                                          <p:val>
                                            <p:strVal val="#ppt_w"/>
                                          </p:val>
                                        </p:tav>
                                      </p:tavLst>
                                    </p:anim>
                                    <p:anim calcmode="lin" valueType="num">
                                      <p:cBhvr>
                                        <p:cTn id="48" dur="1000" fill="hold"/>
                                        <p:tgtEl>
                                          <p:spTgt spid="16"/>
                                        </p:tgtEl>
                                        <p:attrNameLst>
                                          <p:attrName>ppt_h</p:attrName>
                                        </p:attrNameLst>
                                      </p:cBhvr>
                                      <p:tavLst>
                                        <p:tav tm="0">
                                          <p:val>
                                            <p:fltVal val="0"/>
                                          </p:val>
                                        </p:tav>
                                        <p:tav tm="100000">
                                          <p:val>
                                            <p:strVal val="#ppt_h"/>
                                          </p:val>
                                        </p:tav>
                                      </p:tavLst>
                                    </p:anim>
                                    <p:anim calcmode="lin" valueType="num">
                                      <p:cBhvr>
                                        <p:cTn id="49" dur="1000" fill="hold"/>
                                        <p:tgtEl>
                                          <p:spTgt spid="16"/>
                                        </p:tgtEl>
                                        <p:attrNameLst>
                                          <p:attrName>style.rotation</p:attrName>
                                        </p:attrNameLst>
                                      </p:cBhvr>
                                      <p:tavLst>
                                        <p:tav tm="0">
                                          <p:val>
                                            <p:fltVal val="90"/>
                                          </p:val>
                                        </p:tav>
                                        <p:tav tm="100000">
                                          <p:val>
                                            <p:fltVal val="0"/>
                                          </p:val>
                                        </p:tav>
                                      </p:tavLst>
                                    </p:anim>
                                    <p:animEffect transition="in" filter="fade">
                                      <p:cBhvr>
                                        <p:cTn id="50" dur="10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1000" fill="hold"/>
                                        <p:tgtEl>
                                          <p:spTgt spid="19"/>
                                        </p:tgtEl>
                                        <p:attrNameLst>
                                          <p:attrName>ppt_w</p:attrName>
                                        </p:attrNameLst>
                                      </p:cBhvr>
                                      <p:tavLst>
                                        <p:tav tm="0">
                                          <p:val>
                                            <p:fltVal val="0"/>
                                          </p:val>
                                        </p:tav>
                                        <p:tav tm="100000">
                                          <p:val>
                                            <p:strVal val="#ppt_w"/>
                                          </p:val>
                                        </p:tav>
                                      </p:tavLst>
                                    </p:anim>
                                    <p:anim calcmode="lin" valueType="num">
                                      <p:cBhvr>
                                        <p:cTn id="56" dur="1000" fill="hold"/>
                                        <p:tgtEl>
                                          <p:spTgt spid="19"/>
                                        </p:tgtEl>
                                        <p:attrNameLst>
                                          <p:attrName>ppt_h</p:attrName>
                                        </p:attrNameLst>
                                      </p:cBhvr>
                                      <p:tavLst>
                                        <p:tav tm="0">
                                          <p:val>
                                            <p:fltVal val="0"/>
                                          </p:val>
                                        </p:tav>
                                        <p:tav tm="100000">
                                          <p:val>
                                            <p:strVal val="#ppt_h"/>
                                          </p:val>
                                        </p:tav>
                                      </p:tavLst>
                                    </p:anim>
                                    <p:anim calcmode="lin" valueType="num">
                                      <p:cBhvr>
                                        <p:cTn id="57" dur="1000" fill="hold"/>
                                        <p:tgtEl>
                                          <p:spTgt spid="19"/>
                                        </p:tgtEl>
                                        <p:attrNameLst>
                                          <p:attrName>style.rotation</p:attrName>
                                        </p:attrNameLst>
                                      </p:cBhvr>
                                      <p:tavLst>
                                        <p:tav tm="0">
                                          <p:val>
                                            <p:fltVal val="90"/>
                                          </p:val>
                                        </p:tav>
                                        <p:tav tm="100000">
                                          <p:val>
                                            <p:fltVal val="0"/>
                                          </p:val>
                                        </p:tav>
                                      </p:tavLst>
                                    </p:anim>
                                    <p:animEffect transition="in" filter="fade">
                                      <p:cBhvr>
                                        <p:cTn id="58"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3" grpId="0" animBg="1"/>
      <p:bldP spid="15" grpId="0" animBg="1"/>
      <p:bldP spid="16"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6" name="Picture 5" descr="A picture containing clipart&#10;&#10;Description automatically generated">
            <a:extLst>
              <a:ext uri="{FF2B5EF4-FFF2-40B4-BE49-F238E27FC236}">
                <a16:creationId xmlns:a16="http://schemas.microsoft.com/office/drawing/2014/main" id="{14259224-C2CB-0B27-AE2B-8B69547D51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120337" y="3842441"/>
            <a:ext cx="3081209" cy="2560055"/>
          </a:xfrm>
          <a:prstGeom prst="rect">
            <a:avLst/>
          </a:prstGeom>
        </p:spPr>
      </p:pic>
      <p:grpSp>
        <p:nvGrpSpPr>
          <p:cNvPr id="7" name="Group 6">
            <a:extLst>
              <a:ext uri="{FF2B5EF4-FFF2-40B4-BE49-F238E27FC236}">
                <a16:creationId xmlns:a16="http://schemas.microsoft.com/office/drawing/2014/main" id="{A5007CC0-DE58-2D17-3D45-F07761B8CA6D}"/>
              </a:ext>
            </a:extLst>
          </p:cNvPr>
          <p:cNvGrpSpPr/>
          <p:nvPr/>
        </p:nvGrpSpPr>
        <p:grpSpPr>
          <a:xfrm>
            <a:off x="663070" y="1100699"/>
            <a:ext cx="8686800" cy="2461325"/>
            <a:chOff x="2076450" y="1371600"/>
            <a:chExt cx="8686800" cy="2461325"/>
          </a:xfrm>
          <a:solidFill>
            <a:schemeClr val="accent2">
              <a:lumMod val="60000"/>
              <a:lumOff val="40000"/>
            </a:schemeClr>
          </a:solidFill>
        </p:grpSpPr>
        <p:sp>
          <p:nvSpPr>
            <p:cNvPr id="8" name="Rounded Rectangular Callout 10">
              <a:extLst>
                <a:ext uri="{FF2B5EF4-FFF2-40B4-BE49-F238E27FC236}">
                  <a16:creationId xmlns:a16="http://schemas.microsoft.com/office/drawing/2014/main" id="{C6D8C152-8411-9242-AA20-72EF24429719}"/>
                </a:ext>
              </a:extLst>
            </p:cNvPr>
            <p:cNvSpPr/>
            <p:nvPr/>
          </p:nvSpPr>
          <p:spPr>
            <a:xfrm>
              <a:off x="2076450" y="1371600"/>
              <a:ext cx="8686800" cy="2461325"/>
            </a:xfrm>
            <a:prstGeom prst="wedgeRoundRectCallout">
              <a:avLst>
                <a:gd name="adj1" fmla="val 40702"/>
                <a:gd name="adj2" fmla="val 82394"/>
                <a:gd name="adj3" fmla="val 16667"/>
              </a:avLst>
            </a:prstGeom>
            <a:grp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6CEA2DF6-0FEA-B7BF-9FB1-37C5D2F4CD42}"/>
                </a:ext>
              </a:extLst>
            </p:cNvPr>
            <p:cNvSpPr/>
            <p:nvPr/>
          </p:nvSpPr>
          <p:spPr>
            <a:xfrm>
              <a:off x="2209800" y="1676400"/>
              <a:ext cx="8534400" cy="1384995"/>
            </a:xfrm>
            <a:prstGeom prst="rect">
              <a:avLst/>
            </a:prstGeom>
            <a:grpFill/>
            <a:ln>
              <a:noFill/>
            </a:ln>
          </p:spPr>
          <p:txBody>
            <a:bodyPr wrap="square">
              <a:spAutoFit/>
            </a:bodyPr>
            <a:lstStyle/>
            <a:p>
              <a:pPr lvl="0" algn="just"/>
              <a:r>
                <a:rPr kumimoji="0" lang="en-US" sz="2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Kết luận : </a:t>
              </a:r>
              <a:r>
                <a:rPr lang="en-US" sz="2800" b="1">
                  <a:latin typeface="Open Sans" panose="020B0606030504020204" pitchFamily="34" charset="0"/>
                  <a:ea typeface="Open Sans" panose="020B0606030504020204" pitchFamily="34" charset="0"/>
                  <a:cs typeface="Open Sans" panose="020B0606030504020204" pitchFamily="34" charset="0"/>
                </a:rPr>
                <a:t>Muốn trở thành đội viên, mỗi học sinh đều phải cố gắng thực hiện những công việc mình tự đặt ra trong bản kế hoạch</a:t>
              </a:r>
              <a:endParaRPr kumimoji="0" lang="en-US" sz="28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69642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02C4019-D177-AB4D-34E7-E3BE051CE207}"/>
              </a:ext>
            </a:extLst>
          </p:cNvPr>
          <p:cNvSpPr txBox="1">
            <a:spLocks noChangeArrowheads="1"/>
          </p:cNvSpPr>
          <p:nvPr/>
        </p:nvSpPr>
        <p:spPr bwMode="auto">
          <a:xfrm>
            <a:off x="2021826" y="1511105"/>
            <a:ext cx="707739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4000" dirty="0">
                <a:solidFill>
                  <a:srgbClr val="00B050"/>
                </a:solidFill>
                <a:latin typeface="Sigmar One" panose="00000500000000000000" pitchFamily="2" charset="0"/>
              </a:rPr>
              <a:t>CAM KẾT </a:t>
            </a:r>
          </a:p>
          <a:p>
            <a:pPr algn="ctr" eaLnBrk="1" hangingPunct="1"/>
            <a:r>
              <a:rPr lang="en-US" altLang="en-US" sz="4000" dirty="0">
                <a:solidFill>
                  <a:srgbClr val="00B050"/>
                </a:solidFill>
                <a:latin typeface="Sigmar One" panose="00000500000000000000" pitchFamily="2" charset="0"/>
              </a:rPr>
              <a:t>HÀNH ĐỘNG</a:t>
            </a:r>
          </a:p>
        </p:txBody>
      </p:sp>
    </p:spTree>
    <p:extLst>
      <p:ext uri="{BB962C8B-B14F-4D97-AF65-F5344CB8AC3E}">
        <p14:creationId xmlns:p14="http://schemas.microsoft.com/office/powerpoint/2010/main" val="3377906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529DA7-1F36-1132-0BDC-0BD42CCE6787}"/>
              </a:ext>
            </a:extLst>
          </p:cNvPr>
          <p:cNvSpPr txBox="1"/>
          <p:nvPr/>
        </p:nvSpPr>
        <p:spPr>
          <a:xfrm>
            <a:off x="333375" y="1240938"/>
            <a:ext cx="11163300" cy="1231106"/>
          </a:xfrm>
          <a:prstGeom prst="rect">
            <a:avLst/>
          </a:prstGeom>
          <a:noFill/>
        </p:spPr>
        <p:txBody>
          <a:bodyPr wrap="square">
            <a:spAutoFit/>
          </a:bodyPr>
          <a:lstStyle/>
          <a:p>
            <a:pPr algn="l"/>
            <a:r>
              <a:rPr lang="en-US" sz="2800" b="0" i="0">
                <a:solidFill>
                  <a:srgbClr val="0070C0"/>
                </a:solidFill>
                <a:effectLst/>
                <a:latin typeface="Nunito Black" pitchFamily="2" charset="0"/>
              </a:rPr>
              <a:t>     - Bắt đầu thực hiện kế hoạch rèn luyện, phấn đấu trở thành đội viên.</a:t>
            </a:r>
            <a:endParaRPr lang="vi-VN" sz="2800" b="0" i="0">
              <a:solidFill>
                <a:srgbClr val="0070C0"/>
              </a:solidFill>
              <a:effectLst/>
              <a:latin typeface="Nunito Black" pitchFamily="2" charset="0"/>
            </a:endParaRPr>
          </a:p>
          <a:p>
            <a:endParaRPr lang="en-US"/>
          </a:p>
        </p:txBody>
      </p:sp>
      <p:pic>
        <p:nvPicPr>
          <p:cNvPr id="3" name="Picture 2">
            <a:extLst>
              <a:ext uri="{FF2B5EF4-FFF2-40B4-BE49-F238E27FC236}">
                <a16:creationId xmlns:a16="http://schemas.microsoft.com/office/drawing/2014/main" id="{87ED6930-FD1C-E7D6-1412-883A52C6BC18}"/>
              </a:ext>
            </a:extLst>
          </p:cNvPr>
          <p:cNvPicPr>
            <a:picLocks noChangeAspect="1"/>
          </p:cNvPicPr>
          <p:nvPr/>
        </p:nvPicPr>
        <p:blipFill>
          <a:blip r:embed="rId3"/>
          <a:stretch>
            <a:fillRect/>
          </a:stretch>
        </p:blipFill>
        <p:spPr>
          <a:xfrm>
            <a:off x="1543959" y="167288"/>
            <a:ext cx="1033511" cy="924054"/>
          </a:xfrm>
          <a:prstGeom prst="rect">
            <a:avLst/>
          </a:prstGeom>
        </p:spPr>
      </p:pic>
      <p:sp>
        <p:nvSpPr>
          <p:cNvPr id="5" name="TextBox 4">
            <a:extLst>
              <a:ext uri="{FF2B5EF4-FFF2-40B4-BE49-F238E27FC236}">
                <a16:creationId xmlns:a16="http://schemas.microsoft.com/office/drawing/2014/main" id="{353894E9-5351-5057-7CD7-BEC56DE45D97}"/>
              </a:ext>
            </a:extLst>
          </p:cNvPr>
          <p:cNvSpPr txBox="1"/>
          <p:nvPr/>
        </p:nvSpPr>
        <p:spPr>
          <a:xfrm>
            <a:off x="333375" y="2209763"/>
            <a:ext cx="10153650" cy="800219"/>
          </a:xfrm>
          <a:prstGeom prst="rect">
            <a:avLst/>
          </a:prstGeom>
          <a:noFill/>
        </p:spPr>
        <p:txBody>
          <a:bodyPr wrap="square">
            <a:spAutoFit/>
          </a:bodyPr>
          <a:lstStyle/>
          <a:p>
            <a:pPr algn="l"/>
            <a:r>
              <a:rPr lang="en-US" sz="2800" b="0" i="0">
                <a:solidFill>
                  <a:schemeClr val="accent2">
                    <a:lumMod val="50000"/>
                  </a:schemeClr>
                </a:solidFill>
                <a:effectLst/>
                <a:latin typeface="Nunito Black" pitchFamily="2" charset="0"/>
              </a:rPr>
              <a:t>     </a:t>
            </a:r>
            <a:r>
              <a:rPr lang="en-US" sz="2400" b="0" i="0">
                <a:solidFill>
                  <a:schemeClr val="accent2">
                    <a:lumMod val="50000"/>
                  </a:schemeClr>
                </a:solidFill>
                <a:effectLst/>
                <a:latin typeface="Nunito Black" pitchFamily="2" charset="0"/>
              </a:rPr>
              <a:t>- Tập thể dục buổi sáng để nâng cao sức khỏe: Lúc 6 giờ sáng.</a:t>
            </a:r>
            <a:endParaRPr lang="vi-VN" sz="2800" b="0" i="0">
              <a:solidFill>
                <a:schemeClr val="accent2">
                  <a:lumMod val="50000"/>
                </a:schemeClr>
              </a:solidFill>
              <a:effectLst/>
              <a:latin typeface="Nunito Black" pitchFamily="2" charset="0"/>
            </a:endParaRPr>
          </a:p>
          <a:p>
            <a:endParaRPr lang="en-US">
              <a:solidFill>
                <a:schemeClr val="accent2">
                  <a:lumMod val="50000"/>
                </a:schemeClr>
              </a:solidFill>
            </a:endParaRPr>
          </a:p>
        </p:txBody>
      </p:sp>
      <p:sp>
        <p:nvSpPr>
          <p:cNvPr id="6" name="TextBox 5">
            <a:extLst>
              <a:ext uri="{FF2B5EF4-FFF2-40B4-BE49-F238E27FC236}">
                <a16:creationId xmlns:a16="http://schemas.microsoft.com/office/drawing/2014/main" id="{72FB3D27-F8EC-F022-8099-E8E964EF4C76}"/>
              </a:ext>
            </a:extLst>
          </p:cNvPr>
          <p:cNvSpPr txBox="1"/>
          <p:nvPr/>
        </p:nvSpPr>
        <p:spPr>
          <a:xfrm>
            <a:off x="333375" y="2640650"/>
            <a:ext cx="10153650" cy="800219"/>
          </a:xfrm>
          <a:prstGeom prst="rect">
            <a:avLst/>
          </a:prstGeom>
          <a:noFill/>
        </p:spPr>
        <p:txBody>
          <a:bodyPr wrap="square">
            <a:spAutoFit/>
          </a:bodyPr>
          <a:lstStyle/>
          <a:p>
            <a:pPr algn="l"/>
            <a:r>
              <a:rPr lang="en-US" sz="2800" b="0" i="0">
                <a:solidFill>
                  <a:schemeClr val="accent2">
                    <a:lumMod val="50000"/>
                  </a:schemeClr>
                </a:solidFill>
                <a:effectLst/>
                <a:latin typeface="Nunito Black" pitchFamily="2" charset="0"/>
              </a:rPr>
              <a:t>     </a:t>
            </a:r>
            <a:r>
              <a:rPr lang="en-US" sz="2400" b="0" i="0">
                <a:solidFill>
                  <a:schemeClr val="accent2">
                    <a:lumMod val="50000"/>
                  </a:schemeClr>
                </a:solidFill>
                <a:effectLst/>
                <a:latin typeface="Nunito Black" pitchFamily="2" charset="0"/>
              </a:rPr>
              <a:t>- Thực hiện thời gian biểu để đi ngủ đúng giờ .</a:t>
            </a:r>
            <a:endParaRPr lang="vi-VN" sz="2800" b="0" i="0">
              <a:solidFill>
                <a:schemeClr val="accent2">
                  <a:lumMod val="50000"/>
                </a:schemeClr>
              </a:solidFill>
              <a:effectLst/>
              <a:latin typeface="Nunito Black" pitchFamily="2" charset="0"/>
            </a:endParaRPr>
          </a:p>
          <a:p>
            <a:endParaRPr lang="en-US">
              <a:solidFill>
                <a:schemeClr val="accent2">
                  <a:lumMod val="50000"/>
                </a:schemeClr>
              </a:solidFill>
            </a:endParaRPr>
          </a:p>
        </p:txBody>
      </p:sp>
      <p:sp>
        <p:nvSpPr>
          <p:cNvPr id="7" name="TextBox 6">
            <a:extLst>
              <a:ext uri="{FF2B5EF4-FFF2-40B4-BE49-F238E27FC236}">
                <a16:creationId xmlns:a16="http://schemas.microsoft.com/office/drawing/2014/main" id="{9BC6B127-2CA0-E8A4-A457-D94BC150C238}"/>
              </a:ext>
            </a:extLst>
          </p:cNvPr>
          <p:cNvSpPr txBox="1"/>
          <p:nvPr/>
        </p:nvSpPr>
        <p:spPr>
          <a:xfrm>
            <a:off x="378858" y="3178588"/>
            <a:ext cx="10153650" cy="1169551"/>
          </a:xfrm>
          <a:prstGeom prst="rect">
            <a:avLst/>
          </a:prstGeom>
          <a:noFill/>
        </p:spPr>
        <p:txBody>
          <a:bodyPr wrap="square">
            <a:spAutoFit/>
          </a:bodyPr>
          <a:lstStyle/>
          <a:p>
            <a:pPr algn="l"/>
            <a:r>
              <a:rPr lang="en-US" sz="2800" b="0" i="0">
                <a:solidFill>
                  <a:schemeClr val="accent2">
                    <a:lumMod val="50000"/>
                  </a:schemeClr>
                </a:solidFill>
                <a:effectLst/>
                <a:latin typeface="Nunito Black" pitchFamily="2" charset="0"/>
              </a:rPr>
              <a:t>     </a:t>
            </a:r>
            <a:r>
              <a:rPr lang="en-US" sz="2400" b="0" i="0">
                <a:solidFill>
                  <a:schemeClr val="accent2">
                    <a:lumMod val="50000"/>
                  </a:schemeClr>
                </a:solidFill>
                <a:effectLst/>
                <a:latin typeface="Nunito Black" pitchFamily="2" charset="0"/>
              </a:rPr>
              <a:t>- Giữ gìn vệ sinh cá nhân sạch sẽ: Tắm hằng ngày lúc 5 giờ chiều, thay quần áo; gội đầu vào thứ Hai, thứ Tư, thứ Sáu, Chủ nhật.</a:t>
            </a:r>
            <a:endParaRPr lang="vi-VN" sz="2800" b="0" i="0">
              <a:solidFill>
                <a:schemeClr val="accent2">
                  <a:lumMod val="50000"/>
                </a:schemeClr>
              </a:solidFill>
              <a:effectLst/>
              <a:latin typeface="Nunito Black" pitchFamily="2" charset="0"/>
            </a:endParaRPr>
          </a:p>
          <a:p>
            <a:endParaRPr lang="en-US">
              <a:solidFill>
                <a:schemeClr val="accent2">
                  <a:lumMod val="50000"/>
                </a:schemeClr>
              </a:solidFill>
            </a:endParaRPr>
          </a:p>
        </p:txBody>
      </p:sp>
      <p:sp>
        <p:nvSpPr>
          <p:cNvPr id="8" name="TextBox 7">
            <a:extLst>
              <a:ext uri="{FF2B5EF4-FFF2-40B4-BE49-F238E27FC236}">
                <a16:creationId xmlns:a16="http://schemas.microsoft.com/office/drawing/2014/main" id="{619909DA-71F3-3E57-1FD9-FCA08C2ECF59}"/>
              </a:ext>
            </a:extLst>
          </p:cNvPr>
          <p:cNvSpPr txBox="1"/>
          <p:nvPr/>
        </p:nvSpPr>
        <p:spPr>
          <a:xfrm>
            <a:off x="424341" y="4111024"/>
            <a:ext cx="10153650" cy="800219"/>
          </a:xfrm>
          <a:prstGeom prst="rect">
            <a:avLst/>
          </a:prstGeom>
          <a:noFill/>
        </p:spPr>
        <p:txBody>
          <a:bodyPr wrap="square">
            <a:spAutoFit/>
          </a:bodyPr>
          <a:lstStyle/>
          <a:p>
            <a:pPr algn="l"/>
            <a:r>
              <a:rPr lang="en-US" sz="2800" b="0" i="0">
                <a:solidFill>
                  <a:schemeClr val="accent2">
                    <a:lumMod val="50000"/>
                  </a:schemeClr>
                </a:solidFill>
                <a:effectLst/>
                <a:latin typeface="Nunito Black" pitchFamily="2" charset="0"/>
              </a:rPr>
              <a:t>     </a:t>
            </a:r>
            <a:r>
              <a:rPr lang="en-US" sz="2400" b="0" i="0">
                <a:solidFill>
                  <a:schemeClr val="accent2">
                    <a:lumMod val="50000"/>
                  </a:schemeClr>
                </a:solidFill>
                <a:effectLst/>
                <a:latin typeface="Nunito Black" pitchFamily="2" charset="0"/>
              </a:rPr>
              <a:t>- Tự chải đầu- buộc tóc gọn gàng, chuẩn bị trang phục.</a:t>
            </a:r>
            <a:endParaRPr lang="vi-VN" sz="2800" b="0" i="0">
              <a:solidFill>
                <a:schemeClr val="accent2">
                  <a:lumMod val="50000"/>
                </a:schemeClr>
              </a:solidFill>
              <a:effectLst/>
              <a:latin typeface="Nunito Black" pitchFamily="2" charset="0"/>
            </a:endParaRPr>
          </a:p>
          <a:p>
            <a:endParaRPr lang="en-US">
              <a:solidFill>
                <a:schemeClr val="accent2">
                  <a:lumMod val="50000"/>
                </a:schemeClr>
              </a:solidFill>
            </a:endParaRPr>
          </a:p>
        </p:txBody>
      </p:sp>
      <p:sp>
        <p:nvSpPr>
          <p:cNvPr id="9" name="TextBox 8">
            <a:extLst>
              <a:ext uri="{FF2B5EF4-FFF2-40B4-BE49-F238E27FC236}">
                <a16:creationId xmlns:a16="http://schemas.microsoft.com/office/drawing/2014/main" id="{70E9E0FD-2F34-8FF0-FF07-A6157C1B55ED}"/>
              </a:ext>
            </a:extLst>
          </p:cNvPr>
          <p:cNvSpPr txBox="1"/>
          <p:nvPr/>
        </p:nvSpPr>
        <p:spPr>
          <a:xfrm>
            <a:off x="424341" y="4781631"/>
            <a:ext cx="10153650" cy="800219"/>
          </a:xfrm>
          <a:prstGeom prst="rect">
            <a:avLst/>
          </a:prstGeom>
          <a:noFill/>
        </p:spPr>
        <p:txBody>
          <a:bodyPr wrap="square">
            <a:spAutoFit/>
          </a:bodyPr>
          <a:lstStyle/>
          <a:p>
            <a:pPr algn="l"/>
            <a:r>
              <a:rPr lang="en-US" sz="2800" b="0" i="0">
                <a:solidFill>
                  <a:schemeClr val="accent2">
                    <a:lumMod val="50000"/>
                  </a:schemeClr>
                </a:solidFill>
                <a:effectLst/>
                <a:latin typeface="Nunito Black" pitchFamily="2" charset="0"/>
              </a:rPr>
              <a:t>     </a:t>
            </a:r>
            <a:r>
              <a:rPr lang="en-US" sz="2400" b="0" i="0">
                <a:solidFill>
                  <a:schemeClr val="accent2">
                    <a:lumMod val="50000"/>
                  </a:schemeClr>
                </a:solidFill>
                <a:effectLst/>
                <a:latin typeface="Nunito Black" pitchFamily="2" charset="0"/>
              </a:rPr>
              <a:t>- </a:t>
            </a:r>
            <a:r>
              <a:rPr lang="en-US" sz="2400">
                <a:solidFill>
                  <a:schemeClr val="accent2">
                    <a:lumMod val="50000"/>
                  </a:schemeClr>
                </a:solidFill>
                <a:latin typeface="Nunito Black" pitchFamily="2" charset="0"/>
              </a:rPr>
              <a:t>Đọc sách vào các ngày thứ Ba, thứ Năm, thứ Bảy</a:t>
            </a:r>
            <a:endParaRPr lang="vi-VN" sz="2800" b="0" i="0">
              <a:solidFill>
                <a:schemeClr val="accent2">
                  <a:lumMod val="50000"/>
                </a:schemeClr>
              </a:solidFill>
              <a:effectLst/>
              <a:latin typeface="Nunito Black" pitchFamily="2" charset="0"/>
            </a:endParaRPr>
          </a:p>
          <a:p>
            <a:endParaRPr lang="en-US">
              <a:solidFill>
                <a:schemeClr val="accent2">
                  <a:lumMod val="50000"/>
                </a:schemeClr>
              </a:solidFill>
            </a:endParaRPr>
          </a:p>
        </p:txBody>
      </p:sp>
    </p:spTree>
    <p:extLst>
      <p:ext uri="{BB962C8B-B14F-4D97-AF65-F5344CB8AC3E}">
        <p14:creationId xmlns:p14="http://schemas.microsoft.com/office/powerpoint/2010/main" val="360564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fltVal val="0"/>
                                          </p:val>
                                        </p:tav>
                                        <p:tav tm="100000">
                                          <p:val>
                                            <p:strVal val="#ppt_w"/>
                                          </p:val>
                                        </p:tav>
                                      </p:tavLst>
                                    </p:anim>
                                    <p:anim calcmode="lin" valueType="num">
                                      <p:cBhvr>
                                        <p:cTn id="40" dur="1000" fill="hold"/>
                                        <p:tgtEl>
                                          <p:spTgt spid="9"/>
                                        </p:tgtEl>
                                        <p:attrNameLst>
                                          <p:attrName>ppt_h</p:attrName>
                                        </p:attrNameLst>
                                      </p:cBhvr>
                                      <p:tavLst>
                                        <p:tav tm="0">
                                          <p:val>
                                            <p:fltVal val="0"/>
                                          </p:val>
                                        </p:tav>
                                        <p:tav tm="100000">
                                          <p:val>
                                            <p:strVal val="#ppt_h"/>
                                          </p:val>
                                        </p:tav>
                                      </p:tavLst>
                                    </p:anim>
                                    <p:anim calcmode="lin" valueType="num">
                                      <p:cBhvr>
                                        <p:cTn id="41" dur="1000" fill="hold"/>
                                        <p:tgtEl>
                                          <p:spTgt spid="9"/>
                                        </p:tgtEl>
                                        <p:attrNameLst>
                                          <p:attrName>style.rotation</p:attrName>
                                        </p:attrNameLst>
                                      </p:cBhvr>
                                      <p:tavLst>
                                        <p:tav tm="0">
                                          <p:val>
                                            <p:fltVal val="90"/>
                                          </p:val>
                                        </p:tav>
                                        <p:tav tm="100000">
                                          <p:val>
                                            <p:fltVal val="0"/>
                                          </p:val>
                                        </p:tav>
                                      </p:tavLst>
                                    </p:anim>
                                    <p:animEffect transition="in" filter="fade">
                                      <p:cBhvr>
                                        <p:cTn id="4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967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4CE9E59-0BC0-36B4-2820-B8950ADEE969}"/>
              </a:ext>
            </a:extLst>
          </p:cNvPr>
          <p:cNvSpPr txBox="1">
            <a:spLocks/>
          </p:cNvSpPr>
          <p:nvPr/>
        </p:nvSpPr>
        <p:spPr>
          <a:xfrm>
            <a:off x="128795" y="112229"/>
            <a:ext cx="10058400" cy="1443731"/>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200">
                <a:solidFill>
                  <a:srgbClr val="0070C0"/>
                </a:solidFill>
                <a:latin typeface="Source Sans Pro Black" panose="020B0803030403020204" pitchFamily="34" charset="0"/>
              </a:rPr>
              <a:t>Nghe bài hát: Nhanh bước nhanh nhi đồng</a:t>
            </a:r>
            <a:br>
              <a:rPr lang="en-US" sz="5200">
                <a:solidFill>
                  <a:srgbClr val="0070C0"/>
                </a:solidFill>
                <a:latin typeface="Source Sans Pro Black" panose="020B0803030403020204" pitchFamily="34" charset="0"/>
              </a:rPr>
            </a:br>
            <a:r>
              <a:rPr lang="en-US" sz="5200">
                <a:solidFill>
                  <a:srgbClr val="0070C0"/>
                </a:solidFill>
                <a:latin typeface="Source Sans Pro Black" panose="020B0803030403020204" pitchFamily="34" charset="0"/>
              </a:rPr>
              <a:t>                </a:t>
            </a:r>
            <a:endParaRPr lang="en-US" sz="5200">
              <a:solidFill>
                <a:srgbClr val="FF0000"/>
              </a:solidFill>
              <a:latin typeface="Source Sans Pro Black" panose="020B0803030403020204" pitchFamily="34" charset="0"/>
            </a:endParaRPr>
          </a:p>
        </p:txBody>
      </p:sp>
    </p:spTree>
    <p:extLst>
      <p:ext uri="{BB962C8B-B14F-4D97-AF65-F5344CB8AC3E}">
        <p14:creationId xmlns:p14="http://schemas.microsoft.com/office/powerpoint/2010/main" val="2976097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Nhanh Bước Nhanh Nhi Đồng  Khai Xuân  Nhạc thiếu nhi hay nhất MV_v240P">
            <a:hlinkClick r:id="" action="ppaction://media"/>
            <a:extLst>
              <a:ext uri="{FF2B5EF4-FFF2-40B4-BE49-F238E27FC236}">
                <a16:creationId xmlns:a16="http://schemas.microsoft.com/office/drawing/2014/main" id="{C2C822E4-5D36-2DA9-3BE8-1A8E56FCC7F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6544" y="0"/>
            <a:ext cx="9596761" cy="5398178"/>
          </a:xfrm>
          <a:prstGeom prst="rect">
            <a:avLst/>
          </a:prstGeom>
        </p:spPr>
      </p:pic>
    </p:spTree>
    <p:extLst>
      <p:ext uri="{BB962C8B-B14F-4D97-AF65-F5344CB8AC3E}">
        <p14:creationId xmlns:p14="http://schemas.microsoft.com/office/powerpoint/2010/main" val="112781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2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15ED968-8843-075D-E0DF-DF34743B8193}"/>
              </a:ext>
            </a:extLst>
          </p:cNvPr>
          <p:cNvPicPr>
            <a:picLocks noChangeAspect="1"/>
          </p:cNvPicPr>
          <p:nvPr/>
        </p:nvPicPr>
        <p:blipFill>
          <a:blip r:embed="rId3"/>
          <a:stretch>
            <a:fillRect/>
          </a:stretch>
        </p:blipFill>
        <p:spPr>
          <a:xfrm>
            <a:off x="3249881" y="752007"/>
            <a:ext cx="6030167" cy="3743847"/>
          </a:xfrm>
          <a:prstGeom prst="rect">
            <a:avLst/>
          </a:prstGeom>
        </p:spPr>
      </p:pic>
    </p:spTree>
    <p:extLst>
      <p:ext uri="{BB962C8B-B14F-4D97-AF65-F5344CB8AC3E}">
        <p14:creationId xmlns:p14="http://schemas.microsoft.com/office/powerpoint/2010/main" val="567372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332083-09C0-37D1-DF33-A128F1D9DA7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59" b="95775" l="9877" r="88889">
                        <a14:foregroundMark x1="27160" y1="40845" x2="67901" y2="83099"/>
                        <a14:foregroundMark x1="48148" y1="91549" x2="53086" y2="95775"/>
                        <a14:foregroundMark x1="58025" y1="35211" x2="87654" y2="50704"/>
                        <a14:foregroundMark x1="87654" y1="52113" x2="87654" y2="61972"/>
                        <a14:foregroundMark x1="74074" y1="42254" x2="85185" y2="60563"/>
                      </a14:backgroundRemoval>
                    </a14:imgEffect>
                  </a14:imgLayer>
                </a14:imgProps>
              </a:ext>
            </a:extLst>
          </a:blip>
          <a:stretch>
            <a:fillRect/>
          </a:stretch>
        </p:blipFill>
        <p:spPr>
          <a:xfrm>
            <a:off x="508702" y="417342"/>
            <a:ext cx="771633" cy="676369"/>
          </a:xfrm>
          <a:prstGeom prst="rect">
            <a:avLst/>
          </a:prstGeom>
        </p:spPr>
      </p:pic>
      <p:sp>
        <p:nvSpPr>
          <p:cNvPr id="6" name="TextBox 3">
            <a:extLst>
              <a:ext uri="{FF2B5EF4-FFF2-40B4-BE49-F238E27FC236}">
                <a16:creationId xmlns:a16="http://schemas.microsoft.com/office/drawing/2014/main" id="{14E10587-49B5-6925-5FC3-A95576A9AE0F}"/>
              </a:ext>
            </a:extLst>
          </p:cNvPr>
          <p:cNvSpPr txBox="1">
            <a:spLocks noChangeArrowheads="1"/>
          </p:cNvSpPr>
          <p:nvPr/>
        </p:nvSpPr>
        <p:spPr bwMode="auto">
          <a:xfrm>
            <a:off x="1133013" y="324270"/>
            <a:ext cx="637749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400" b="1">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 </a:t>
            </a:r>
            <a:r>
              <a:rPr lang="en-US" altLang="en-US" sz="2400">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PHẤN ĐẤU TRỞ THÀNH ĐỘI VIÊN</a:t>
            </a:r>
            <a:endParaRPr lang="en-US" altLang="en-US" sz="440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3">
            <a:extLst>
              <a:ext uri="{FF2B5EF4-FFF2-40B4-BE49-F238E27FC236}">
                <a16:creationId xmlns:a16="http://schemas.microsoft.com/office/drawing/2014/main" id="{A34F8D6F-1EC1-FBAB-F5DA-16A67583CDC2}"/>
              </a:ext>
            </a:extLst>
          </p:cNvPr>
          <p:cNvSpPr txBox="1">
            <a:spLocks noChangeArrowheads="1"/>
          </p:cNvSpPr>
          <p:nvPr/>
        </p:nvSpPr>
        <p:spPr bwMode="auto">
          <a:xfrm>
            <a:off x="406523" y="880943"/>
            <a:ext cx="822257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400" b="1">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 </a:t>
            </a:r>
            <a:r>
              <a:rPr lang="en-US" altLang="en-US" sz="2400">
                <a:solidFill>
                  <a:schemeClr val="accent2">
                    <a:lumMod val="75000"/>
                  </a:schemeClr>
                </a:solidFill>
                <a:latin typeface="Nunito Black" pitchFamily="2" charset="0"/>
                <a:ea typeface="Tahoma" panose="020B0604030504040204" pitchFamily="34" charset="0"/>
                <a:cs typeface="Tahoma" panose="020B0604030504040204" pitchFamily="34" charset="0"/>
              </a:rPr>
              <a:t>1. Tìm hiểu về Đội thiếu niên Tiền phong Hồ Chí Minh</a:t>
            </a:r>
            <a:endParaRPr lang="en-US" altLang="en-US" sz="4400">
              <a:solidFill>
                <a:schemeClr val="accent2">
                  <a:lumMod val="75000"/>
                </a:schemeClr>
              </a:solidFill>
              <a:latin typeface="Nunito Black" pitchFamily="2" charset="0"/>
              <a:ea typeface="Tahoma" panose="020B0604030504040204" pitchFamily="34" charset="0"/>
              <a:cs typeface="Tahoma" panose="020B0604030504040204" pitchFamily="34" charset="0"/>
            </a:endParaRPr>
          </a:p>
        </p:txBody>
      </p:sp>
      <p:sp>
        <p:nvSpPr>
          <p:cNvPr id="10" name="TextBox 3">
            <a:extLst>
              <a:ext uri="{FF2B5EF4-FFF2-40B4-BE49-F238E27FC236}">
                <a16:creationId xmlns:a16="http://schemas.microsoft.com/office/drawing/2014/main" id="{2EFF6BC4-7E96-8434-BC81-E3B4A66128A6}"/>
              </a:ext>
            </a:extLst>
          </p:cNvPr>
          <p:cNvSpPr txBox="1">
            <a:spLocks noChangeArrowheads="1"/>
          </p:cNvSpPr>
          <p:nvPr/>
        </p:nvSpPr>
        <p:spPr bwMode="auto">
          <a:xfrm>
            <a:off x="210474" y="1465120"/>
            <a:ext cx="1098426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en-US" sz="4400" b="1">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 </a:t>
            </a:r>
            <a:r>
              <a:rPr lang="en-US" altLang="en-US" sz="2400" b="1">
                <a:latin typeface="Nunito Black" pitchFamily="2" charset="0"/>
                <a:ea typeface="Tahoma" panose="020B0604030504040204" pitchFamily="34" charset="0"/>
                <a:cs typeface="Tahoma" panose="020B0604030504040204" pitchFamily="34" charset="0"/>
              </a:rPr>
              <a:t>- Nghe thầy cô giới thiệu về Đội thiếu niên Tiền phong Hồ Chí Minh </a:t>
            </a:r>
            <a:endParaRPr lang="en-US" altLang="en-US" sz="4400" b="1">
              <a:latin typeface="Nunito Black" pitchFamily="2"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54C7C4EE-C999-7CDE-5A5E-A15641389100}"/>
              </a:ext>
            </a:extLst>
          </p:cNvPr>
          <p:cNvSpPr txBox="1"/>
          <p:nvPr/>
        </p:nvSpPr>
        <p:spPr>
          <a:xfrm>
            <a:off x="662724" y="2234561"/>
            <a:ext cx="10866552" cy="3785652"/>
          </a:xfrm>
          <a:prstGeom prst="rect">
            <a:avLst/>
          </a:prstGeom>
          <a:noFill/>
        </p:spPr>
        <p:txBody>
          <a:bodyPr wrap="square">
            <a:spAutoFit/>
          </a:bodyPr>
          <a:lstStyle/>
          <a:p>
            <a:r>
              <a:rPr lang="vi-VN" sz="2000" b="0" i="0">
                <a:solidFill>
                  <a:srgbClr val="00B050"/>
                </a:solidFill>
                <a:effectLst/>
                <a:latin typeface="times new roman" panose="02020603050405020304" pitchFamily="18" charset="0"/>
              </a:rPr>
              <a:t>Đội Thiếu niên Tiền phong Hồ Chí Minh là tổ chức của thiếu nhi Việt Nam do Đảng Cộng sản Việt Nam và Chủ tịch Hồ Chí Minh sáng lập, Đoàn Thanh niên Cộng sản Hồ Chí Minh phụ trách.</a:t>
            </a:r>
            <a:r>
              <a:rPr lang="vi-VN" sz="2000">
                <a:solidFill>
                  <a:srgbClr val="00B050"/>
                </a:solidFill>
              </a:rPr>
              <a:t/>
            </a:r>
            <a:br>
              <a:rPr lang="vi-VN" sz="2000">
                <a:solidFill>
                  <a:srgbClr val="00B050"/>
                </a:solidFill>
              </a:rPr>
            </a:br>
            <a:r>
              <a:rPr lang="vi-VN" sz="2000" b="0" i="0">
                <a:solidFill>
                  <a:srgbClr val="00B050"/>
                </a:solidFill>
                <a:effectLst/>
                <a:latin typeface="times new roman" panose="02020603050405020304" pitchFamily="18" charset="0"/>
              </a:rPr>
              <a:t>Đội Thiếu niên Tiền phong Hồ Chí Minh là trường học giáo dục thiếu nhi Việt Nam trong và ngoài nhà tr­ường, là đội dự bị của Đoàn thanh niên Cộng sản Hồ Chí Minh; lực l­ượng nòng cốt trong các phong trào thiếu nhi.</a:t>
            </a:r>
            <a:r>
              <a:rPr lang="vi-VN" sz="2000">
                <a:solidFill>
                  <a:srgbClr val="00B050"/>
                </a:solidFill>
              </a:rPr>
              <a:t/>
            </a:r>
            <a:br>
              <a:rPr lang="vi-VN" sz="2000">
                <a:solidFill>
                  <a:srgbClr val="00B050"/>
                </a:solidFill>
              </a:rPr>
            </a:br>
            <a:r>
              <a:rPr lang="vi-VN" sz="2000" b="0" i="0">
                <a:solidFill>
                  <a:srgbClr val="00B050"/>
                </a:solidFill>
                <a:effectLst/>
                <a:latin typeface="times new roman" panose="02020603050405020304" pitchFamily="18" charset="0"/>
              </a:rPr>
              <a:t>Đội Thiếu niên Tiền phong Hồ Chí Minh đ­ược tổ chức và hoạt động trong nhà trư­ờng và ở địa bàn dân c­ư. Tổ chức Đội có Điều lệ và Nghi thức hoạt động độc lập; lấy 5 điều Bác Hồ dạy thiếu niên, nhi đồng làm mục tiêu phấn đấu rèn luyện cho đội viên, giúp đỡ thiếu nhi trong học tập, hoạt động, vui chơi, thực hiện quyền và bổn phận theo Công ­ước của Liên Hợp Quốc về Quyền Trẻ em, Luật Bảo vệ, chăm sóc và giáo dục trẻ em.</a:t>
            </a:r>
            <a:r>
              <a:rPr lang="vi-VN" sz="2000">
                <a:solidFill>
                  <a:srgbClr val="00B050"/>
                </a:solidFill>
              </a:rPr>
              <a:t/>
            </a:r>
            <a:br>
              <a:rPr lang="vi-VN" sz="2000">
                <a:solidFill>
                  <a:srgbClr val="00B050"/>
                </a:solidFill>
              </a:rPr>
            </a:br>
            <a:r>
              <a:rPr lang="vi-VN" sz="2000" b="0" i="0">
                <a:solidFill>
                  <a:srgbClr val="00B050"/>
                </a:solidFill>
                <a:effectLst/>
                <a:latin typeface="times new roman" panose="02020603050405020304" pitchFamily="18" charset="0"/>
              </a:rPr>
              <a:t>Đội Thiếu niên Tiền phong Hồ Chí Minh đoàn kết, hợp tác với các tổ chức, phong trào thiếu nhi ở khu vực và thế giới vì quyền lợi của trẻ em, vì hoà bình, hạnh phúc của các dân tộc.</a:t>
            </a:r>
            <a:endParaRPr lang="en-US" sz="2000">
              <a:solidFill>
                <a:srgbClr val="00B050"/>
              </a:solidFill>
            </a:endParaRPr>
          </a:p>
        </p:txBody>
      </p:sp>
    </p:spTree>
    <p:extLst>
      <p:ext uri="{BB962C8B-B14F-4D97-AF65-F5344CB8AC3E}">
        <p14:creationId xmlns:p14="http://schemas.microsoft.com/office/powerpoint/2010/main" val="287793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3">
            <a:extLst>
              <a:ext uri="{FF2B5EF4-FFF2-40B4-BE49-F238E27FC236}">
                <a16:creationId xmlns:a16="http://schemas.microsoft.com/office/drawing/2014/main" id="{D407614A-4E89-7D59-13F4-6DF016238B04}"/>
              </a:ext>
            </a:extLst>
          </p:cNvPr>
          <p:cNvSpPr txBox="1">
            <a:spLocks noChangeArrowheads="1"/>
          </p:cNvSpPr>
          <p:nvPr/>
        </p:nvSpPr>
        <p:spPr bwMode="auto">
          <a:xfrm>
            <a:off x="323011" y="983135"/>
            <a:ext cx="1098426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en-US" sz="4400" b="1">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 </a:t>
            </a:r>
            <a:r>
              <a:rPr lang="en-US" altLang="en-US" sz="2400" b="1">
                <a:latin typeface="Nunito Black" pitchFamily="2" charset="0"/>
                <a:ea typeface="Tahoma" panose="020B0604030504040204" pitchFamily="34" charset="0"/>
                <a:cs typeface="Tahoma" panose="020B0604030504040204" pitchFamily="34" charset="0"/>
              </a:rPr>
              <a:t>- Thảo luận và trình bày bài thu hoạch theo nhóm.</a:t>
            </a:r>
            <a:endParaRPr lang="en-US" altLang="en-US" sz="4400" b="1">
              <a:latin typeface="Nunito Black" pitchFamily="2"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45276875-5710-D9EF-07AD-A66EF353453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59" b="95775" l="9877" r="88889">
                        <a14:foregroundMark x1="27160" y1="40845" x2="67901" y2="83099"/>
                        <a14:foregroundMark x1="48148" y1="91549" x2="53086" y2="95775"/>
                        <a14:foregroundMark x1="58025" y1="35211" x2="87654" y2="50704"/>
                        <a14:foregroundMark x1="87654" y1="52113" x2="87654" y2="61972"/>
                        <a14:foregroundMark x1="74074" y1="42254" x2="85185" y2="60563"/>
                      </a14:backgroundRemoval>
                    </a14:imgEffect>
                  </a14:imgLayer>
                </a14:imgProps>
              </a:ext>
            </a:extLst>
          </a:blip>
          <a:stretch>
            <a:fillRect/>
          </a:stretch>
        </p:blipFill>
        <p:spPr>
          <a:xfrm>
            <a:off x="632527" y="370805"/>
            <a:ext cx="771633" cy="676369"/>
          </a:xfrm>
          <a:prstGeom prst="rect">
            <a:avLst/>
          </a:prstGeom>
        </p:spPr>
      </p:pic>
      <p:sp>
        <p:nvSpPr>
          <p:cNvPr id="9" name="TextBox 3">
            <a:extLst>
              <a:ext uri="{FF2B5EF4-FFF2-40B4-BE49-F238E27FC236}">
                <a16:creationId xmlns:a16="http://schemas.microsoft.com/office/drawing/2014/main" id="{714A507D-D008-D744-701B-C3665118D00B}"/>
              </a:ext>
            </a:extLst>
          </p:cNvPr>
          <p:cNvSpPr txBox="1">
            <a:spLocks noChangeArrowheads="1"/>
          </p:cNvSpPr>
          <p:nvPr/>
        </p:nvSpPr>
        <p:spPr bwMode="auto">
          <a:xfrm>
            <a:off x="1190163" y="324270"/>
            <a:ext cx="637749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400" b="1">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 </a:t>
            </a:r>
            <a:r>
              <a:rPr lang="en-US" altLang="en-US" sz="2400">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PHẤN ĐẤU TRỞ THÀNH ĐỘI VIÊN</a:t>
            </a:r>
            <a:endParaRPr lang="en-US" altLang="en-US" sz="440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a:extLst>
              <a:ext uri="{FF2B5EF4-FFF2-40B4-BE49-F238E27FC236}">
                <a16:creationId xmlns:a16="http://schemas.microsoft.com/office/drawing/2014/main" id="{92674227-0B9B-446A-6C9C-DD84C95D3152}"/>
              </a:ext>
            </a:extLst>
          </p:cNvPr>
          <p:cNvPicPr>
            <a:picLocks noChangeAspect="1"/>
          </p:cNvPicPr>
          <p:nvPr/>
        </p:nvPicPr>
        <p:blipFill>
          <a:blip r:embed="rId5"/>
          <a:stretch>
            <a:fillRect/>
          </a:stretch>
        </p:blipFill>
        <p:spPr>
          <a:xfrm>
            <a:off x="1814085" y="1752576"/>
            <a:ext cx="8002117" cy="2924583"/>
          </a:xfrm>
          <a:prstGeom prst="rect">
            <a:avLst/>
          </a:prstGeom>
        </p:spPr>
      </p:pic>
    </p:spTree>
    <p:extLst>
      <p:ext uri="{BB962C8B-B14F-4D97-AF65-F5344CB8AC3E}">
        <p14:creationId xmlns:p14="http://schemas.microsoft.com/office/powerpoint/2010/main" val="108412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304083-269A-A6ED-6E97-326567A7F37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59" b="95775" l="9877" r="88889">
                        <a14:foregroundMark x1="27160" y1="40845" x2="67901" y2="83099"/>
                        <a14:foregroundMark x1="48148" y1="91549" x2="53086" y2="95775"/>
                        <a14:foregroundMark x1="58025" y1="35211" x2="87654" y2="50704"/>
                        <a14:foregroundMark x1="87654" y1="52113" x2="87654" y2="61972"/>
                        <a14:foregroundMark x1="74074" y1="42254" x2="85185" y2="60563"/>
                      </a14:backgroundRemoval>
                    </a14:imgEffect>
                  </a14:imgLayer>
                </a14:imgProps>
              </a:ext>
            </a:extLst>
          </a:blip>
          <a:stretch>
            <a:fillRect/>
          </a:stretch>
        </p:blipFill>
        <p:spPr>
          <a:xfrm>
            <a:off x="870652" y="199355"/>
            <a:ext cx="771633" cy="676369"/>
          </a:xfrm>
          <a:prstGeom prst="rect">
            <a:avLst/>
          </a:prstGeom>
        </p:spPr>
      </p:pic>
      <p:sp>
        <p:nvSpPr>
          <p:cNvPr id="6" name="TextBox 3">
            <a:extLst>
              <a:ext uri="{FF2B5EF4-FFF2-40B4-BE49-F238E27FC236}">
                <a16:creationId xmlns:a16="http://schemas.microsoft.com/office/drawing/2014/main" id="{F1D9D268-E9F9-829D-9391-3F7F39D5CA77}"/>
              </a:ext>
            </a:extLst>
          </p:cNvPr>
          <p:cNvSpPr txBox="1">
            <a:spLocks noChangeArrowheads="1"/>
          </p:cNvSpPr>
          <p:nvPr/>
        </p:nvSpPr>
        <p:spPr bwMode="auto">
          <a:xfrm>
            <a:off x="1399713" y="106283"/>
            <a:ext cx="637749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400" b="1">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 </a:t>
            </a:r>
            <a:r>
              <a:rPr lang="en-US" altLang="en-US" sz="2400">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PHẤN ĐẤU TRỞ THÀNH ĐỘI VIÊN</a:t>
            </a:r>
            <a:endParaRPr lang="en-US" altLang="en-US" sz="440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6981732E-66A9-D43A-9F74-03994210B7C9}"/>
              </a:ext>
            </a:extLst>
          </p:cNvPr>
          <p:cNvPicPr>
            <a:picLocks noChangeAspect="1"/>
          </p:cNvPicPr>
          <p:nvPr/>
        </p:nvPicPr>
        <p:blipFill>
          <a:blip r:embed="rId5"/>
          <a:stretch>
            <a:fillRect/>
          </a:stretch>
        </p:blipFill>
        <p:spPr>
          <a:xfrm>
            <a:off x="335020" y="968796"/>
            <a:ext cx="3591426" cy="3267531"/>
          </a:xfrm>
          <a:prstGeom prst="rect">
            <a:avLst/>
          </a:prstGeom>
        </p:spPr>
      </p:pic>
      <p:sp>
        <p:nvSpPr>
          <p:cNvPr id="12" name="TextBox 11">
            <a:extLst>
              <a:ext uri="{FF2B5EF4-FFF2-40B4-BE49-F238E27FC236}">
                <a16:creationId xmlns:a16="http://schemas.microsoft.com/office/drawing/2014/main" id="{ADC51E9E-33D1-4B8D-EE78-6922D57C606D}"/>
              </a:ext>
            </a:extLst>
          </p:cNvPr>
          <p:cNvSpPr txBox="1"/>
          <p:nvPr/>
        </p:nvSpPr>
        <p:spPr>
          <a:xfrm>
            <a:off x="3727254" y="1230830"/>
            <a:ext cx="7952173" cy="6463308"/>
          </a:xfrm>
          <a:prstGeom prst="rect">
            <a:avLst/>
          </a:prstGeom>
          <a:noFill/>
        </p:spPr>
        <p:txBody>
          <a:bodyPr wrap="square">
            <a:spAutoFit/>
          </a:bodyPr>
          <a:lstStyle/>
          <a:p>
            <a:pPr algn="l"/>
            <a:r>
              <a:rPr lang="en-US" sz="2000" b="0" i="0">
                <a:solidFill>
                  <a:srgbClr val="002060"/>
                </a:solidFill>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2400">
                <a:solidFill>
                  <a:srgbClr val="002060"/>
                </a:solidFill>
                <a:latin typeface="Nunito Black" pitchFamily="2" charset="0"/>
              </a:rPr>
              <a:t>Khăn quàng đỏ </a:t>
            </a:r>
            <a:r>
              <a:rPr lang="en-US" sz="2400" b="0" i="0">
                <a:solidFill>
                  <a:srgbClr val="002060"/>
                </a:solidFill>
                <a:effectLst/>
                <a:latin typeface="Open Sans Extrabold" panose="020B0906030804020204" pitchFamily="34" charset="0"/>
                <a:ea typeface="Open Sans Extrabold" panose="020B0906030804020204" pitchFamily="34" charset="0"/>
                <a:cs typeface="Open Sans Extrabold" panose="020B0906030804020204" pitchFamily="34" charset="0"/>
              </a:rPr>
              <a:t>l</a:t>
            </a:r>
            <a:r>
              <a:rPr lang="vi-VN" sz="2400" b="0" i="0">
                <a:solidFill>
                  <a:srgbClr val="002060"/>
                </a:solidFill>
                <a:effectLst/>
                <a:latin typeface="Open Sans Extrabold" panose="020B0906030804020204" pitchFamily="34" charset="0"/>
                <a:ea typeface="Open Sans Extrabold" panose="020B0906030804020204" pitchFamily="34" charset="0"/>
                <a:cs typeface="Open Sans Extrabold" panose="020B0906030804020204" pitchFamily="34" charset="0"/>
              </a:rPr>
              <a:t>à biểu tượng cho Đội Thiếu niên Tiền phong Hồ Chí Minh. Khi một bạn học sinh đeo trên cổ mình chiếc khăn quàng đỏ thì chúng ta có thể biết được bạn ấy đã được gia nhập vào Đội.</a:t>
            </a:r>
          </a:p>
          <a:p>
            <a:pPr algn="l"/>
            <a:r>
              <a:rPr lang="en-US" sz="2400" b="0" i="0">
                <a:solidFill>
                  <a:srgbClr val="002060"/>
                </a:solidFill>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vi-VN" sz="2400" b="0" i="0">
                <a:solidFill>
                  <a:srgbClr val="002060"/>
                </a:solidFill>
                <a:effectLst/>
                <a:latin typeface="Open Sans Extrabold" panose="020B0906030804020204" pitchFamily="34" charset="0"/>
                <a:ea typeface="Open Sans Extrabold" panose="020B0906030804020204" pitchFamily="34" charset="0"/>
                <a:cs typeface="Open Sans Extrabold" panose="020B0906030804020204" pitchFamily="34" charset="0"/>
              </a:rPr>
              <a:t>Khăn quàng đỏ là một phần cờ Tổ quốc, màu đỏ tượng trưng cho lý tưởng cách mạng. Khăn có hình tam giác, màu đỏ như một góc lá quốc kỳ, nhuốm máu bao anh hùng liệt sĩ đã hy sinh trong sự nghiệp cách mạng của dân tộc.</a:t>
            </a:r>
          </a:p>
          <a:p>
            <a:pPr algn="l"/>
            <a:r>
              <a:rPr lang="vi-VN" sz="2400" b="0" i="0">
                <a:solidFill>
                  <a:srgbClr val="002060"/>
                </a:solidFill>
                <a:effectLst/>
                <a:latin typeface="Open Sans Extrabold" panose="020B0906030804020204" pitchFamily="34" charset="0"/>
                <a:ea typeface="Open Sans Extrabold" panose="020B0906030804020204" pitchFamily="34" charset="0"/>
                <a:cs typeface="Open Sans Extrabold" panose="020B0906030804020204" pitchFamily="34" charset="0"/>
              </a:rPr>
              <a:t>Đeo khăn quàng đỏ, đội viên Đội TNTP Hồ Chí Minh tự hào về Tổ quốc, về Đảng Cộng sản Việt Nam, về Bác Hồ vĩ đại, về nhân dân Việt Nam anh hùng và nguyện phấn đấu để trở thành đoàn viên Đoàn Thanh niên Cộng sản Hồ Chí Minh.</a:t>
            </a:r>
          </a:p>
          <a:p>
            <a:r>
              <a:rPr lang="vi-VN" b="0" i="0">
                <a:solidFill>
                  <a:srgbClr val="000000"/>
                </a:solidFill>
                <a:effectLst/>
                <a:latin typeface="OpenSans"/>
              </a:rPr>
              <a:t/>
            </a:r>
            <a:br>
              <a:rPr lang="vi-VN" b="0" i="0">
                <a:solidFill>
                  <a:srgbClr val="000000"/>
                </a:solidFill>
                <a:effectLst/>
                <a:latin typeface="OpenSans"/>
              </a:rPr>
            </a:br>
            <a:r>
              <a:rPr lang="vi-VN" b="0" i="0">
                <a:solidFill>
                  <a:srgbClr val="000000"/>
                </a:solidFill>
                <a:effectLst/>
                <a:latin typeface="OpenSans"/>
              </a:rPr>
              <a:t/>
            </a:r>
            <a:br>
              <a:rPr lang="vi-VN" b="0" i="0">
                <a:solidFill>
                  <a:srgbClr val="000000"/>
                </a:solidFill>
                <a:effectLst/>
                <a:latin typeface="OpenSans"/>
              </a:rPr>
            </a:br>
            <a:endParaRPr lang="en-US"/>
          </a:p>
        </p:txBody>
      </p:sp>
    </p:spTree>
    <p:extLst>
      <p:ext uri="{BB962C8B-B14F-4D97-AF65-F5344CB8AC3E}">
        <p14:creationId xmlns:p14="http://schemas.microsoft.com/office/powerpoint/2010/main" val="51753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ppt_w</p:attrName>
                                        </p:attrNameLst>
                                      </p:cBhvr>
                                      <p:tavLst>
                                        <p:tav tm="0">
                                          <p:val>
                                            <p:fltVal val="0"/>
                                          </p:val>
                                        </p:tav>
                                        <p:tav tm="100000">
                                          <p:val>
                                            <p:strVal val="#ppt_w"/>
                                          </p:val>
                                        </p:tav>
                                      </p:tavLst>
                                    </p:anim>
                                    <p:anim calcmode="lin" valueType="num">
                                      <p:cBhvr>
                                        <p:cTn id="21" dur="1000" fill="hold"/>
                                        <p:tgtEl>
                                          <p:spTgt spid="12"/>
                                        </p:tgtEl>
                                        <p:attrNameLst>
                                          <p:attrName>ppt_h</p:attrName>
                                        </p:attrNameLst>
                                      </p:cBhvr>
                                      <p:tavLst>
                                        <p:tav tm="0">
                                          <p:val>
                                            <p:fltVal val="0"/>
                                          </p:val>
                                        </p:tav>
                                        <p:tav tm="100000">
                                          <p:val>
                                            <p:strVal val="#ppt_h"/>
                                          </p:val>
                                        </p:tav>
                                      </p:tavLst>
                                    </p:anim>
                                    <p:anim calcmode="lin" valueType="num">
                                      <p:cBhvr>
                                        <p:cTn id="22" dur="1000" fill="hold"/>
                                        <p:tgtEl>
                                          <p:spTgt spid="12"/>
                                        </p:tgtEl>
                                        <p:attrNameLst>
                                          <p:attrName>style.rotation</p:attrName>
                                        </p:attrNameLst>
                                      </p:cBhvr>
                                      <p:tavLst>
                                        <p:tav tm="0">
                                          <p:val>
                                            <p:fltVal val="90"/>
                                          </p:val>
                                        </p:tav>
                                        <p:tav tm="100000">
                                          <p:val>
                                            <p:fltVal val="0"/>
                                          </p:val>
                                        </p:tav>
                                      </p:tavLst>
                                    </p:anim>
                                    <p:animEffect transition="in" filter="fade">
                                      <p:cBhvr>
                                        <p:cTn id="2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C27DDC-ECC9-98F4-FAF7-C5DED6BFF5FB}"/>
              </a:ext>
            </a:extLst>
          </p:cNvPr>
          <p:cNvPicPr>
            <a:picLocks noChangeAspect="1"/>
          </p:cNvPicPr>
          <p:nvPr/>
        </p:nvPicPr>
        <p:blipFill>
          <a:blip r:embed="rId3"/>
          <a:stretch>
            <a:fillRect/>
          </a:stretch>
        </p:blipFill>
        <p:spPr>
          <a:xfrm>
            <a:off x="289371" y="990024"/>
            <a:ext cx="4410691" cy="3439005"/>
          </a:xfrm>
          <a:prstGeom prst="rect">
            <a:avLst/>
          </a:prstGeom>
        </p:spPr>
      </p:pic>
      <p:sp>
        <p:nvSpPr>
          <p:cNvPr id="6" name="TextBox 3">
            <a:extLst>
              <a:ext uri="{FF2B5EF4-FFF2-40B4-BE49-F238E27FC236}">
                <a16:creationId xmlns:a16="http://schemas.microsoft.com/office/drawing/2014/main" id="{A9FE0C27-4D8E-4E8F-A1DF-8FB9AAD02BC8}"/>
              </a:ext>
            </a:extLst>
          </p:cNvPr>
          <p:cNvSpPr txBox="1">
            <a:spLocks noChangeArrowheads="1"/>
          </p:cNvSpPr>
          <p:nvPr/>
        </p:nvSpPr>
        <p:spPr bwMode="auto">
          <a:xfrm>
            <a:off x="1425589" y="220583"/>
            <a:ext cx="637749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400" b="1">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 </a:t>
            </a:r>
            <a:r>
              <a:rPr lang="en-US" altLang="en-US" sz="2400">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PHẤN ĐẤU TRỞ THÀNH ĐỘI VIÊN</a:t>
            </a:r>
            <a:endParaRPr lang="en-US" altLang="en-US" sz="440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C5027170-060D-8F24-E107-82F3A56D10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59" b="95775" l="9877" r="88889">
                        <a14:foregroundMark x1="27160" y1="40845" x2="67901" y2="83099"/>
                        <a14:foregroundMark x1="48148" y1="91549" x2="53086" y2="95775"/>
                        <a14:foregroundMark x1="58025" y1="35211" x2="87654" y2="50704"/>
                        <a14:foregroundMark x1="87654" y1="52113" x2="87654" y2="61972"/>
                        <a14:foregroundMark x1="74074" y1="42254" x2="85185" y2="60563"/>
                      </a14:backgroundRemoval>
                    </a14:imgEffect>
                  </a14:imgLayer>
                </a14:imgProps>
              </a:ext>
            </a:extLst>
          </a:blip>
          <a:stretch>
            <a:fillRect/>
          </a:stretch>
        </p:blipFill>
        <p:spPr>
          <a:xfrm>
            <a:off x="803977" y="313655"/>
            <a:ext cx="771633" cy="676369"/>
          </a:xfrm>
          <a:prstGeom prst="rect">
            <a:avLst/>
          </a:prstGeom>
        </p:spPr>
      </p:pic>
      <p:sp>
        <p:nvSpPr>
          <p:cNvPr id="10" name="TextBox 9">
            <a:extLst>
              <a:ext uri="{FF2B5EF4-FFF2-40B4-BE49-F238E27FC236}">
                <a16:creationId xmlns:a16="http://schemas.microsoft.com/office/drawing/2014/main" id="{04CD7CAA-42BC-6914-A094-225F7EA819A8}"/>
              </a:ext>
            </a:extLst>
          </p:cNvPr>
          <p:cNvSpPr txBox="1"/>
          <p:nvPr/>
        </p:nvSpPr>
        <p:spPr>
          <a:xfrm>
            <a:off x="3987950" y="1466771"/>
            <a:ext cx="7292340" cy="4401205"/>
          </a:xfrm>
          <a:prstGeom prst="rect">
            <a:avLst/>
          </a:prstGeom>
          <a:noFill/>
        </p:spPr>
        <p:txBody>
          <a:bodyPr wrap="square">
            <a:spAutoFit/>
          </a:bodyPr>
          <a:lstStyle/>
          <a:p>
            <a:pPr algn="l"/>
            <a:r>
              <a:rPr lang="en-US" sz="2800" b="0" i="0">
                <a:solidFill>
                  <a:srgbClr val="002060"/>
                </a:solidFill>
                <a:effectLst/>
                <a:latin typeface="Nunito Black" pitchFamily="2" charset="0"/>
              </a:rPr>
              <a:t>Hình tròn, ở trong có hình m</a:t>
            </a:r>
            <a:r>
              <a:rPr lang="vi-VN" sz="2800" b="0" i="0">
                <a:solidFill>
                  <a:srgbClr val="002060"/>
                </a:solidFill>
                <a:effectLst/>
                <a:latin typeface="Nunito Black" pitchFamily="2" charset="0"/>
              </a:rPr>
              <a:t>ăng non</a:t>
            </a:r>
            <a:r>
              <a:rPr lang="en-US" sz="2800" b="0" i="0">
                <a:solidFill>
                  <a:srgbClr val="002060"/>
                </a:solidFill>
                <a:effectLst/>
                <a:latin typeface="Nunito Black" pitchFamily="2" charset="0"/>
              </a:rPr>
              <a:t> trên nền cờ đỏ sao vàng, ở dưới có băng chữ “ Sẵn sàng”. Nền đỏ sao vàng là cờ Tổ quốc, Búp măng non tượng trưng cho lứa tuổi </a:t>
            </a:r>
            <a:r>
              <a:rPr lang="vi-VN" sz="2800" b="0" i="0">
                <a:solidFill>
                  <a:srgbClr val="002060"/>
                </a:solidFill>
                <a:effectLst/>
                <a:latin typeface="Nunito Black" pitchFamily="2" charset="0"/>
              </a:rPr>
              <a:t> lứa tuổi thiếu niên là thế hệ tương lai của dân tộc Việt Nam anh hùng.</a:t>
            </a:r>
          </a:p>
          <a:p>
            <a:pPr algn="l"/>
            <a:r>
              <a:rPr lang="vi-VN" sz="2800" b="0" i="0">
                <a:solidFill>
                  <a:srgbClr val="002060"/>
                </a:solidFill>
                <a:effectLst/>
                <a:latin typeface="Nunito Black" pitchFamily="2" charset="0"/>
              </a:rPr>
              <a:t>Hình ảnh búp măng là biểu tượng của sự tươi trẻ, sự kế thừa, nối tiếp và phát huy truyền thống, lịch sử hào hùng của dân tộc.</a:t>
            </a:r>
            <a:endParaRPr lang="en-US"/>
          </a:p>
        </p:txBody>
      </p:sp>
    </p:spTree>
    <p:extLst>
      <p:ext uri="{BB962C8B-B14F-4D97-AF65-F5344CB8AC3E}">
        <p14:creationId xmlns:p14="http://schemas.microsoft.com/office/powerpoint/2010/main" val="308448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fltVal val="0"/>
                                          </p:val>
                                        </p:tav>
                                        <p:tav tm="100000">
                                          <p:val>
                                            <p:strVal val="#ppt_w"/>
                                          </p:val>
                                        </p:tav>
                                      </p:tavLst>
                                    </p:anim>
                                    <p:anim calcmode="lin" valueType="num">
                                      <p:cBhvr>
                                        <p:cTn id="21" dur="1000" fill="hold"/>
                                        <p:tgtEl>
                                          <p:spTgt spid="10"/>
                                        </p:tgtEl>
                                        <p:attrNameLst>
                                          <p:attrName>ppt_h</p:attrName>
                                        </p:attrNameLst>
                                      </p:cBhvr>
                                      <p:tavLst>
                                        <p:tav tm="0">
                                          <p:val>
                                            <p:fltVal val="0"/>
                                          </p:val>
                                        </p:tav>
                                        <p:tav tm="100000">
                                          <p:val>
                                            <p:strVal val="#ppt_h"/>
                                          </p:val>
                                        </p:tav>
                                      </p:tavLst>
                                    </p:anim>
                                    <p:anim calcmode="lin" valueType="num">
                                      <p:cBhvr>
                                        <p:cTn id="22" dur="1000" fill="hold"/>
                                        <p:tgtEl>
                                          <p:spTgt spid="10"/>
                                        </p:tgtEl>
                                        <p:attrNameLst>
                                          <p:attrName>style.rotation</p:attrName>
                                        </p:attrNameLst>
                                      </p:cBhvr>
                                      <p:tavLst>
                                        <p:tav tm="0">
                                          <p:val>
                                            <p:fltVal val="90"/>
                                          </p:val>
                                        </p:tav>
                                        <p:tav tm="100000">
                                          <p:val>
                                            <p:fltVal val="0"/>
                                          </p:val>
                                        </p:tav>
                                      </p:tavLst>
                                    </p:anim>
                                    <p:animEffect transition="in" filter="fade">
                                      <p:cBhvr>
                                        <p:cTn id="2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TotalTime>
  <Words>710</Words>
  <Application>Microsoft Office PowerPoint</Application>
  <PresentationFormat>Widescreen</PresentationFormat>
  <Paragraphs>41</Paragraphs>
  <Slides>15</Slides>
  <Notes>0</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15</vt:i4>
      </vt:variant>
    </vt:vector>
  </HeadingPairs>
  <TitlesOfParts>
    <vt:vector size="28" baseType="lpstr">
      <vt:lpstr>Arial</vt:lpstr>
      <vt:lpstr>Calibri</vt:lpstr>
      <vt:lpstr>Calibri Light</vt:lpstr>
      <vt:lpstr>Nunito Black</vt:lpstr>
      <vt:lpstr>Open Sans</vt:lpstr>
      <vt:lpstr>Open Sans Extrabold</vt:lpstr>
      <vt:lpstr>OpenSans</vt:lpstr>
      <vt:lpstr>Sigmar One</vt:lpstr>
      <vt:lpstr>Source Sans Pro Black</vt:lpstr>
      <vt:lpstr>Tahoma</vt:lpstr>
      <vt:lpstr>times new roman</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Manh</dc:creator>
  <cp:lastModifiedBy>Admin</cp:lastModifiedBy>
  <cp:revision>7</cp:revision>
  <dcterms:created xsi:type="dcterms:W3CDTF">2022-09-16T13:21:34Z</dcterms:created>
  <dcterms:modified xsi:type="dcterms:W3CDTF">2024-11-28T12:00:35Z</dcterms:modified>
</cp:coreProperties>
</file>