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76" r:id="rId2"/>
    <p:sldId id="286" r:id="rId3"/>
    <p:sldId id="289" r:id="rId4"/>
    <p:sldId id="318" r:id="rId5"/>
    <p:sldId id="314" r:id="rId6"/>
    <p:sldId id="304" r:id="rId7"/>
    <p:sldId id="292" r:id="rId8"/>
    <p:sldId id="315" r:id="rId9"/>
    <p:sldId id="311" r:id="rId10"/>
    <p:sldId id="312" r:id="rId11"/>
    <p:sldId id="309" r:id="rId12"/>
    <p:sldId id="29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32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65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72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206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4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55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5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7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6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6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0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16C3AF-B7B3-4FCA-84E3-689483C1605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93520F-2D6D-4AA5-B595-2C0213368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78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0006" y="417515"/>
            <a:ext cx="817483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MỸ ĐỨC II</a:t>
            </a:r>
          </a:p>
        </p:txBody>
      </p:sp>
      <p:pic>
        <p:nvPicPr>
          <p:cNvPr id="8194" name="Picture 2" descr="C:\Users\Administrator\Desktop\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57704"/>
            <a:ext cx="8686800" cy="30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1371600"/>
            <a:ext cx="7895036" cy="3200400"/>
          </a:xfrm>
          <a:prstGeom prst="rect">
            <a:avLst/>
          </a:prstGeom>
          <a:noFill/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dự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Cabaret" panose="0204060305050602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 MÔN: ĐẠO ĐỨC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abaret" panose="02040603050506020204" pitchFamily="18" charset="0"/>
                <a:cs typeface="Times New Roman" panose="02020603050405020304" pitchFamily="18" charset="0"/>
              </a:rPr>
              <a:t>LỚP 2B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ơ đồ hình cây đẹp dễ thươ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772150" cy="6248400"/>
          </a:xfrm>
          <a:prstGeom prst="rect">
            <a:avLst/>
          </a:prstGeom>
          <a:solidFill>
            <a:srgbClr val="00CC00"/>
          </a:solidFill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77200" y="838200"/>
            <a:ext cx="2133600" cy="27084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FF0000"/>
                </a:solidFill>
              </a:rPr>
              <a:t>Những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việc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làm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thể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hiện</a:t>
            </a:r>
            <a:endParaRPr lang="en-US" sz="3400" dirty="0">
              <a:solidFill>
                <a:srgbClr val="FF0000"/>
              </a:solidFill>
            </a:endParaRPr>
          </a:p>
          <a:p>
            <a:pPr algn="ctr"/>
            <a:r>
              <a:rPr lang="en-US" sz="3400" dirty="0" err="1">
                <a:solidFill>
                  <a:srgbClr val="FF0000"/>
                </a:solidFill>
              </a:rPr>
              <a:t>sự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yêu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quý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bạn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bè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2375" y="50292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HP001 4 hàng" panose="020B0603050302020204" pitchFamily="34" charset="0"/>
              </a:rPr>
              <a:t>Cây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tình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bạn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7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 tiết 63+ về hình nền mầm non mới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86105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1" y="1828801"/>
            <a:ext cx="6172201" cy="113877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0000FF"/>
                </a:solidFill>
              </a:rPr>
              <a:t>Khi</a:t>
            </a:r>
            <a:r>
              <a:rPr lang="en-US" sz="3400" dirty="0">
                <a:solidFill>
                  <a:srgbClr val="0000FF"/>
                </a:solidFill>
              </a:rPr>
              <a:t> ở </a:t>
            </a:r>
            <a:r>
              <a:rPr lang="en-US" sz="3400" dirty="0" err="1">
                <a:solidFill>
                  <a:srgbClr val="0000FF"/>
                </a:solidFill>
              </a:rPr>
              <a:t>lớp</a:t>
            </a:r>
            <a:r>
              <a:rPr lang="en-US" sz="3400" dirty="0">
                <a:solidFill>
                  <a:srgbClr val="0000FF"/>
                </a:solidFill>
              </a:rPr>
              <a:t> con </a:t>
            </a:r>
            <a:r>
              <a:rPr lang="en-US" sz="3400" dirty="0" err="1">
                <a:solidFill>
                  <a:srgbClr val="0000FF"/>
                </a:solidFill>
              </a:rPr>
              <a:t>đã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làm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gì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để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thể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hiện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sự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yêu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quý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bạn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bè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của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mình</a:t>
            </a:r>
            <a:r>
              <a:rPr lang="en-US" sz="34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91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98" y="228600"/>
            <a:ext cx="8660802" cy="6324600"/>
          </a:xfrm>
          <a:prstGeom prst="rect">
            <a:avLst/>
          </a:prstGeom>
        </p:spPr>
      </p:pic>
      <p:sp>
        <p:nvSpPr>
          <p:cNvPr id="4" name="WordArt 39" descr="Large checker board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2337099" y="848618"/>
            <a:ext cx="75438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2931"/>
              </a:avLst>
            </a:prstTxWarp>
          </a:bodyPr>
          <a:lstStyle/>
          <a:p>
            <a:pPr algn="ctr"/>
            <a:r>
              <a:rPr lang="en-US" sz="8000" kern="10" spc="-800" dirty="0" err="1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000" kern="10" spc="-800" dirty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kern="10" spc="-800" dirty="0" err="1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kern="10" spc="-800" dirty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kern="10" spc="-800" dirty="0" err="1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8000" kern="10" spc="-800" dirty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kern="10" spc="-800" dirty="0" err="1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8000" kern="10" spc="-800" dirty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kern="10" spc="-800" dirty="0" err="1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8000" kern="10" spc="-800" dirty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kern="10" spc="-800" dirty="0" err="1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8000" kern="10" spc="-800" dirty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kern="10" spc="-800" dirty="0" err="1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8000" kern="10" spc="-800" dirty="0"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16350" y="5662374"/>
            <a:ext cx="754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Chóc</a:t>
            </a:r>
            <a:r>
              <a:rPr lang="en-US" sz="40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c¸c</a:t>
            </a:r>
            <a:r>
              <a:rPr lang="en-US" sz="40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chăm</a:t>
            </a:r>
            <a:r>
              <a:rPr lang="en-US" sz="40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ngoan</a:t>
            </a:r>
            <a:r>
              <a:rPr lang="en-US" sz="40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häc</a:t>
            </a:r>
            <a:r>
              <a:rPr lang="en-US" sz="40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giái</a:t>
            </a:r>
            <a:r>
              <a:rPr lang="en-US" sz="40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	</a:t>
            </a:r>
            <a:endParaRPr lang="en-US" sz="6000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71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505200" y="1776549"/>
            <a:ext cx="4824810" cy="105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4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72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3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087"/>
            <a:ext cx="12192000" cy="6775269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6809509" y="581891"/>
            <a:ext cx="3352800" cy="2320636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!</a:t>
            </a:r>
          </a:p>
        </p:txBody>
      </p:sp>
      <p:sp>
        <p:nvSpPr>
          <p:cNvPr id="3" name="Explosion 1 2"/>
          <p:cNvSpPr/>
          <p:nvPr/>
        </p:nvSpPr>
        <p:spPr>
          <a:xfrm>
            <a:off x="6398820" y="526473"/>
            <a:ext cx="4375662" cy="2902527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r>
              <a:rPr lang="en-US" sz="32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89896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1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i="1" dirty="0">
                <a:solidFill>
                  <a:srgbClr val="FF0000"/>
                </a:solidFill>
              </a:rPr>
              <a:t>Ý </a:t>
            </a:r>
            <a:r>
              <a:rPr lang="en-US" sz="4400" i="1" dirty="0" err="1">
                <a:solidFill>
                  <a:srgbClr val="FF0000"/>
                </a:solidFill>
              </a:rPr>
              <a:t>nghĩa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của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câu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chuyện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977" y="1676400"/>
            <a:ext cx="10816045" cy="317009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4000" i="1" dirty="0">
                <a:solidFill>
                  <a:srgbClr val="0000FF"/>
                </a:solidFill>
              </a:rPr>
              <a:t>        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425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6423"/>
            <a:ext cx="12122331" cy="6855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2895600"/>
            <a:ext cx="6934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i="1" dirty="0" err="1">
                <a:solidFill>
                  <a:srgbClr val="FF0000"/>
                </a:solidFill>
              </a:rPr>
              <a:t>Đọc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thơ</a:t>
            </a:r>
            <a:r>
              <a:rPr lang="en-US" sz="4400" i="1" dirty="0">
                <a:solidFill>
                  <a:srgbClr val="FF0000"/>
                </a:solidFill>
              </a:rPr>
              <a:t>, ca </a:t>
            </a:r>
            <a:r>
              <a:rPr lang="en-US" sz="4400" i="1" dirty="0" err="1">
                <a:solidFill>
                  <a:srgbClr val="FF0000"/>
                </a:solidFill>
              </a:rPr>
              <a:t>dao</a:t>
            </a:r>
            <a:r>
              <a:rPr lang="en-US" sz="4400" i="1" dirty="0">
                <a:solidFill>
                  <a:srgbClr val="FF0000"/>
                </a:solidFill>
              </a:rPr>
              <a:t>, </a:t>
            </a:r>
            <a:r>
              <a:rPr lang="en-US" sz="4400" i="1" dirty="0" err="1">
                <a:solidFill>
                  <a:srgbClr val="FF0000"/>
                </a:solidFill>
              </a:rPr>
              <a:t>tục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ngữ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US" sz="4400" i="1" dirty="0">
                <a:solidFill>
                  <a:srgbClr val="FF0000"/>
                </a:solidFill>
              </a:rPr>
              <a:t>ca </a:t>
            </a:r>
            <a:r>
              <a:rPr lang="en-US" sz="4400" i="1" dirty="0" err="1">
                <a:solidFill>
                  <a:srgbClr val="FF0000"/>
                </a:solidFill>
              </a:rPr>
              <a:t>ngợi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tình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bạn</a:t>
            </a:r>
            <a:r>
              <a:rPr lang="en-US" sz="44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731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1040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A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6"/>
          <a:stretch/>
        </p:blipFill>
        <p:spPr bwMode="auto">
          <a:xfrm>
            <a:off x="0" y="4237038"/>
            <a:ext cx="12131040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209800" y="4394128"/>
            <a:ext cx="457200" cy="3810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6553200" y="4419600"/>
            <a:ext cx="457200" cy="3810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2209800" y="2604439"/>
            <a:ext cx="457200" cy="3810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2119745" y="407267"/>
            <a:ext cx="457200" cy="3810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936672" y="456876"/>
            <a:ext cx="457200" cy="3810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061362" y="2160082"/>
            <a:ext cx="457200" cy="3810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52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2766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 </a:t>
            </a:r>
            <a:r>
              <a:rPr lang="en-US" sz="3600" dirty="0" err="1"/>
              <a:t>tranh</a:t>
            </a:r>
            <a:r>
              <a:rPr lang="en-US" sz="3600" dirty="0"/>
              <a:t>.</a:t>
            </a:r>
          </a:p>
          <a:p>
            <a:pPr marL="742950" indent="-742950">
              <a:buAutoNum type="arabicPeriod"/>
            </a:pP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,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quý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bè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Explosion 1 2"/>
          <p:cNvSpPr/>
          <p:nvPr/>
        </p:nvSpPr>
        <p:spPr>
          <a:xfrm>
            <a:off x="6019801" y="685800"/>
            <a:ext cx="3782291" cy="2819400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72083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A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7194" r="3808"/>
          <a:stretch/>
        </p:blipFill>
        <p:spPr bwMode="auto">
          <a:xfrm>
            <a:off x="0" y="431801"/>
            <a:ext cx="12192000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A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6026" r="2907" b="23207"/>
          <a:stretch/>
        </p:blipFill>
        <p:spPr bwMode="auto">
          <a:xfrm>
            <a:off x="69669" y="4137207"/>
            <a:ext cx="12122331" cy="26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240" y="0"/>
            <a:ext cx="9828622" cy="6155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Cần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gì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yêu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quý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bè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1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</TotalTime>
  <Words>201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.VnTime</vt:lpstr>
      <vt:lpstr>Century Gothic</vt:lpstr>
      <vt:lpstr>HP001 4 hàng</vt:lpstr>
      <vt:lpstr>Times New Roman</vt:lpstr>
      <vt:lpstr>UTM Cabaret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dcterms:created xsi:type="dcterms:W3CDTF">2024-11-04T12:21:21Z</dcterms:created>
  <dcterms:modified xsi:type="dcterms:W3CDTF">2024-11-04T12:30:24Z</dcterms:modified>
</cp:coreProperties>
</file>