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media/audio2.wav" ContentType="audio/wav"/>
  <Override PartName="/ppt/media/audio3.wav" ContentType="audio/wav"/>
  <Override PartName="/ppt/media/audio6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66" r:id="rId2"/>
  </p:sldMasterIdLst>
  <p:notesMasterIdLst>
    <p:notesMasterId r:id="rId23"/>
  </p:notesMasterIdLst>
  <p:sldIdLst>
    <p:sldId id="388" r:id="rId3"/>
    <p:sldId id="2953" r:id="rId4"/>
    <p:sldId id="2943" r:id="rId5"/>
    <p:sldId id="2944" r:id="rId6"/>
    <p:sldId id="2949" r:id="rId7"/>
    <p:sldId id="399" r:id="rId8"/>
    <p:sldId id="400" r:id="rId9"/>
    <p:sldId id="401" r:id="rId10"/>
    <p:sldId id="402" r:id="rId11"/>
    <p:sldId id="418" r:id="rId12"/>
    <p:sldId id="408" r:id="rId13"/>
    <p:sldId id="2957" r:id="rId14"/>
    <p:sldId id="2965" r:id="rId15"/>
    <p:sldId id="2951" r:id="rId16"/>
    <p:sldId id="403" r:id="rId17"/>
    <p:sldId id="404" r:id="rId18"/>
    <p:sldId id="2968" r:id="rId19"/>
    <p:sldId id="410" r:id="rId20"/>
    <p:sldId id="260" r:id="rId21"/>
    <p:sldId id="4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4A8"/>
    <a:srgbClr val="FF0066"/>
    <a:srgbClr val="B41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GIỚI THIỆU, TRỜ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BB509-B106-4A1B-8F99-37CA4A4122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2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1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0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3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28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1832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73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5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2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72732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15313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5831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3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04534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27154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06322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10787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59667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68499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8037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83350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699644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5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5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1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6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7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6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1.m4a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wmf"/><Relationship Id="rId11" Type="http://schemas.openxmlformats.org/officeDocument/2006/relationships/image" Target="../media/image9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11" Type="http://schemas.openxmlformats.org/officeDocument/2006/relationships/audio" Target="../media/audio7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hyperlink" Target="C&#7842;%20NHA%20TH&#431;&#416;NG%20NHAU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7.wav"/><Relationship Id="rId7" Type="http://schemas.openxmlformats.org/officeDocument/2006/relationships/hyperlink" Target="C&#7842;%20NHA%20TH&#431;&#416;NG%20NHAU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4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audio" Target="../media/audio7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audio" Target="../media/audio8.wav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audio" Target="../media/audio8.wav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audio" Target="../media/audio9.wav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audio" Target="../media/audio8.wav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B9849-9A1C-5FAD-E044-FB83A097B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>
            <a:extLst>
              <a:ext uri="{FF2B5EF4-FFF2-40B4-BE49-F238E27FC236}">
                <a16:creationId xmlns:a16="http://schemas.microsoft.com/office/drawing/2014/main" id="{B962F6E9-7195-CB66-819C-F4B99E11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281100" y="3914699"/>
            <a:ext cx="2848427" cy="28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>
            <a:extLst>
              <a:ext uri="{FF2B5EF4-FFF2-40B4-BE49-F238E27FC236}">
                <a16:creationId xmlns:a16="http://schemas.microsoft.com/office/drawing/2014/main" id="{9BF2AAE3-02AB-E73A-8C33-258BEB46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5" y="4474953"/>
            <a:ext cx="2266812" cy="22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>
            <a:extLst>
              <a:ext uri="{FF2B5EF4-FFF2-40B4-BE49-F238E27FC236}">
                <a16:creationId xmlns:a16="http://schemas.microsoft.com/office/drawing/2014/main" id="{DE08267F-BA45-2651-F7F9-B4BABF1B75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49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>
            <a:extLst>
              <a:ext uri="{FF2B5EF4-FFF2-40B4-BE49-F238E27FC236}">
                <a16:creationId xmlns:a16="http://schemas.microsoft.com/office/drawing/2014/main" id="{86A4F0BF-5BB5-F00A-FC1E-4FAD0CBE9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49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>
            <a:extLst>
              <a:ext uri="{FF2B5EF4-FFF2-40B4-BE49-F238E27FC236}">
                <a16:creationId xmlns:a16="http://schemas.microsoft.com/office/drawing/2014/main" id="{DE629C2A-72F6-5BE7-0533-F2D03863D9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27" y="5712327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>
            <a:extLst>
              <a:ext uri="{FF2B5EF4-FFF2-40B4-BE49-F238E27FC236}">
                <a16:creationId xmlns:a16="http://schemas.microsoft.com/office/drawing/2014/main" id="{2C45F831-1B68-3852-BFB6-AD0E9618D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70" y="5698205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>
            <a:extLst>
              <a:ext uri="{FF2B5EF4-FFF2-40B4-BE49-F238E27FC236}">
                <a16:creationId xmlns:a16="http://schemas.microsoft.com/office/drawing/2014/main" id="{7136617D-48D7-C021-6CEE-E5A3AB157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49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>
            <a:extLst>
              <a:ext uri="{FF2B5EF4-FFF2-40B4-BE49-F238E27FC236}">
                <a16:creationId xmlns:a16="http://schemas.microsoft.com/office/drawing/2014/main" id="{F9A8FE31-44C9-ADF5-3E31-77C5FDBA1F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49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>
            <a:extLst>
              <a:ext uri="{FF2B5EF4-FFF2-40B4-BE49-F238E27FC236}">
                <a16:creationId xmlns:a16="http://schemas.microsoft.com/office/drawing/2014/main" id="{2FF8CD55-C290-C8B4-401E-8FC0016DF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063" y="845587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>
            <a:extLst>
              <a:ext uri="{FF2B5EF4-FFF2-40B4-BE49-F238E27FC236}">
                <a16:creationId xmlns:a16="http://schemas.microsoft.com/office/drawing/2014/main" id="{B6778A16-1DFD-5069-AE3F-D0322FE331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76" y="201021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>
            <a:extLst>
              <a:ext uri="{FF2B5EF4-FFF2-40B4-BE49-F238E27FC236}">
                <a16:creationId xmlns:a16="http://schemas.microsoft.com/office/drawing/2014/main" id="{821E7307-E335-208A-5D92-79E54C847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613" y="906826"/>
            <a:ext cx="781051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>
            <a:extLst>
              <a:ext uri="{FF2B5EF4-FFF2-40B4-BE49-F238E27FC236}">
                <a16:creationId xmlns:a16="http://schemas.microsoft.com/office/drawing/2014/main" id="{E330317F-2C19-D3D4-DAC5-F21CFD60B8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713" y="1542755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>
            <a:extLst>
              <a:ext uri="{FF2B5EF4-FFF2-40B4-BE49-F238E27FC236}">
                <a16:creationId xmlns:a16="http://schemas.microsoft.com/office/drawing/2014/main" id="{D9A26516-D2F8-0F44-E1C6-3F69284F17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613" y="1667711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>
            <a:extLst>
              <a:ext uri="{FF2B5EF4-FFF2-40B4-BE49-F238E27FC236}">
                <a16:creationId xmlns:a16="http://schemas.microsoft.com/office/drawing/2014/main" id="{3BB70954-6B33-C38C-4C03-A437335A1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33" y="1285736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>
            <a:extLst>
              <a:ext uri="{FF2B5EF4-FFF2-40B4-BE49-F238E27FC236}">
                <a16:creationId xmlns:a16="http://schemas.microsoft.com/office/drawing/2014/main" id="{FE8CB5E1-B387-F396-21A8-8B0F7B9165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33" y="35339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>
            <a:extLst>
              <a:ext uri="{FF2B5EF4-FFF2-40B4-BE49-F238E27FC236}">
                <a16:creationId xmlns:a16="http://schemas.microsoft.com/office/drawing/2014/main" id="{2C278EC1-8FB5-31E5-2760-F67450432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72" y="601243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>
            <a:extLst>
              <a:ext uri="{FF2B5EF4-FFF2-40B4-BE49-F238E27FC236}">
                <a16:creationId xmlns:a16="http://schemas.microsoft.com/office/drawing/2014/main" id="{34CC5E89-FA66-D413-6549-713EBF4C91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5" y="986156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2" descr="butterflies_flowers_md_clr">
            <a:extLst>
              <a:ext uri="{FF2B5EF4-FFF2-40B4-BE49-F238E27FC236}">
                <a16:creationId xmlns:a16="http://schemas.microsoft.com/office/drawing/2014/main" id="{7FB85997-8313-256E-1734-FAEFB3730A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66" y="5000484"/>
            <a:ext cx="1822299" cy="174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>
            <a:extLst>
              <a:ext uri="{FF2B5EF4-FFF2-40B4-BE49-F238E27FC236}">
                <a16:creationId xmlns:a16="http://schemas.microsoft.com/office/drawing/2014/main" id="{85CB4491-043E-9972-D7B6-21B3736815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057779" y="584748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>
            <a:extLst>
              <a:ext uri="{FF2B5EF4-FFF2-40B4-BE49-F238E27FC236}">
                <a16:creationId xmlns:a16="http://schemas.microsoft.com/office/drawing/2014/main" id="{FFC8D3D0-30FB-5713-9455-05B717438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99562" y="5713954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>
            <a:extLst>
              <a:ext uri="{FF2B5EF4-FFF2-40B4-BE49-F238E27FC236}">
                <a16:creationId xmlns:a16="http://schemas.microsoft.com/office/drawing/2014/main" id="{0A2AA532-2C0F-34B9-1528-BC663E5B5C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091670" y="5891939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>
            <a:extLst>
              <a:ext uri="{FF2B5EF4-FFF2-40B4-BE49-F238E27FC236}">
                <a16:creationId xmlns:a16="http://schemas.microsoft.com/office/drawing/2014/main" id="{05F6C39D-64E3-0946-2369-E372AE17D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35" y="308079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75ADCD-35B6-9BCC-F30F-B5696212778B}"/>
              </a:ext>
            </a:extLst>
          </p:cNvPr>
          <p:cNvSpPr txBox="1"/>
          <p:nvPr/>
        </p:nvSpPr>
        <p:spPr>
          <a:xfrm>
            <a:off x="2997978" y="3785783"/>
            <a:ext cx="6278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32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32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1985</a:t>
            </a:r>
          </a:p>
        </p:txBody>
      </p:sp>
      <p:grpSp>
        <p:nvGrpSpPr>
          <p:cNvPr id="27" name="Group 4">
            <a:extLst>
              <a:ext uri="{FF2B5EF4-FFF2-40B4-BE49-F238E27FC236}">
                <a16:creationId xmlns:a16="http://schemas.microsoft.com/office/drawing/2014/main" id="{687002FF-166D-6C22-A891-01981F837657}"/>
              </a:ext>
            </a:extLst>
          </p:cNvPr>
          <p:cNvGrpSpPr>
            <a:grpSpLocks/>
          </p:cNvGrpSpPr>
          <p:nvPr/>
        </p:nvGrpSpPr>
        <p:grpSpPr bwMode="auto">
          <a:xfrm>
            <a:off x="41413" y="-6463"/>
            <a:ext cx="12192000" cy="6858000"/>
            <a:chOff x="0" y="0"/>
            <a:chExt cx="5760" cy="4320"/>
          </a:xfrm>
        </p:grpSpPr>
        <p:pic>
          <p:nvPicPr>
            <p:cNvPr id="28" name="Picture 5" descr="snowcones">
              <a:extLst>
                <a:ext uri="{FF2B5EF4-FFF2-40B4-BE49-F238E27FC236}">
                  <a16:creationId xmlns:a16="http://schemas.microsoft.com/office/drawing/2014/main" id="{120FE71B-6CB3-5843-3E34-0C110A1DF9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snowcones">
              <a:extLst>
                <a:ext uri="{FF2B5EF4-FFF2-40B4-BE49-F238E27FC236}">
                  <a16:creationId xmlns:a16="http://schemas.microsoft.com/office/drawing/2014/main" id="{29EFEE0E-CA74-1A99-9803-C771F344BC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 descr="snowcones">
              <a:extLst>
                <a:ext uri="{FF2B5EF4-FFF2-40B4-BE49-F238E27FC236}">
                  <a16:creationId xmlns:a16="http://schemas.microsoft.com/office/drawing/2014/main" id="{B0244824-3818-D49D-3751-6D30B09A1C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12" y="2112"/>
              <a:ext cx="432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" descr="snowcones">
              <a:extLst>
                <a:ext uri="{FF2B5EF4-FFF2-40B4-BE49-F238E27FC236}">
                  <a16:creationId xmlns:a16="http://schemas.microsoft.com/office/drawing/2014/main" id="{56263A46-300E-7BF3-3BF0-ECB0EE01FD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36"/>
              <a:ext cx="432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0413385-864C-6B11-B21D-23345A458439}"/>
              </a:ext>
            </a:extLst>
          </p:cNvPr>
          <p:cNvSpPr/>
          <p:nvPr/>
        </p:nvSpPr>
        <p:spPr>
          <a:xfrm>
            <a:off x="3363596" y="256775"/>
            <a:ext cx="56105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</a:t>
            </a:r>
            <a:r>
              <a:rPr lang="vi-V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HUYỆN AN LÃO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</a:t>
            </a:r>
            <a:r>
              <a:rPr lang="vi-V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TIỂU HỌC MỸ 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 II</a:t>
            </a:r>
            <a:b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D9ACFF-FCCF-7733-0DFD-3F8F6DA9A158}"/>
              </a:ext>
            </a:extLst>
          </p:cNvPr>
          <p:cNvSpPr/>
          <p:nvPr/>
        </p:nvSpPr>
        <p:spPr>
          <a:xfrm>
            <a:off x="244615" y="1476767"/>
            <a:ext cx="11883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3: TRUYỀN THỐNG TRƯỜNG EM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 THÂN THIỆN VỚI BẠN BÈ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57B9E4-6EDE-EFED-EB93-BAF723454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1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1"/>
    </mc:Choice>
    <mc:Fallback xmlns="">
      <p:transition spd="slow" advTm="3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46360" cy="3312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858" y="23306"/>
            <a:ext cx="6322142" cy="334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5546360" cy="3409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858" y="3425468"/>
            <a:ext cx="6337132" cy="34092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2816966-ED86-4DEE-5BA2-83E978155706}"/>
              </a:ext>
            </a:extLst>
          </p:cNvPr>
          <p:cNvSpPr/>
          <p:nvPr/>
        </p:nvSpPr>
        <p:spPr>
          <a:xfrm>
            <a:off x="2212258" y="2433485"/>
            <a:ext cx="619431" cy="530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C51DC5-A8D3-D33F-39BD-E24BC6018B3E}"/>
              </a:ext>
            </a:extLst>
          </p:cNvPr>
          <p:cNvSpPr/>
          <p:nvPr/>
        </p:nvSpPr>
        <p:spPr>
          <a:xfrm>
            <a:off x="8790039" y="2433485"/>
            <a:ext cx="683341" cy="530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100BB8-3ED3-83CB-D259-365D600D5938}"/>
              </a:ext>
            </a:extLst>
          </p:cNvPr>
          <p:cNvSpPr/>
          <p:nvPr/>
        </p:nvSpPr>
        <p:spPr>
          <a:xfrm>
            <a:off x="8544233" y="5963266"/>
            <a:ext cx="791496" cy="530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4">
        <p:sndAc>
          <p:stSnd>
            <p:snd r:embed="rId3" name="chimes.wav"/>
          </p:stSnd>
        </p:sndAc>
      </p:transition>
    </mc:Choice>
    <mc:Fallback xmlns="">
      <p:transition spd="slow" advTm="6894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69" y="4929998"/>
            <a:ext cx="1867988" cy="993823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2090142"/>
            <a:ext cx="4192676" cy="2523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8820" y="1154243"/>
            <a:ext cx="10393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11030"/>
      </p:ext>
    </p:extLst>
  </p:cSld>
  <p:clrMapOvr>
    <a:masterClrMapping/>
  </p:clrMapOvr>
  <p:transition spd="slow" advTm="1376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F309A0-04C0-91B9-4162-4A68ACA2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575712" cy="3152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23AAB-ADCD-0E07-90F4-645B767B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571" y="0"/>
            <a:ext cx="4021006" cy="3152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40268-80BF-56F5-32C2-612D0451B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570" y="3429000"/>
            <a:ext cx="3575712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62691-7447-0D33-03AE-FBDBE9F37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435" y="0"/>
            <a:ext cx="4257564" cy="31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27C4F-236A-64C7-9017-6BEFEAD6D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23982" r="22548" b="8588"/>
          <a:stretch/>
        </p:blipFill>
        <p:spPr>
          <a:xfrm>
            <a:off x="3736020" y="3429000"/>
            <a:ext cx="4008536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82169-FBBB-EAC4-0807-58DE42318C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17" t="21949" r="6330" b="4000"/>
          <a:stretch/>
        </p:blipFill>
        <p:spPr>
          <a:xfrm>
            <a:off x="7934434" y="3429000"/>
            <a:ext cx="42575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2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95BA-EF50-86E1-7077-33A14E67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30FA5-5AB5-E77D-60DF-E4B2BEEA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43413" r="20746" b="14087"/>
          <a:stretch/>
        </p:blipFill>
        <p:spPr>
          <a:xfrm>
            <a:off x="1" y="0"/>
            <a:ext cx="8202304" cy="291465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151F3A-8059-C589-4D4F-4AB0E9305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9851" r="2239" b="8889"/>
          <a:stretch/>
        </p:blipFill>
        <p:spPr>
          <a:xfrm>
            <a:off x="8393373" y="1"/>
            <a:ext cx="3798627" cy="2914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572E7-774E-0923-0704-AB2C1C8E39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0" t="36925" r="4016" b="21671"/>
          <a:stretch/>
        </p:blipFill>
        <p:spPr>
          <a:xfrm>
            <a:off x="0" y="3189281"/>
            <a:ext cx="8202304" cy="408068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99AA5D6-FB3A-0BA3-2F29-BB50928E1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5" b="12344"/>
          <a:stretch/>
        </p:blipFill>
        <p:spPr>
          <a:xfrm>
            <a:off x="8393372" y="3189281"/>
            <a:ext cx="3798627" cy="36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8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8426B8-3FC7-4EA7-63E3-C252EC2D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017638"/>
            <a:ext cx="5058697" cy="584036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7F53226-9222-AAFD-1112-EBACA2150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68" y="1017638"/>
            <a:ext cx="4581832" cy="58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16969" y="0"/>
            <a:ext cx="11727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-dong-ho-dem-nguoc 1phút">
            <a:hlinkClick r:id="" action="ppaction://media"/>
            <a:extLst>
              <a:ext uri="{FF2B5EF4-FFF2-40B4-BE49-F238E27FC236}">
                <a16:creationId xmlns:a16="http://schemas.microsoft.com/office/drawing/2014/main" id="{8B5FA6D3-1AED-0F25-3F7C-599E88FF3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8697" y="3429000"/>
            <a:ext cx="2504014" cy="187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4479" y="410516"/>
            <a:ext cx="10568065" cy="625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07">
        <p14:reveal/>
        <p:sndAc>
          <p:stSnd>
            <p:snd r:embed="rId2" name="chimes.wav"/>
          </p:stSnd>
        </p:sndAc>
      </p:transition>
    </mc:Choice>
    <mc:Fallback xmlns="">
      <p:transition spd="slow" advTm="1407">
        <p:fade/>
        <p:sndAc>
          <p:stSnd>
            <p:snd r:embed="rId7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4558" y="1"/>
            <a:ext cx="10867868" cy="67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69">
        <p14:reveal/>
        <p:sndAc>
          <p:stSnd>
            <p:snd r:embed="rId2" name="chimes.wav"/>
          </p:stSnd>
        </p:sndAc>
      </p:transition>
    </mc:Choice>
    <mc:Fallback xmlns="">
      <p:transition spd="slow" advTm="1569">
        <p:fade/>
        <p:sndAc>
          <p:stSnd>
            <p:snd r:embed="rId7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DE1DE-0EF8-BB36-119C-6899C0B0F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AD301F-D709-2ECC-F25A-ADA5878D0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17638"/>
            <a:ext cx="6096000" cy="584036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6CAA542-83C6-A1F7-DC47-A6F03D92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618" y="1017638"/>
            <a:ext cx="5900382" cy="5840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F7BF0-B8FF-C217-6D41-7D576B3A4BD3}"/>
              </a:ext>
            </a:extLst>
          </p:cNvPr>
          <p:cNvSpPr txBox="1"/>
          <p:nvPr/>
        </p:nvSpPr>
        <p:spPr>
          <a:xfrm>
            <a:off x="-316969" y="0"/>
            <a:ext cx="11727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20" name="图片 25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2090142"/>
            <a:ext cx="4192676" cy="2523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696" y="1154243"/>
            <a:ext cx="11727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26870"/>
      </p:ext>
    </p:extLst>
  </p:cSld>
  <p:clrMapOvr>
    <a:masterClrMapping/>
  </p:clrMapOvr>
  <p:transition spd="slow" advTm="1349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3715652" y="611498"/>
            <a:ext cx="5720631" cy="5612788"/>
            <a:chOff x="3715652" y="611498"/>
            <a:chExt cx="5720631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15652" y="611498"/>
              <a:ext cx="5654778" cy="5612788"/>
              <a:chOff x="3715652" y="611498"/>
              <a:chExt cx="5654778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15652" y="293770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343584"/>
              <a:ext cx="1388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001994" y="1886171"/>
              <a:ext cx="1786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My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28171" y="2331181"/>
              <a:ext cx="129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kern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 rot="20929443">
              <a:off x="7679611" y="2974368"/>
              <a:ext cx="1756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Mai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86594"/>
              <a:ext cx="1274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1733366">
              <a:off x="7185861" y="4126076"/>
              <a:ext cx="1935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374923" y="4684771"/>
              <a:ext cx="1242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627272">
              <a:off x="6589654" y="4780702"/>
              <a:ext cx="1749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kern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Hiếu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707452">
              <a:off x="6142910" y="5081523"/>
              <a:ext cx="155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kern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Hân</a:t>
              </a:r>
              <a:r>
                <a:rPr lang="en-US" sz="1800" kern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B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97187" y="5031799"/>
              <a:ext cx="1711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kern="0" dirty="0" err="1">
                  <a:solidFill>
                    <a:srgbClr val="CC3399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Hân</a:t>
              </a:r>
              <a:r>
                <a:rPr lang="en-US" sz="1800" kern="0" dirty="0">
                  <a:solidFill>
                    <a:srgbClr val="CC3399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A</a:t>
              </a:r>
              <a:endParaRPr lang="en-US" sz="20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18078713">
              <a:off x="5078738" y="4826574"/>
              <a:ext cx="1440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Việt</a:t>
              </a:r>
              <a:r>
                <a:rPr lang="en-US" sz="1800" kern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kern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Đức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8149335" flipV="1">
              <a:off x="4435230" y="4680395"/>
              <a:ext cx="1444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Minh </a:t>
              </a:r>
              <a:r>
                <a:rPr lang="en-US" sz="18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Đức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9296295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kern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Dũng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rot="10584140" flipV="1">
              <a:off x="3935737" y="3462347"/>
              <a:ext cx="1476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Nguyễn</a:t>
              </a:r>
              <a:r>
                <a:rPr lang="en-US" sz="18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18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Bảo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11437139" flipV="1">
              <a:off x="4007747" y="2961667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2710676" flipV="1">
              <a:off x="3947510" y="2463965"/>
              <a:ext cx="2015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Phạm</a:t>
              </a:r>
              <a:r>
                <a:rPr lang="en-US" sz="2000" kern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000" kern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Bảo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13784478" flipV="1">
              <a:off x="4405404" y="1900415"/>
              <a:ext cx="13239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kern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Trang 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14282600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Thuỳ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15706652" flipV="1">
              <a:off x="5210923" y="1452767"/>
              <a:ext cx="19010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Ph</a:t>
              </a:r>
              <a:r>
                <a:rPr lang="vi-VN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203279"/>
              <a:ext cx="1424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kern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Long </a:t>
              </a:r>
              <a:r>
                <a:rPr lang="en-US" sz="1800" kern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Nhật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254495" y="143505"/>
            <a:ext cx="6519222" cy="651922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9094126" y="2043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9369080" y="3000902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9283008" y="400414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8951222" y="47776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8530900" y="539720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7843103" y="588981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7005935" y="616446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6133106" y="623675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5104204" y="5973460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4252663" y="5401879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499825" y="26690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763220" y="1906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4219655" y="124528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4960570" y="645176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5874205" y="31938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787980" y="31934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752144" y="6030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569856" y="122039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459185" y="36342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733505" y="45994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9469407" y="3023812"/>
            <a:ext cx="228899" cy="113496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6346938" y="3215241"/>
            <a:ext cx="405302" cy="40530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31820" y="900245"/>
            <a:ext cx="282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KÌ DIỆU</a:t>
            </a:r>
          </a:p>
        </p:txBody>
      </p:sp>
    </p:spTree>
    <p:extLst>
      <p:ext uri="{BB962C8B-B14F-4D97-AF65-F5344CB8AC3E}">
        <p14:creationId xmlns:p14="http://schemas.microsoft.com/office/powerpoint/2010/main" val="11539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8247" y="637309"/>
            <a:ext cx="12828493" cy="2105891"/>
          </a:xfrm>
        </p:spPr>
        <p:txBody>
          <a:bodyPr>
            <a:noAutofit/>
          </a:bodyPr>
          <a:lstStyle/>
          <a:p>
            <a:r>
              <a:rPr lang="vi-VN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>           </a:t>
            </a:r>
            <a:r>
              <a:rPr lang="vi-VN" sz="9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Trò chơi</a:t>
            </a:r>
            <a:r>
              <a:rPr lang="vi-VN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/>
            </a:r>
            <a:br>
              <a:rPr lang="vi-VN" sz="9600" b="1" dirty="0">
                <a:solidFill>
                  <a:srgbClr val="0070C0"/>
                </a:solidFill>
                <a:latin typeface="UTM Avo" panose="02040603050506020204" pitchFamily="18" charset="0"/>
              </a:rPr>
            </a:br>
            <a:r>
              <a:rPr lang="vi-VN" sz="9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AEF303D-C047-4653-85E5-61CAA4B71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13" y="-363072"/>
            <a:ext cx="2054687" cy="275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30">
            <a:extLst>
              <a:ext uri="{FF2B5EF4-FFF2-40B4-BE49-F238E27FC236}">
                <a16:creationId xmlns:a16="http://schemas.microsoft.com/office/drawing/2014/main" id="{3B424DA2-CF34-4A9E-9974-2138047B27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546" y="2156733"/>
            <a:ext cx="10640290" cy="15868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vi-VN" sz="8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Rung chuông vàng</a:t>
            </a:r>
            <a:endParaRPr lang="en-US" sz="7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720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1" y="1143001"/>
            <a:ext cx="7111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400" b="1" dirty="0">
                <a:solidFill>
                  <a:srgbClr val="83B40D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TỔNG KẾT</a:t>
            </a:r>
            <a:endParaRPr lang="zh-CN" altLang="en-US" sz="4400" b="1" dirty="0">
              <a:solidFill>
                <a:srgbClr val="83B40D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7806" y="2272936"/>
            <a:ext cx="824919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	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Thông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điệp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thân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thiện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vui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vẻ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đỡ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rủ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cùng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tâm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chia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sẻ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đánh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461366"/>
      </p:ext>
    </p:extLst>
  </p:cSld>
  <p:clrMapOvr>
    <a:masterClrMapping/>
  </p:clrMapOvr>
  <p:transition spd="slow" advTm="12071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28999" y="533400"/>
            <a:ext cx="8534399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07817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136914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0" y="3200414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801" y="3276614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22117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43" y="4282517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28318" y="438151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36417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7052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714908" y="3135813"/>
            <a:ext cx="817563" cy="6127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01" y="555626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101851" y="838200"/>
            <a:ext cx="1403349" cy="133191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128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4475397" y="4144184"/>
            <a:ext cx="7555936" cy="708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 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Ông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bà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bố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mẹ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4361362" y="5361072"/>
            <a:ext cx="770871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  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Bố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mẹ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anh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chị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4514143" y="3026668"/>
            <a:ext cx="755593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</p:spPr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Tất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cả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mọi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đình</a:t>
            </a:r>
            <a:endParaRPr lang="en-US" altLang="en-US" sz="4000" b="1" dirty="0">
              <a:solidFill>
                <a:prstClr val="white"/>
              </a:solidFill>
            </a:endParaRPr>
          </a:p>
        </p:txBody>
      </p:sp>
      <p:sp>
        <p:nvSpPr>
          <p:cNvPr id="34" name="WordArt 226">
            <a:extLst>
              <a:ext uri="{FF2B5EF4-FFF2-40B4-BE49-F238E27FC236}">
                <a16:creationId xmlns:a16="http://schemas.microsoft.com/office/drawing/2014/main" id="{8D8055AF-36A5-40FE-BF14-C8D1F0B358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4935" y="4437498"/>
            <a:ext cx="431596" cy="3508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35" name="WordArt 28">
            <a:extLst>
              <a:ext uri="{FF2B5EF4-FFF2-40B4-BE49-F238E27FC236}">
                <a16:creationId xmlns:a16="http://schemas.microsoft.com/office/drawing/2014/main" id="{560F087A-31C7-4D3C-8245-F286AD0208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9696" y="1204542"/>
            <a:ext cx="698355" cy="589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9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092EBFB1-D746-89D0-C246-C6277BF91BFD}"/>
              </a:ext>
            </a:extLst>
          </p:cNvPr>
          <p:cNvGrpSpPr>
            <a:grpSpLocks/>
          </p:cNvGrpSpPr>
          <p:nvPr/>
        </p:nvGrpSpPr>
        <p:grpSpPr bwMode="auto">
          <a:xfrm>
            <a:off x="1724819" y="112714"/>
            <a:ext cx="320675" cy="6858000"/>
            <a:chOff x="202295" y="-322943"/>
            <a:chExt cx="319314" cy="71809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107F17-7491-5F33-2F24-51B18823A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7B2AFF7F-04C7-4097-2B13-F56A7C1BE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340785-7486-6E83-4336-FE392BBC2846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9" name="Group 51">
            <a:extLst>
              <a:ext uri="{FF2B5EF4-FFF2-40B4-BE49-F238E27FC236}">
                <a16:creationId xmlns:a16="http://schemas.microsoft.com/office/drawing/2014/main" id="{8E4FAD95-E91C-47E2-F741-58834E571C52}"/>
              </a:ext>
            </a:extLst>
          </p:cNvPr>
          <p:cNvGrpSpPr>
            <a:grpSpLocks/>
          </p:cNvGrpSpPr>
          <p:nvPr/>
        </p:nvGrpSpPr>
        <p:grpSpPr bwMode="auto">
          <a:xfrm>
            <a:off x="1877219" y="265114"/>
            <a:ext cx="320675" cy="6858000"/>
            <a:chOff x="202295" y="-322943"/>
            <a:chExt cx="319314" cy="718094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875AC0-B162-B0B8-7E98-FF983CECE6E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B5661CC9-02A7-7EF4-3E00-E95F5C9EE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71109E-0859-4133-0BA2-1482891A1BD0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184547" y="1107831"/>
            <a:ext cx="1371600" cy="1371600"/>
            <a:chOff x="4320" y="2928"/>
            <a:chExt cx="1104" cy="1104"/>
          </a:xfrm>
        </p:grpSpPr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507690" y="13673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3" name="WordArt 37"/>
          <p:cNvSpPr>
            <a:spLocks noChangeArrowheads="1" noChangeShapeType="1" noTextEdit="1"/>
          </p:cNvSpPr>
          <p:nvPr/>
        </p:nvSpPr>
        <p:spPr bwMode="auto">
          <a:xfrm>
            <a:off x="526740" y="13673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4" name="WordArt 38"/>
          <p:cNvSpPr>
            <a:spLocks noChangeArrowheads="1" noChangeShapeType="1" noTextEdit="1"/>
          </p:cNvSpPr>
          <p:nvPr/>
        </p:nvSpPr>
        <p:spPr bwMode="auto">
          <a:xfrm>
            <a:off x="526740" y="138643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5" name="WordArt 39"/>
          <p:cNvSpPr>
            <a:spLocks noChangeArrowheads="1" noChangeShapeType="1" noTextEdit="1"/>
          </p:cNvSpPr>
          <p:nvPr/>
        </p:nvSpPr>
        <p:spPr bwMode="auto">
          <a:xfrm>
            <a:off x="526740" y="13673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6" name="WordArt 40"/>
          <p:cNvSpPr>
            <a:spLocks noChangeArrowheads="1" noChangeShapeType="1" noTextEdit="1"/>
          </p:cNvSpPr>
          <p:nvPr/>
        </p:nvSpPr>
        <p:spPr bwMode="auto">
          <a:xfrm>
            <a:off x="526740" y="13673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7" name="WordArt 41"/>
          <p:cNvSpPr>
            <a:spLocks noChangeArrowheads="1" noChangeShapeType="1" noTextEdit="1"/>
          </p:cNvSpPr>
          <p:nvPr/>
        </p:nvSpPr>
        <p:spPr bwMode="auto">
          <a:xfrm>
            <a:off x="507690" y="13673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5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23590" grpId="2" animBg="1"/>
      <p:bldP spid="34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715685" y="736084"/>
            <a:ext cx="8281358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881188" y="112714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144962" y="5119199"/>
            <a:ext cx="803036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84168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1151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42628" y="281152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161630" y="3792275"/>
            <a:ext cx="803036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98468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62438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001" y="3878324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426" y="394817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79626" y="867902"/>
            <a:ext cx="1600200" cy="133270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194957" y="1284201"/>
            <a:ext cx="1480650" cy="1286023"/>
            <a:chOff x="4320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568713" y="1462466"/>
            <a:ext cx="719760" cy="696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587763" y="1462466"/>
            <a:ext cx="719760" cy="696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587763" y="1481516"/>
            <a:ext cx="719760" cy="696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587763" y="1462466"/>
            <a:ext cx="719760" cy="696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587763" y="1462466"/>
            <a:ext cx="719760" cy="696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568713" y="1462466"/>
            <a:ext cx="719760" cy="696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pic>
        <p:nvPicPr>
          <p:cNvPr id="34" name="Picture 37" descr="Blue_chapterlist">
            <a:extLst>
              <a:ext uri="{FF2B5EF4-FFF2-40B4-BE49-F238E27FC236}">
                <a16:creationId xmlns:a16="http://schemas.microsoft.com/office/drawing/2014/main" id="{C8866398-7283-4EA0-AC64-2C16FB4A2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34676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9" descr="Classicmode">
            <a:extLst>
              <a:ext uri="{FF2B5EF4-FFF2-40B4-BE49-F238E27FC236}">
                <a16:creationId xmlns:a16="http://schemas.microsoft.com/office/drawing/2014/main" id="{C349AA35-EA81-4AD8-92C7-69E52192E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12451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51">
            <a:extLst>
              <a:ext uri="{FF2B5EF4-FFF2-40B4-BE49-F238E27FC236}">
                <a16:creationId xmlns:a16="http://schemas.microsoft.com/office/drawing/2014/main" id="{26BC6A87-C4E7-4E2D-842A-DEDD53010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728" y="2570224"/>
            <a:ext cx="796727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alt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8F42BB6-C270-42C1-9ABA-6A9D3FBF8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5238021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 dirty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42" name="WordArt 226">
            <a:extLst>
              <a:ext uri="{FF2B5EF4-FFF2-40B4-BE49-F238E27FC236}">
                <a16:creationId xmlns:a16="http://schemas.microsoft.com/office/drawing/2014/main" id="{12C0625C-06F2-4E5F-8AB0-5AE6CC9A68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530432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3" name="WordArt 28">
            <a:extLst>
              <a:ext uri="{FF2B5EF4-FFF2-40B4-BE49-F238E27FC236}">
                <a16:creationId xmlns:a16="http://schemas.microsoft.com/office/drawing/2014/main" id="{58A95A84-EC55-4F9F-87E8-895060FFD9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0223" y="1239712"/>
            <a:ext cx="882578" cy="5890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114"/>
            <a:r>
              <a:rPr lang="en-US" sz="3591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59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75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" y="634181"/>
            <a:ext cx="5691116" cy="281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123" y="619431"/>
            <a:ext cx="5265247" cy="2794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54" y="3448775"/>
            <a:ext cx="5691116" cy="3409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122" y="3414250"/>
            <a:ext cx="5265247" cy="3443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524211" y="-61424"/>
            <a:ext cx="1258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BC14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C14A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5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1">
        <p:sndAc>
          <p:stSnd>
            <p:snd r:embed="rId3" name="chimes.wav"/>
          </p:stSnd>
        </p:sndAc>
      </p:transition>
    </mc:Choice>
    <mc:Fallback xmlns="">
      <p:transition spd="slow" advTm="13751">
        <p:sndAc>
          <p:stSnd>
            <p:snd r:embed="rId11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6484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291" y="0"/>
            <a:ext cx="3355989" cy="3388260"/>
          </a:xfrm>
          <a:prstGeom prst="rect">
            <a:avLst/>
          </a:prstGeom>
        </p:spPr>
      </p:pic>
      <p:grpSp>
        <p:nvGrpSpPr>
          <p:cNvPr id="3" name="Group 33">
            <a:extLst>
              <a:ext uri="{FF2B5EF4-FFF2-40B4-BE49-F238E27FC236}">
                <a16:creationId xmlns:a16="http://schemas.microsoft.com/office/drawing/2014/main" id="{E42BEE3C-4552-0B99-D7DC-3D5B11A41EED}"/>
              </a:ext>
            </a:extLst>
          </p:cNvPr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6" name="AutoShape 34">
              <a:extLst>
                <a:ext uri="{FF2B5EF4-FFF2-40B4-BE49-F238E27FC236}">
                  <a16:creationId xmlns:a16="http://schemas.microsoft.com/office/drawing/2014/main" id="{B09EDD83-F51A-8C19-B99A-1C6D2861A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7" name="WordArt 35">
              <a:extLst>
                <a:ext uri="{FF2B5EF4-FFF2-40B4-BE49-F238E27FC236}">
                  <a16:creationId xmlns:a16="http://schemas.microsoft.com/office/drawing/2014/main" id="{86D735F9-835E-21CB-7CB9-D7BDCA8E52A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8" name="WordArt 36">
            <a:extLst>
              <a:ext uri="{FF2B5EF4-FFF2-40B4-BE49-F238E27FC236}">
                <a16:creationId xmlns:a16="http://schemas.microsoft.com/office/drawing/2014/main" id="{E134B8E7-6DD0-86C0-ED42-E7DA0919AB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" name="WordArt 37">
            <a:extLst>
              <a:ext uri="{FF2B5EF4-FFF2-40B4-BE49-F238E27FC236}">
                <a16:creationId xmlns:a16="http://schemas.microsoft.com/office/drawing/2014/main" id="{808858C7-BFFD-896C-185E-DACF1299C1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" name="WordArt 38">
            <a:extLst>
              <a:ext uri="{FF2B5EF4-FFF2-40B4-BE49-F238E27FC236}">
                <a16:creationId xmlns:a16="http://schemas.microsoft.com/office/drawing/2014/main" id="{7D0ABE19-5421-0FD0-B3E8-BACE8F6D89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" name="WordArt 39">
            <a:extLst>
              <a:ext uri="{FF2B5EF4-FFF2-40B4-BE49-F238E27FC236}">
                <a16:creationId xmlns:a16="http://schemas.microsoft.com/office/drawing/2014/main" id="{0BCB54A8-5BC7-9633-E386-323DBD2A19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5"/>
    </mc:Choice>
    <mc:Fallback xmlns="">
      <p:transition spd="slow" advTm="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91439"/>
            <a:ext cx="8770178" cy="6949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9880" y="-91439"/>
            <a:ext cx="3292120" cy="3441486"/>
          </a:xfrm>
          <a:prstGeom prst="rect">
            <a:avLst/>
          </a:prstGeom>
        </p:spPr>
      </p:pic>
      <p:grpSp>
        <p:nvGrpSpPr>
          <p:cNvPr id="2" name="Group 33">
            <a:extLst>
              <a:ext uri="{FF2B5EF4-FFF2-40B4-BE49-F238E27FC236}">
                <a16:creationId xmlns:a16="http://schemas.microsoft.com/office/drawing/2014/main" id="{0528A18D-0140-F3E0-8FA6-B41C36D8FE5B}"/>
              </a:ext>
            </a:extLst>
          </p:cNvPr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3" name="AutoShape 34">
              <a:extLst>
                <a:ext uri="{FF2B5EF4-FFF2-40B4-BE49-F238E27FC236}">
                  <a16:creationId xmlns:a16="http://schemas.microsoft.com/office/drawing/2014/main" id="{DD67553D-FCE0-05F3-9FF0-704714AB3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" name="WordArt 35">
              <a:extLst>
                <a:ext uri="{FF2B5EF4-FFF2-40B4-BE49-F238E27FC236}">
                  <a16:creationId xmlns:a16="http://schemas.microsoft.com/office/drawing/2014/main" id="{5EFE7B6A-B4CD-9190-B37A-A97995EB50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7" name="WordArt 36">
            <a:extLst>
              <a:ext uri="{FF2B5EF4-FFF2-40B4-BE49-F238E27FC236}">
                <a16:creationId xmlns:a16="http://schemas.microsoft.com/office/drawing/2014/main" id="{C864B4B6-D9F5-4DEF-80CF-3F444DEEF2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" name="WordArt 37">
            <a:extLst>
              <a:ext uri="{FF2B5EF4-FFF2-40B4-BE49-F238E27FC236}">
                <a16:creationId xmlns:a16="http://schemas.microsoft.com/office/drawing/2014/main" id="{51AE4FC8-3750-27DB-50B7-AA150861F6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WordArt 38">
            <a:extLst>
              <a:ext uri="{FF2B5EF4-FFF2-40B4-BE49-F238E27FC236}">
                <a16:creationId xmlns:a16="http://schemas.microsoft.com/office/drawing/2014/main" id="{A3AF20E8-2C44-7F05-126C-B17D05AABF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WordArt 39">
            <a:extLst>
              <a:ext uri="{FF2B5EF4-FFF2-40B4-BE49-F238E27FC236}">
                <a16:creationId xmlns:a16="http://schemas.microsoft.com/office/drawing/2014/main" id="{C1021F52-8FD1-017F-F959-8A2FCE4B8B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2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2"/>
    </mc:Choice>
    <mc:Fallback xmlns="">
      <p:transition spd="slow" advTm="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82391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1360" y="0"/>
            <a:ext cx="3680639" cy="3839113"/>
          </a:xfrm>
          <a:prstGeom prst="rect">
            <a:avLst/>
          </a:prstGeom>
        </p:spPr>
      </p:pic>
      <p:grpSp>
        <p:nvGrpSpPr>
          <p:cNvPr id="2" name="Group 33">
            <a:extLst>
              <a:ext uri="{FF2B5EF4-FFF2-40B4-BE49-F238E27FC236}">
                <a16:creationId xmlns:a16="http://schemas.microsoft.com/office/drawing/2014/main" id="{5F82EDA4-E334-1861-1254-CB629CD774D8}"/>
              </a:ext>
            </a:extLst>
          </p:cNvPr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3" name="AutoShape 34">
              <a:extLst>
                <a:ext uri="{FF2B5EF4-FFF2-40B4-BE49-F238E27FC236}">
                  <a16:creationId xmlns:a16="http://schemas.microsoft.com/office/drawing/2014/main" id="{A4065162-3CE4-0534-D5FC-8B7BEDEE5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" name="WordArt 35">
              <a:extLst>
                <a:ext uri="{FF2B5EF4-FFF2-40B4-BE49-F238E27FC236}">
                  <a16:creationId xmlns:a16="http://schemas.microsoft.com/office/drawing/2014/main" id="{90A941D5-B560-C66A-31ED-5B06C6F090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7" name="WordArt 36">
            <a:extLst>
              <a:ext uri="{FF2B5EF4-FFF2-40B4-BE49-F238E27FC236}">
                <a16:creationId xmlns:a16="http://schemas.microsoft.com/office/drawing/2014/main" id="{2543EF22-379C-A315-F2A8-181C8865F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" name="WordArt 37">
            <a:extLst>
              <a:ext uri="{FF2B5EF4-FFF2-40B4-BE49-F238E27FC236}">
                <a16:creationId xmlns:a16="http://schemas.microsoft.com/office/drawing/2014/main" id="{07444AEB-A19D-4F76-93F7-E6A7278EB1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WordArt 38">
            <a:extLst>
              <a:ext uri="{FF2B5EF4-FFF2-40B4-BE49-F238E27FC236}">
                <a16:creationId xmlns:a16="http://schemas.microsoft.com/office/drawing/2014/main" id="{7598DB29-6F83-C8A8-89CA-AB794AF09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WordArt 39">
            <a:extLst>
              <a:ext uri="{FF2B5EF4-FFF2-40B4-BE49-F238E27FC236}">
                <a16:creationId xmlns:a16="http://schemas.microsoft.com/office/drawing/2014/main" id="{8FEBE0FA-E43A-1269-42CD-36B2EAC0A7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3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"/>
    </mc:Choice>
    <mc:Fallback xmlns="">
      <p:transition spd="slow" advTm="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801623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6640" y="0"/>
            <a:ext cx="3917287" cy="4139543"/>
          </a:xfrm>
          <a:prstGeom prst="rect">
            <a:avLst/>
          </a:prstGeom>
        </p:spPr>
      </p:pic>
      <p:grpSp>
        <p:nvGrpSpPr>
          <p:cNvPr id="2" name="Group 33">
            <a:extLst>
              <a:ext uri="{FF2B5EF4-FFF2-40B4-BE49-F238E27FC236}">
                <a16:creationId xmlns:a16="http://schemas.microsoft.com/office/drawing/2014/main" id="{87E1D592-1B79-3E57-3BA6-E1086DBD71A8}"/>
              </a:ext>
            </a:extLst>
          </p:cNvPr>
          <p:cNvGrpSpPr>
            <a:grpSpLocks/>
          </p:cNvGrpSpPr>
          <p:nvPr/>
        </p:nvGrpSpPr>
        <p:grpSpPr bwMode="auto">
          <a:xfrm>
            <a:off x="10271197" y="4390089"/>
            <a:ext cx="1371600" cy="1371600"/>
            <a:chOff x="4320" y="2928"/>
            <a:chExt cx="1104" cy="1104"/>
          </a:xfrm>
        </p:grpSpPr>
        <p:sp>
          <p:nvSpPr>
            <p:cNvPr id="3" name="AutoShape 34">
              <a:extLst>
                <a:ext uri="{FF2B5EF4-FFF2-40B4-BE49-F238E27FC236}">
                  <a16:creationId xmlns:a16="http://schemas.microsoft.com/office/drawing/2014/main" id="{F2E9692B-C2C9-B620-3AFF-D418761ED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" name="WordArt 35">
              <a:extLst>
                <a:ext uri="{FF2B5EF4-FFF2-40B4-BE49-F238E27FC236}">
                  <a16:creationId xmlns:a16="http://schemas.microsoft.com/office/drawing/2014/main" id="{EF22E6EC-2D64-80BE-025A-BA689AC7135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7" name="WordArt 36">
            <a:extLst>
              <a:ext uri="{FF2B5EF4-FFF2-40B4-BE49-F238E27FC236}">
                <a16:creationId xmlns:a16="http://schemas.microsoft.com/office/drawing/2014/main" id="{ADC4F9B6-ABAD-24A7-1803-D7602E3182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457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" name="WordArt 37">
            <a:extLst>
              <a:ext uri="{FF2B5EF4-FFF2-40B4-BE49-F238E27FC236}">
                <a16:creationId xmlns:a16="http://schemas.microsoft.com/office/drawing/2014/main" id="{8894FDE9-77AE-D603-F0CE-C68C1ADAF0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WordArt 38">
            <a:extLst>
              <a:ext uri="{FF2B5EF4-FFF2-40B4-BE49-F238E27FC236}">
                <a16:creationId xmlns:a16="http://schemas.microsoft.com/office/drawing/2014/main" id="{9BD55B4D-EDBA-1483-B8CF-AE4A08B6AE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86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WordArt 39">
            <a:extLst>
              <a:ext uri="{FF2B5EF4-FFF2-40B4-BE49-F238E27FC236}">
                <a16:creationId xmlns:a16="http://schemas.microsoft.com/office/drawing/2014/main" id="{FE288327-73AA-6475-FF00-695D9B50E4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23622" y="46675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9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"/>
    </mc:Choice>
    <mc:Fallback xmlns="">
      <p:transition spd="slow" advTm="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3|1.4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2|2.5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9|0.8|0.7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3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3253</TotalTime>
  <Words>277</Words>
  <Application>Microsoft Office PowerPoint</Application>
  <PresentationFormat>Widescreen</PresentationFormat>
  <Paragraphs>96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宋体</vt:lpstr>
      <vt:lpstr>.VnHelvetInsH</vt:lpstr>
      <vt:lpstr>.VnTime</vt:lpstr>
      <vt:lpstr>.VnTimeH</vt:lpstr>
      <vt:lpstr>Arial</vt:lpstr>
      <vt:lpstr>Arial-Rounded</vt:lpstr>
      <vt:lpstr>Calibri</vt:lpstr>
      <vt:lpstr>等线</vt:lpstr>
      <vt:lpstr>Impact</vt:lpstr>
      <vt:lpstr>Times New Roman</vt:lpstr>
      <vt:lpstr>Trebuchet MS</vt:lpstr>
      <vt:lpstr>UTM Avo</vt:lpstr>
      <vt:lpstr>Wingdings 3</vt:lpstr>
      <vt:lpstr>Facet</vt:lpstr>
      <vt:lpstr>3_第一PPT，www.1ppt.com​</vt:lpstr>
      <vt:lpstr>PowerPoint Presentation</vt:lpstr>
      <vt:lpstr>           Trò chơi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266</cp:revision>
  <dcterms:created xsi:type="dcterms:W3CDTF">2020-08-03T08:33:18Z</dcterms:created>
  <dcterms:modified xsi:type="dcterms:W3CDTF">2024-11-07T15:10:46Z</dcterms:modified>
</cp:coreProperties>
</file>