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</p:sldMasterIdLst>
  <p:notesMasterIdLst>
    <p:notesMasterId r:id="rId21"/>
  </p:notesMasterIdLst>
  <p:sldIdLst>
    <p:sldId id="386" r:id="rId3"/>
    <p:sldId id="259" r:id="rId4"/>
    <p:sldId id="309" r:id="rId5"/>
    <p:sldId id="310" r:id="rId6"/>
    <p:sldId id="318" r:id="rId7"/>
    <p:sldId id="320" r:id="rId8"/>
    <p:sldId id="321" r:id="rId9"/>
    <p:sldId id="403" r:id="rId10"/>
    <p:sldId id="377" r:id="rId11"/>
    <p:sldId id="396" r:id="rId12"/>
    <p:sldId id="397" r:id="rId13"/>
    <p:sldId id="398" r:id="rId14"/>
    <p:sldId id="277" r:id="rId15"/>
    <p:sldId id="399" r:id="rId16"/>
    <p:sldId id="400" r:id="rId17"/>
    <p:sldId id="405" r:id="rId18"/>
    <p:sldId id="40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7F3"/>
    <a:srgbClr val="C3F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7" d="100"/>
          <a:sy n="67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3595B-8F9F-45B8-A8D6-66B437C11F52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29FAB-40EF-42E5-ABFA-6E3189277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4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Click quả trứng để quay về</a:t>
            </a:r>
          </a:p>
        </p:txBody>
      </p:sp>
    </p:spTree>
    <p:extLst>
      <p:ext uri="{BB962C8B-B14F-4D97-AF65-F5344CB8AC3E}">
        <p14:creationId xmlns:p14="http://schemas.microsoft.com/office/powerpoint/2010/main" val="2963376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77618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81792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29FAB-40EF-42E5-ABFA-6E31892777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4477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884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7149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92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54399" y="2782633"/>
            <a:ext cx="5141600" cy="18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726084" y="1772633"/>
            <a:ext cx="3598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07236" y="4491467"/>
            <a:ext cx="4036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1357546" y="95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 rot="10800000">
            <a:off x="11377268" y="17862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 rot="10800000">
            <a:off x="11564371" y="55232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 rot="10800000">
            <a:off x="11147360" y="31102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/>
          <p:nvPr/>
        </p:nvSpPr>
        <p:spPr>
          <a:xfrm>
            <a:off x="11928594" y="27711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/>
          <p:nvPr/>
        </p:nvSpPr>
        <p:spPr>
          <a:xfrm>
            <a:off x="11592597" y="44914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 rot="10800000">
            <a:off x="10778499" y="5563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1586470" y="3408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/>
          <p:nvPr/>
        </p:nvSpPr>
        <p:spPr>
          <a:xfrm>
            <a:off x="5826608" y="4006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2997083" y="30845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 rot="10800000">
            <a:off x="563379" y="380818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 rot="10800000">
            <a:off x="10162583" y="849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7815079" y="2320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5143549" y="6275506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 rot="10800000">
            <a:off x="3057804" y="64790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10800000">
            <a:off x="11659981" y="69957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10008951" y="64242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547805" y="61082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7265654" y="6305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1672050" y="65543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11592583" y="64885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226904" y="47592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285817" y="26795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10800000">
            <a:off x="632472" y="517490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>
            <a:off x="258298" y="63058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>
            <a:off x="132980" y="21520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>
            <a:off x="526181" y="13605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17585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211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90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2293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5518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43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5030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5842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512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623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2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7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264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915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AFCB0C-406B-386F-6FF9-08EA9C636F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5" y="171450"/>
            <a:ext cx="1238250" cy="12382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E435072-97D4-8A14-A015-61FC536FB0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81" y="8449177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531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1.png"/><Relationship Id="rId5" Type="http://schemas.microsoft.com/office/2007/relationships/media" Target="../media/media4.mp3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5.mp3"/><Relationship Id="rId7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11" Type="http://schemas.microsoft.com/office/2007/relationships/hdphoto" Target="../media/hdphoto1.wdp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440">
            <a:off x="-338146" y="-91770"/>
            <a:ext cx="2398278" cy="23982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307" y="2430944"/>
            <a:ext cx="1547257" cy="1924051"/>
          </a:xfrm>
          <a:prstGeom prst="rect">
            <a:avLst/>
          </a:prstGeom>
        </p:spPr>
      </p:pic>
      <p:grpSp>
        <p:nvGrpSpPr>
          <p:cNvPr id="26" name="Group 24"/>
          <p:cNvGrpSpPr>
            <a:grpSpLocks/>
          </p:cNvGrpSpPr>
          <p:nvPr/>
        </p:nvGrpSpPr>
        <p:grpSpPr bwMode="auto">
          <a:xfrm rot="10800000">
            <a:off x="9985402" y="50601"/>
            <a:ext cx="2219468" cy="1669080"/>
            <a:chOff x="0" y="3552"/>
            <a:chExt cx="1392" cy="768"/>
          </a:xfrm>
        </p:grpSpPr>
        <p:pic>
          <p:nvPicPr>
            <p:cNvPr id="27" name="Picture 25" descr="67169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6" descr="67169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46324" y="1441978"/>
            <a:ext cx="119461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Quý</a:t>
            </a:r>
            <a:r>
              <a:rPr lang="en-US" sz="6600" b="1" dirty="0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thÇy</a:t>
            </a:r>
            <a:r>
              <a:rPr lang="en-US" sz="6600" b="1" dirty="0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 c« </a:t>
            </a:r>
            <a:r>
              <a:rPr lang="en-US" sz="6600" b="1" dirty="0" err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gi¸o</a:t>
            </a:r>
            <a:r>
              <a:rPr lang="en-US" sz="6600" b="1" dirty="0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6600" b="1" err="1">
                <a:solidFill>
                  <a:srgbClr val="1911AF"/>
                </a:solidFill>
                <a:latin typeface=".VnCommercial Script" panose="020B7200000000000000" pitchFamily="34" charset="0"/>
              </a:rPr>
              <a:t>v</a:t>
            </a:r>
            <a:r>
              <a:rPr lang="en-US" sz="6600" b="1" err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Ò</a:t>
            </a:r>
            <a:r>
              <a:rPr lang="en-US" sz="6600" b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 dù giê</a:t>
            </a:r>
            <a:r>
              <a:rPr lang="vi-VN" sz="6600" b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 </a:t>
            </a:r>
            <a:r>
              <a:rPr lang="en-US" sz="6600" b="1">
                <a:solidFill>
                  <a:srgbClr val="1911AF"/>
                </a:solidFill>
                <a:latin typeface=".VnCommercial Script" panose="020B7200000000000000" pitchFamily="34" charset="0"/>
              </a:rPr>
              <a:t>líp</a:t>
            </a:r>
            <a:r>
              <a:rPr lang="vi-VN" sz="6600" b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 4A</a:t>
            </a:r>
            <a:endParaRPr lang="en-US" sz="6600" b="1" dirty="0" smtClean="0">
              <a:solidFill>
                <a:srgbClr val="1911AF"/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88105" y="396242"/>
            <a:ext cx="890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stote" panose="020B7200000000000000" pitchFamily="34" charset="0"/>
              </a:rPr>
              <a:t>NhiÖt liÖt chµo mõng</a:t>
            </a:r>
            <a:endParaRPr lang="en-US" sz="8000" b="1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80147" y="2601576"/>
            <a:ext cx="50447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cap="none" spc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MÔN:TOÁN</a:t>
            </a:r>
            <a:endParaRPr lang="en-US" sz="72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38978" y="3984119"/>
            <a:ext cx="8117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srgbClr val="A0189D"/>
                </a:solidFill>
                <a:latin typeface=".VnShelley Allegro" panose="040B7200000000000000" pitchFamily="82" charset="0"/>
              </a:rPr>
              <a:t>Gi¸o viªn:TrÞnh ThÞ Thu H¹nh</a:t>
            </a:r>
            <a:endParaRPr lang="en-US" sz="4800" b="1" dirty="0">
              <a:solidFill>
                <a:srgbClr val="A0189D"/>
              </a:solidFill>
              <a:latin typeface=".VnMonotype corsiva" panose="020B7200000000000000" pitchFamily="34" charset="0"/>
            </a:endParaRPr>
          </a:p>
        </p:txBody>
      </p:sp>
      <p:pic>
        <p:nvPicPr>
          <p:cNvPr id="33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35" y="4918160"/>
            <a:ext cx="2414325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6160">
            <a:off x="8347783" y="4574225"/>
            <a:ext cx="832310" cy="89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8439" flipH="1">
            <a:off x="461193" y="4363731"/>
            <a:ext cx="909807" cy="103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93" y="4943558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48" y="4997331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67" y="4970445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49" y="4997332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075" y="4943558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4" y="5023483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03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06" y="4974510"/>
            <a:ext cx="2247730" cy="200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4209" r="16379" b="31034"/>
          <a:stretch/>
        </p:blipFill>
        <p:spPr>
          <a:xfrm>
            <a:off x="1721051" y="-31281"/>
            <a:ext cx="8527773" cy="48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007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4023966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28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2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26EA4-DABA-2DFA-F750-882D64496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991" y="2073762"/>
            <a:ext cx="8370533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224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</p:spTree>
    <p:extLst>
      <p:ext uri="{BB962C8B-B14F-4D97-AF65-F5344CB8AC3E}">
        <p14:creationId xmlns:p14="http://schemas.microsoft.com/office/powerpoint/2010/main" val="381757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4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5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08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892E03-EAC9-4CC6-9352-39504ADA0E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155862" y="271165"/>
            <a:ext cx="12192001" cy="69469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DED3EC8B-B9BD-4061-B15B-AD74D57ACF58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4D96D30-2BE3-4EFA-9972-64FB30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8563951" y="3847941"/>
            <a:ext cx="3408893" cy="3260131"/>
          </a:xfrm>
          <a:prstGeom prst="rect">
            <a:avLst/>
          </a:prstGeom>
        </p:spPr>
      </p:pic>
      <p:pic>
        <p:nvPicPr>
          <p:cNvPr id="18" name="60498cdaead9d">
            <a:hlinkClick r:id="" action="ppaction://media"/>
            <a:extLst>
              <a:ext uri="{FF2B5EF4-FFF2-40B4-BE49-F238E27FC236}">
                <a16:creationId xmlns:a16="http://schemas.microsoft.com/office/drawing/2014/main" id="{B7F59637-8F60-4A58-B259-1BC49B0CD2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0466" y="-798753"/>
            <a:ext cx="406400" cy="406400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0B6EF252-5F92-200B-C191-475B4CF2D6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99" b="89900" l="41970" r="93915">
                        <a14:foregroundMark x1="67503" y1="6399" x2="58908" y2="13739"/>
                        <a14:foregroundMark x1="66186" y1="21455" x2="52760" y2="29925"/>
                        <a14:foregroundMark x1="65621" y1="21455" x2="59473" y2="48118"/>
                        <a14:foregroundMark x1="44417" y1="46424" x2="43350" y2="48369"/>
                        <a14:foregroundMark x1="65935" y1="15747" x2="62673" y2="50063"/>
                        <a14:foregroundMark x1="51380" y1="42158" x2="48432" y2="43538"/>
                        <a14:foregroundMark x1="69699" y1="45546" x2="68068" y2="50941"/>
                        <a14:foregroundMark x1="53011" y1="87578" x2="54329" y2="87578"/>
                        <a14:foregroundMark x1="53827" y1="85571" x2="44981" y2="86951"/>
                        <a14:foregroundMark x1="44981" y1="86700" x2="44668" y2="85006"/>
                        <a14:foregroundMark x1="52509" y1="87829" x2="50878" y2="87578"/>
                        <a14:foregroundMark x1="43601" y1="85571" x2="44166" y2="87578"/>
                        <a14:foregroundMark x1="46550" y1="85257" x2="41970" y2="86136"/>
                        <a14:foregroundMark x1="64555" y1="71079" x2="67001" y2="54078"/>
                        <a14:foregroundMark x1="76412" y1="62861" x2="65119" y2="70828"/>
                        <a14:foregroundMark x1="74780" y1="69385" x2="78294" y2="63990"/>
                        <a14:foregroundMark x1="75596" y1="62861" x2="70765" y2="58595"/>
                        <a14:foregroundMark x1="55709" y1="39335" x2="55144" y2="51255"/>
                        <a14:foregroundMark x1="74529" y1="60038" x2="69134" y2="53513"/>
                        <a14:foregroundMark x1="62610" y1="87139" x2="51819" y2="87516"/>
                        <a14:foregroundMark x1="58657" y1="88143" x2="52949" y2="88143"/>
                        <a14:foregroundMark x1="62171" y1="87265" x2="51882" y2="88080"/>
                        <a14:foregroundMark x1="51882" y1="88080" x2="51694" y2="87955"/>
                        <a14:foregroundMark x1="49373" y1="86512" x2="44103" y2="86386"/>
                        <a14:foregroundMark x1="43789" y1="84379" x2="42597" y2="85257"/>
                        <a14:foregroundMark x1="43664" y1="84065" x2="42221" y2="84881"/>
                        <a14:foregroundMark x1="44856" y1="87453" x2="48118" y2="86763"/>
                        <a14:foregroundMark x1="49749" y1="86951" x2="48808" y2="87767"/>
                        <a14:foregroundMark x1="53137" y1="88582" x2="59034" y2="87955"/>
                        <a14:foregroundMark x1="49749" y1="87516" x2="59724" y2="88519"/>
                        <a14:foregroundMark x1="59724" y1="88519" x2="62171" y2="87077"/>
                        <a14:foregroundMark x1="58846" y1="88896" x2="51443" y2="880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92" t="-4736"/>
          <a:stretch/>
        </p:blipFill>
        <p:spPr>
          <a:xfrm flipH="1">
            <a:off x="-763437" y="2923953"/>
            <a:ext cx="2864394" cy="47519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B85B3F-5096-3F4A-ED7B-86CAF15ADE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9464" y="927704"/>
            <a:ext cx="2237426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70809-FA02-304B-7EDF-E81EB86321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6416" y="2000693"/>
            <a:ext cx="8340051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6323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75;p36">
            <a:extLst>
              <a:ext uri="{FF2B5EF4-FFF2-40B4-BE49-F238E27FC236}">
                <a16:creationId xmlns:a16="http://schemas.microsoft.com/office/drawing/2014/main" id="{41BD8C2F-900B-8349-8C0A-3B998A799565}"/>
              </a:ext>
            </a:extLst>
          </p:cNvPr>
          <p:cNvSpPr txBox="1">
            <a:spLocks/>
          </p:cNvSpPr>
          <p:nvPr/>
        </p:nvSpPr>
        <p:spPr>
          <a:xfrm>
            <a:off x="316088" y="1943012"/>
            <a:ext cx="10296493" cy="187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67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uckiest Guy"/>
              <a:buNone/>
              <a:defRPr sz="52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defTabSz="1219170">
              <a:buClr>
                <a:srgbClr val="FBB041"/>
              </a:buClr>
            </a:pPr>
            <a:endParaRPr lang="en-US" sz="6000" b="1" kern="0" dirty="0" smtClean="0">
              <a:solidFill>
                <a:srgbClr val="FFFFFF"/>
              </a:solidFill>
              <a:latin typeface="Arial" panose="020B0604020202020204"/>
            </a:endParaRPr>
          </a:p>
          <a:p>
            <a:pPr defTabSz="1219170">
              <a:buClr>
                <a:srgbClr val="FBB041"/>
              </a:buClr>
            </a:pPr>
            <a:endParaRPr lang="en-US" sz="6000" b="1" kern="0" dirty="0">
              <a:solidFill>
                <a:srgbClr val="FFFFFF"/>
              </a:solidFill>
              <a:latin typeface="Arial" panose="020B0604020202020204"/>
            </a:endParaRPr>
          </a:p>
          <a:p>
            <a:pPr defTabSz="1219170">
              <a:buClr>
                <a:srgbClr val="FBB041"/>
              </a:buClr>
            </a:pPr>
            <a:r>
              <a:rPr lang="en-US" sz="6000" b="1" kern="0" dirty="0" err="1" smtClean="0">
                <a:solidFill>
                  <a:srgbClr val="FFFFFF"/>
                </a:solidFill>
                <a:latin typeface="Arial" panose="020B0604020202020204"/>
              </a:rPr>
              <a:t>Trò</a:t>
            </a:r>
            <a:r>
              <a:rPr lang="en-US" sz="6000" b="1" kern="0" dirty="0" smtClean="0">
                <a:solidFill>
                  <a:srgbClr val="FFFFFF"/>
                </a:solidFill>
                <a:latin typeface="Arial" panose="020B0604020202020204"/>
              </a:rPr>
              <a:t> </a:t>
            </a:r>
            <a:r>
              <a:rPr lang="en-US" sz="6000" b="1" kern="0" dirty="0" err="1">
                <a:solidFill>
                  <a:srgbClr val="FFFFFF"/>
                </a:solidFill>
                <a:latin typeface="Arial" panose="020B0604020202020204"/>
              </a:rPr>
              <a:t>chơi</a:t>
            </a:r>
            <a:endParaRPr lang="en-US" sz="6000" b="1" kern="0" dirty="0">
              <a:solidFill>
                <a:srgbClr val="FFFFFF"/>
              </a:solidFill>
              <a:latin typeface="Arial" panose="020B0604020202020204"/>
            </a:endParaRPr>
          </a:p>
          <a:p>
            <a:pPr defTabSz="1219170">
              <a:buClr>
                <a:srgbClr val="FBB041"/>
              </a:buClr>
            </a:pPr>
            <a:r>
              <a:rPr lang="en-US" sz="6600" b="1" kern="0" dirty="0" err="1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600" b="1" kern="0" dirty="0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6600" b="1" kern="0" dirty="0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6600" b="1" kern="0" dirty="0" err="1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kern="0" dirty="0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kern="0" dirty="0" err="1" smtClean="0">
                <a:solidFill>
                  <a:srgbClr val="FBB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6600" b="1" kern="0" dirty="0">
              <a:solidFill>
                <a:srgbClr val="FBB0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Mission to Mars - Audio Hertz (1).mp3" descr="Mission to Mars - Audio Hertz (1).mp3">
            <a:hlinkClick r:id="" action="ppaction://media"/>
            <a:extLst>
              <a:ext uri="{FF2B5EF4-FFF2-40B4-BE49-F238E27FC236}">
                <a16:creationId xmlns:a16="http://schemas.microsoft.com/office/drawing/2014/main" id="{1C9ECB75-3283-7B47-9CEC-0B53980A1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6858001"/>
            <a:ext cx="702396" cy="70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 numSld="7">
                <p:cTn id="9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8DC9BE-ACE4-F74A-B50F-BF0FD3417DE7}"/>
              </a:ext>
            </a:extLst>
          </p:cNvPr>
          <p:cNvSpPr/>
          <p:nvPr/>
        </p:nvSpPr>
        <p:spPr>
          <a:xfrm>
            <a:off x="1532965" y="1246093"/>
            <a:ext cx="9126071" cy="2182907"/>
          </a:xfrm>
          <a:prstGeom prst="roundRect">
            <a:avLst/>
          </a:prstGeom>
          <a:solidFill>
            <a:schemeClr val="bg2">
              <a:alpha val="93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6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6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r>
              <a:rPr lang="en-US" sz="6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VN" sz="6400" kern="0" dirty="0">
              <a:solidFill>
                <a:schemeClr val="bg1"/>
              </a:solidFill>
              <a:latin typeface="Arial" panose="020B0604020202020204"/>
              <a:sym typeface="Arial"/>
            </a:endParaRPr>
          </a:p>
        </p:txBody>
      </p:sp>
      <p:sp>
        <p:nvSpPr>
          <p:cNvPr id="10" name="Google Shape;745;p50">
            <a:extLst>
              <a:ext uri="{FF2B5EF4-FFF2-40B4-BE49-F238E27FC236}">
                <a16:creationId xmlns:a16="http://schemas.microsoft.com/office/drawing/2014/main" id="{E53E6D25-CDBB-344A-A27C-BC280083E33E}"/>
              </a:ext>
            </a:extLst>
          </p:cNvPr>
          <p:cNvSpPr/>
          <p:nvPr/>
        </p:nvSpPr>
        <p:spPr>
          <a:xfrm>
            <a:off x="4850791" y="4301606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660B96-88E6-8644-909A-AE30CFE3A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466270" y="5166235"/>
            <a:ext cx="1001617" cy="1101864"/>
          </a:xfrm>
          <a:prstGeom prst="rect">
            <a:avLst/>
          </a:prstGeom>
        </p:spPr>
      </p:pic>
      <p:sp>
        <p:nvSpPr>
          <p:cNvPr id="6" name="WordArt 35"/>
          <p:cNvSpPr>
            <a:spLocks noChangeArrowheads="1" noChangeShapeType="1" noTextEdit="1"/>
          </p:cNvSpPr>
          <p:nvPr/>
        </p:nvSpPr>
        <p:spPr bwMode="auto">
          <a:xfrm>
            <a:off x="9104181" y="20405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8" name="WordArt 36"/>
          <p:cNvSpPr>
            <a:spLocks noChangeArrowheads="1" noChangeShapeType="1" noTextEdit="1"/>
          </p:cNvSpPr>
          <p:nvPr/>
        </p:nvSpPr>
        <p:spPr bwMode="auto">
          <a:xfrm>
            <a:off x="9138999" y="2065241"/>
            <a:ext cx="597114" cy="543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9" name="WordArt 37"/>
          <p:cNvSpPr>
            <a:spLocks noChangeArrowheads="1" noChangeShapeType="1" noTextEdit="1"/>
          </p:cNvSpPr>
          <p:nvPr/>
        </p:nvSpPr>
        <p:spPr bwMode="auto">
          <a:xfrm>
            <a:off x="9069363" y="200634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2" name="WordArt 38"/>
          <p:cNvSpPr>
            <a:spLocks noChangeArrowheads="1" noChangeShapeType="1" noTextEdit="1"/>
          </p:cNvSpPr>
          <p:nvPr/>
        </p:nvSpPr>
        <p:spPr bwMode="auto">
          <a:xfrm>
            <a:off x="9104181" y="2065241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8561256" y="1686622"/>
            <a:ext cx="1752600" cy="1314450"/>
            <a:chOff x="4320" y="2928"/>
            <a:chExt cx="1104" cy="1104"/>
          </a:xfrm>
        </p:grpSpPr>
        <p:sp>
          <p:nvSpPr>
            <p:cNvPr id="16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7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4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630724-88A7-AE47-9F34-B990C41CD1AD}"/>
              </a:ext>
            </a:extLst>
          </p:cNvPr>
          <p:cNvSpPr/>
          <p:nvPr/>
        </p:nvSpPr>
        <p:spPr>
          <a:xfrm>
            <a:off x="2114288" y="369125"/>
            <a:ext cx="8003144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 </a:t>
            </a:r>
            <a:r>
              <a:rPr lang="vi-VN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4980 + 2984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Google Shape;745;p50">
            <a:extLst>
              <a:ext uri="{FF2B5EF4-FFF2-40B4-BE49-F238E27FC236}">
                <a16:creationId xmlns:a16="http://schemas.microsoft.com/office/drawing/2014/main" id="{2C03082C-CFEA-FF43-82DD-D2281873BE5E}"/>
              </a:ext>
            </a:extLst>
          </p:cNvPr>
          <p:cNvSpPr/>
          <p:nvPr/>
        </p:nvSpPr>
        <p:spPr>
          <a:xfrm>
            <a:off x="4657463" y="3429001"/>
            <a:ext cx="242908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defRPr/>
            </a:pPr>
            <a:r>
              <a:rPr lang="en-US" sz="6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8 000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9D15F1-A252-3D4A-B393-D4439F38BE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272942" y="4293629"/>
            <a:ext cx="1001617" cy="1101864"/>
          </a:xfrm>
          <a:prstGeom prst="rect">
            <a:avLst/>
          </a:prstGeom>
        </p:spPr>
      </p:pic>
      <p:sp>
        <p:nvSpPr>
          <p:cNvPr id="8" name="WordArt 35"/>
          <p:cNvSpPr>
            <a:spLocks noChangeArrowheads="1" noChangeShapeType="1" noTextEdit="1"/>
          </p:cNvSpPr>
          <p:nvPr/>
        </p:nvSpPr>
        <p:spPr bwMode="auto">
          <a:xfrm>
            <a:off x="8722549" y="110080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1" name="WordArt 36"/>
          <p:cNvSpPr>
            <a:spLocks noChangeArrowheads="1" noChangeShapeType="1" noTextEdit="1"/>
          </p:cNvSpPr>
          <p:nvPr/>
        </p:nvSpPr>
        <p:spPr bwMode="auto">
          <a:xfrm>
            <a:off x="8757367" y="1100800"/>
            <a:ext cx="597114" cy="543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2" name="WordArt 37"/>
          <p:cNvSpPr>
            <a:spLocks noChangeArrowheads="1" noChangeShapeType="1" noTextEdit="1"/>
          </p:cNvSpPr>
          <p:nvPr/>
        </p:nvSpPr>
        <p:spPr bwMode="auto">
          <a:xfrm>
            <a:off x="8660440" y="10773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38"/>
          <p:cNvSpPr>
            <a:spLocks noChangeArrowheads="1" noChangeShapeType="1" noTextEdit="1"/>
          </p:cNvSpPr>
          <p:nvPr/>
        </p:nvSpPr>
        <p:spPr bwMode="auto">
          <a:xfrm>
            <a:off x="8660440" y="1067369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grpSp>
        <p:nvGrpSpPr>
          <p:cNvPr id="14" name="Group 51"/>
          <p:cNvGrpSpPr>
            <a:grpSpLocks/>
          </p:cNvGrpSpPr>
          <p:nvPr/>
        </p:nvGrpSpPr>
        <p:grpSpPr bwMode="auto">
          <a:xfrm>
            <a:off x="8117515" y="722181"/>
            <a:ext cx="1752600" cy="1314450"/>
            <a:chOff x="4320" y="2928"/>
            <a:chExt cx="1104" cy="1104"/>
          </a:xfrm>
        </p:grpSpPr>
        <p:sp>
          <p:nvSpPr>
            <p:cNvPr id="15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2700" i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7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27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73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97BA52E1-AE8D-1446-B11C-9771E2ED46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407" b="57315" l="74500" r="94400">
                        <a14:foregroundMark x1="84500" y1="57407" x2="84500" y2="57407"/>
                        <a14:foregroundMark x1="84500" y1="57407" x2="84500" y2="57407"/>
                        <a14:foregroundMark x1="87300" y1="39815" x2="87300" y2="39815"/>
                        <a14:foregroundMark x1="87300" y1="39815" x2="87300" y2="39815"/>
                        <a14:foregroundMark x1="85400" y1="38241" x2="90200" y2="43333"/>
                        <a14:foregroundMark x1="86900" y1="37593" x2="87800" y2="42685"/>
                        <a14:foregroundMark x1="88500" y1="41574" x2="88500" y2="41574"/>
                        <a14:foregroundMark x1="88500" y1="42037" x2="88500" y2="42037"/>
                        <a14:foregroundMark x1="88500" y1="40926" x2="88500" y2="40926"/>
                        <a14:foregroundMark x1="88800" y1="41111" x2="88800" y2="41111"/>
                        <a14:foregroundMark x1="94400" y1="44815" x2="94400" y2="44815"/>
                        <a14:foregroundMark x1="94400" y1="44815" x2="94400" y2="44815"/>
                        <a14:foregroundMark x1="83700" y1="35278" x2="83700" y2="35278"/>
                        <a14:foregroundMark x1="83400" y1="35556" x2="83400" y2="35556"/>
                        <a14:foregroundMark x1="83400" y1="35463" x2="83400" y2="35463"/>
                        <a14:foregroundMark x1="83400" y1="35463" x2="83400" y2="35463"/>
                        <a14:foregroundMark x1="83200" y1="35370" x2="83700" y2="35833"/>
                        <a14:backgroundMark x1="74200" y1="44444" x2="74200" y2="44444"/>
                        <a14:backgroundMark x1="74200" y1="44537" x2="74200" y2="44537"/>
                        <a14:backgroundMark x1="74200" y1="43981" x2="74200" y2="44907"/>
                        <a14:backgroundMark x1="84100" y1="32315" x2="83300" y2="34259"/>
                      </a14:backgroundRemoval>
                    </a14:imgEffect>
                  </a14:imgLayer>
                </a14:imgProps>
              </a:ext>
            </a:extLst>
          </a:blip>
          <a:srcRect l="73941" t="30700" r="3777" b="41426"/>
          <a:stretch/>
        </p:blipFill>
        <p:spPr>
          <a:xfrm>
            <a:off x="11319293" y="5678920"/>
            <a:ext cx="872707" cy="117908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A8DA84-3600-5E48-8E23-434074EB8D48}"/>
              </a:ext>
            </a:extLst>
          </p:cNvPr>
          <p:cNvSpPr/>
          <p:nvPr/>
        </p:nvSpPr>
        <p:spPr>
          <a:xfrm>
            <a:off x="1832115" y="537714"/>
            <a:ext cx="7090212" cy="1395653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745;p50">
            <a:extLst>
              <a:ext uri="{FF2B5EF4-FFF2-40B4-BE49-F238E27FC236}">
                <a16:creationId xmlns:a16="http://schemas.microsoft.com/office/drawing/2014/main" id="{C612A10E-0710-3F41-9B10-1ADB9EDD90A7}"/>
              </a:ext>
            </a:extLst>
          </p:cNvPr>
          <p:cNvSpPr/>
          <p:nvPr/>
        </p:nvSpPr>
        <p:spPr>
          <a:xfrm>
            <a:off x="4704121" y="2801777"/>
            <a:ext cx="3470061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20 000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4413D-21E9-4541-9C53-AE97E12C27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5624400" y="3638697"/>
            <a:ext cx="1001617" cy="1101864"/>
          </a:xfrm>
          <a:prstGeom prst="rect">
            <a:avLst/>
          </a:prstGeom>
        </p:spPr>
      </p:pic>
      <p:sp>
        <p:nvSpPr>
          <p:cNvPr id="7" name="WordArt 35"/>
          <p:cNvSpPr>
            <a:spLocks noChangeArrowheads="1" noChangeShapeType="1" noTextEdit="1"/>
          </p:cNvSpPr>
          <p:nvPr/>
        </p:nvSpPr>
        <p:spPr bwMode="auto">
          <a:xfrm>
            <a:off x="8404094" y="956933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8" name="WordArt 36"/>
          <p:cNvSpPr>
            <a:spLocks noChangeArrowheads="1" noChangeShapeType="1" noTextEdit="1"/>
          </p:cNvSpPr>
          <p:nvPr/>
        </p:nvSpPr>
        <p:spPr bwMode="auto">
          <a:xfrm>
            <a:off x="8473730" y="970482"/>
            <a:ext cx="597114" cy="543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9" name="WordArt 37"/>
          <p:cNvSpPr>
            <a:spLocks noChangeArrowheads="1" noChangeShapeType="1" noTextEdit="1"/>
          </p:cNvSpPr>
          <p:nvPr/>
        </p:nvSpPr>
        <p:spPr bwMode="auto">
          <a:xfrm>
            <a:off x="8404094" y="887937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" name="WordArt 38"/>
          <p:cNvSpPr>
            <a:spLocks noChangeArrowheads="1" noChangeShapeType="1" noTextEdit="1"/>
          </p:cNvSpPr>
          <p:nvPr/>
        </p:nvSpPr>
        <p:spPr bwMode="auto">
          <a:xfrm>
            <a:off x="8404094" y="92243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7895987" y="578314"/>
            <a:ext cx="1752600" cy="1314450"/>
            <a:chOff x="4320" y="2928"/>
            <a:chExt cx="1104" cy="1104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98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5FC40C-8D20-2747-B362-AF680A1C110F}"/>
              </a:ext>
            </a:extLst>
          </p:cNvPr>
          <p:cNvSpPr/>
          <p:nvPr/>
        </p:nvSpPr>
        <p:spPr>
          <a:xfrm>
            <a:off x="1520014" y="466099"/>
            <a:ext cx="9116326" cy="1751708"/>
          </a:xfrm>
          <a:prstGeom prst="roundRect">
            <a:avLst/>
          </a:prstGeom>
          <a:solidFill>
            <a:schemeClr val="bg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Google Shape;745;p50">
            <a:extLst>
              <a:ext uri="{FF2B5EF4-FFF2-40B4-BE49-F238E27FC236}">
                <a16:creationId xmlns:a16="http://schemas.microsoft.com/office/drawing/2014/main" id="{E39B454E-8395-9844-9121-DD5ACEA1521D}"/>
              </a:ext>
            </a:extLst>
          </p:cNvPr>
          <p:cNvSpPr/>
          <p:nvPr/>
        </p:nvSpPr>
        <p:spPr>
          <a:xfrm>
            <a:off x="5352584" y="3792202"/>
            <a:ext cx="2244837" cy="1153308"/>
          </a:xfrm>
          <a:prstGeom prst="roundRect">
            <a:avLst>
              <a:gd name="adj" fmla="val 16667"/>
            </a:avLst>
          </a:prstGeom>
          <a:solidFill>
            <a:schemeClr val="bg2">
              <a:alpha val="93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40 000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F0BF8-8321-AD4E-9028-596BBDC333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92" b="75513" l="1300" r="50900">
                        <a14:foregroundMark x1="20700" y1="75769" x2="20700" y2="75769"/>
                        <a14:foregroundMark x1="1300" y1="55897" x2="1300" y2="55897"/>
                        <a14:foregroundMark x1="19100" y1="13718" x2="19100" y2="13718"/>
                        <a14:foregroundMark x1="40300" y1="13205" x2="40300" y2="13205"/>
                        <a14:foregroundMark x1="48900" y1="25385" x2="48900" y2="25385"/>
                        <a14:foregroundMark x1="50900" y1="28718" x2="50900" y2="28718"/>
                        <a14:foregroundMark x1="33400" y1="38333" x2="33400" y2="38333"/>
                        <a14:foregroundMark x1="32700" y1="37564" x2="32700" y2="37564"/>
                        <a14:foregroundMark x1="32000" y1="37051" x2="32000" y2="37051"/>
                        <a14:foregroundMark x1="20100" y1="12692" x2="20100" y2="12692"/>
                        <a14:foregroundMark x1="31400" y1="44359" x2="31400" y2="44359"/>
                      </a14:backgroundRemoval>
                    </a14:imgEffect>
                  </a14:imgLayer>
                </a14:imgProps>
              </a:ext>
            </a:extLst>
          </a:blip>
          <a:srcRect t="7506" r="46919" b="17629"/>
          <a:stretch/>
        </p:blipFill>
        <p:spPr>
          <a:xfrm>
            <a:off x="7279728" y="3868402"/>
            <a:ext cx="1001617" cy="1101864"/>
          </a:xfrm>
          <a:prstGeom prst="rect">
            <a:avLst/>
          </a:prstGeom>
        </p:spPr>
      </p:pic>
      <p:sp>
        <p:nvSpPr>
          <p:cNvPr id="7" name="WordArt 35"/>
          <p:cNvSpPr>
            <a:spLocks noChangeArrowheads="1" noChangeShapeType="1" noTextEdit="1"/>
          </p:cNvSpPr>
          <p:nvPr/>
        </p:nvSpPr>
        <p:spPr bwMode="auto">
          <a:xfrm>
            <a:off x="8937494" y="1063346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0" name="WordArt 36"/>
          <p:cNvSpPr>
            <a:spLocks noChangeArrowheads="1" noChangeShapeType="1" noTextEdit="1"/>
          </p:cNvSpPr>
          <p:nvPr/>
        </p:nvSpPr>
        <p:spPr bwMode="auto">
          <a:xfrm>
            <a:off x="8972312" y="1044755"/>
            <a:ext cx="597114" cy="543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1" name="WordArt 37"/>
          <p:cNvSpPr>
            <a:spLocks noChangeArrowheads="1" noChangeShapeType="1" noTextEdit="1"/>
          </p:cNvSpPr>
          <p:nvPr/>
        </p:nvSpPr>
        <p:spPr bwMode="auto">
          <a:xfrm>
            <a:off x="8937494" y="1012615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2" name="WordArt 38"/>
          <p:cNvSpPr>
            <a:spLocks noChangeArrowheads="1" noChangeShapeType="1" noTextEdit="1"/>
          </p:cNvSpPr>
          <p:nvPr/>
        </p:nvSpPr>
        <p:spPr bwMode="auto">
          <a:xfrm>
            <a:off x="8937494" y="1021910"/>
            <a:ext cx="66675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8394569" y="684727"/>
            <a:ext cx="1752600" cy="1314450"/>
            <a:chOff x="4320" y="2928"/>
            <a:chExt cx="1104" cy="1104"/>
          </a:xfrm>
        </p:grpSpPr>
        <p:sp>
          <p:nvSpPr>
            <p:cNvPr id="14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vi-VN" sz="45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5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00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sitive-right-answer-01-sound-effect-68478394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7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85FFCA-E7A0-2F62-0542-6BB561E70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872" y="2056894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3762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</TotalTime>
  <Words>419</Words>
  <Application>Microsoft Office PowerPoint</Application>
  <PresentationFormat>Widescreen</PresentationFormat>
  <Paragraphs>76</Paragraphs>
  <Slides>18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.VnAristote</vt:lpstr>
      <vt:lpstr>.VnCommercial Script</vt:lpstr>
      <vt:lpstr>.VnHelvetInsH</vt:lpstr>
      <vt:lpstr>.VnMonotype corsiva</vt:lpstr>
      <vt:lpstr>.VnShelley Allegro</vt:lpstr>
      <vt:lpstr>Arial</vt:lpstr>
      <vt:lpstr>Calibri</vt:lpstr>
      <vt:lpstr>Courier New</vt:lpstr>
      <vt:lpstr>Impact</vt:lpstr>
      <vt:lpstr>Luckiest Guy</vt:lpstr>
      <vt:lpstr>Montserrat Medium</vt:lpstr>
      <vt:lpstr>Times New Roman</vt:lpstr>
      <vt:lpstr>Office 主题</vt:lpstr>
      <vt:lpstr>Craft With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104</cp:revision>
  <dcterms:created xsi:type="dcterms:W3CDTF">2023-10-27T11:23:56Z</dcterms:created>
  <dcterms:modified xsi:type="dcterms:W3CDTF">2024-02-16T04:15:49Z</dcterms:modified>
</cp:coreProperties>
</file>