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  <p:sldMasterId id="2147483720" r:id="rId3"/>
  </p:sldMasterIdLst>
  <p:notesMasterIdLst>
    <p:notesMasterId r:id="rId17"/>
  </p:notesMasterIdLst>
  <p:sldIdLst>
    <p:sldId id="2007577270" r:id="rId4"/>
    <p:sldId id="355" r:id="rId5"/>
    <p:sldId id="2007577258" r:id="rId6"/>
    <p:sldId id="2007577272" r:id="rId7"/>
    <p:sldId id="2007577273" r:id="rId8"/>
    <p:sldId id="2007577274" r:id="rId9"/>
    <p:sldId id="2007577265" r:id="rId10"/>
    <p:sldId id="274" r:id="rId11"/>
    <p:sldId id="2007577253" r:id="rId12"/>
    <p:sldId id="2007577255" r:id="rId13"/>
    <p:sldId id="2007577267" r:id="rId14"/>
    <p:sldId id="2007577269" r:id="rId15"/>
    <p:sldId id="20075772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F5A5B-C1BB-40AC-8C06-EECBCB31E3A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5A04D-D9A4-4F64-8D0B-AD3C7152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7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CA5CF-02C4-426D-9969-311B9028C2C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12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167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128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221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757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1560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28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18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4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4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4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40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50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5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6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6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9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61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0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49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5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835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56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744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58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5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26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62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1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>
                <a:solidFill>
                  <a:prstClr val="black"/>
                </a:solidFill>
              </a:rPr>
              <a:pPr/>
              <a:t>4/25/2024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5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9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68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78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6C7C097B-C6C4-9333-C224-A59C4EBC03E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595" y="171058"/>
            <a:ext cx="1218611" cy="12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96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3925861C-2C9F-5579-4506-13F136A07C7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57" y="162847"/>
            <a:ext cx="1282495" cy="1282495"/>
          </a:xfrm>
          <a:prstGeom prst="rect">
            <a:avLst/>
          </a:prstGeom>
        </p:spPr>
      </p:pic>
      <p:pic>
        <p:nvPicPr>
          <p:cNvPr id="30" name="Picture 2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F81F742-0DB6-A3E6-4F7D-72885F2AC69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50" y="7414252"/>
            <a:ext cx="1744827" cy="17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8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/>
                </a:solidFill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/>
                </a:solidFill>
                <a:sym typeface="+mn-ea"/>
              </a:rPr>
              <a:t>PPT</a:t>
            </a:r>
            <a:r>
              <a:rPr lang="zh-CN" altLang="en-US" sz="300" dirty="0">
                <a:solidFill>
                  <a:prstClr val="white"/>
                </a:solidFill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/>
                </a:solidFill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EE6FA20F-E469-6EE9-2748-C8E7AC4A1E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3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10" Type="http://schemas.openxmlformats.org/officeDocument/2006/relationships/image" Target="../media/image51.svg"/><Relationship Id="rId4" Type="http://schemas.openxmlformats.org/officeDocument/2006/relationships/image" Target="../media/image53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svg"/><Relationship Id="rId5" Type="http://schemas.openxmlformats.org/officeDocument/2006/relationships/image" Target="../media/image26.png"/><Relationship Id="rId4" Type="http://schemas.openxmlformats.org/officeDocument/2006/relationships/image" Target="../media/image53.sv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svg"/><Relationship Id="rId5" Type="http://schemas.openxmlformats.org/officeDocument/2006/relationships/image" Target="../media/image31.png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8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23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8.sv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r2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1" y="-152400"/>
            <a:ext cx="12848647" cy="704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_657574da94uppjx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67">
            <a:off x="404881" y="4059619"/>
            <a:ext cx="631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h_659204qfhni5vgx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17127" y="322223"/>
            <a:ext cx="101441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utterfly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8" y="5425283"/>
            <a:ext cx="113188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3" y="3070526"/>
            <a:ext cx="1143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656183" y="435046"/>
            <a:ext cx="73331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HUYỆN AN LÃO</a:t>
            </a:r>
          </a:p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MỸ ĐỨC II</a:t>
            </a:r>
          </a:p>
        </p:txBody>
      </p:sp>
      <p:pic>
        <p:nvPicPr>
          <p:cNvPr id="12" name="Picture 11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54" y="974188"/>
            <a:ext cx="1463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3467099"/>
            <a:ext cx="1463675" cy="265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3035837"/>
            <a:ext cx="118903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36" y="3657600"/>
            <a:ext cx="123507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9"/>
          <p:cNvSpPr>
            <a:spLocks noChangeArrowheads="1" noChangeShapeType="1"/>
          </p:cNvSpPr>
          <p:nvPr/>
        </p:nvSpPr>
        <p:spPr bwMode="auto">
          <a:xfrm>
            <a:off x="1448196" y="3735585"/>
            <a:ext cx="9905207" cy="10877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en-US" sz="2400" dirty="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68: ÔN TẬP PHÉP TÍNH VỚI SỐ TỰ NHIÊN ( </a:t>
            </a:r>
            <a:r>
              <a:rPr lang="en-US" sz="3600" dirty="0" err="1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vi-VN" sz="3600" dirty="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WordArt 10"/>
          <p:cNvSpPr>
            <a:spLocks noChangeArrowheads="1" noChangeShapeType="1"/>
          </p:cNvSpPr>
          <p:nvPr/>
        </p:nvSpPr>
        <p:spPr bwMode="auto">
          <a:xfrm>
            <a:off x="4192836" y="5660548"/>
            <a:ext cx="3770411" cy="46703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i="1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i="1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i="1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i="1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i="1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i="1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8100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vi-VN" sz="3600" i="1" dirty="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8100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93312" y="742589"/>
            <a:ext cx="18473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2500" b="1" dirty="0">
              <a:ln w="0"/>
              <a:solidFill>
                <a:srgbClr val="00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Picture 17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826" y="588923"/>
            <a:ext cx="1463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63" y="850544"/>
            <a:ext cx="1463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707618jyfmp3jbx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414" y="762862"/>
            <a:ext cx="1463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165B03E-6730-4D30-B6D1-46DF8B02DB62}"/>
              </a:ext>
            </a:extLst>
          </p:cNvPr>
          <p:cNvCxnSpPr/>
          <p:nvPr/>
        </p:nvCxnSpPr>
        <p:spPr>
          <a:xfrm>
            <a:off x="4764024" y="1215336"/>
            <a:ext cx="32735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 descr="707618jyfmp3jbxr">
            <a:extLst>
              <a:ext uri="{FF2B5EF4-FFF2-40B4-BE49-F238E27FC236}">
                <a16:creationId xmlns:a16="http://schemas.microsoft.com/office/drawing/2014/main" xmlns="" id="{7F5E9A52-87B5-4DD5-A780-01B50DCD9B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07" y="3309696"/>
            <a:ext cx="1463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928A0D-D469-40EB-8371-E400158EF63E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0484" y="1600940"/>
            <a:ext cx="10318282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GIỜ LỚP 4C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08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Hai xe bồn chở tất cả 39 000 l nước. Xe thứ nhất chở nhiều hơn xe thứ hai 3 000 l nước. Hỏi mỗi xe chở bao nhiêu lít nước?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874FB5D-6D82-6E27-64CE-71603973D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787" y="1733550"/>
            <a:ext cx="5953125" cy="1905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Một đoàn tàu chở hàng gồm 17 toa. Trong đó có 9 toa, mỗi toa chở 15 300 kg hàng và 8 toa, mỗi toa chở 13 600 kg hàng. Hỏi trung bình mỗi toa chở bao nhiêu ki-lô-gam hàng?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407C4C9A-DFF3-E839-0680-F1E992141D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C72E69-28D1-0CB7-60C0-00DEB2AF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42F1941E-272D-A71D-29CA-3447FD5E6A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382570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9A44BB-D9E7-5566-5054-EDD8C9532E6F}"/>
              </a:ext>
            </a:extLst>
          </p:cNvPr>
          <p:cNvSpPr txBox="1"/>
          <p:nvPr/>
        </p:nvSpPr>
        <p:spPr>
          <a:xfrm>
            <a:off x="1257300" y="533159"/>
            <a:ext cx="1000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Tính bằng cách thuận tiện.</a:t>
            </a:r>
            <a:endParaRPr lang="en-US" sz="3600" b="1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6 650 + 9 543 + 3 250 – 9 900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FEBDE1C-2B3A-C388-09CA-4CC7EF0127BF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3B099071-6B33-1620-4385-A58DB0E58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5975" y="4694369"/>
            <a:ext cx="2085431" cy="18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=""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488243" y="1113667"/>
              <a:ext cx="53887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Tạm biệt các em</a:t>
              </a:r>
              <a:endPara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=""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650" y="2557209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=""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=""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EA0F1A9-1921-DD0C-3AC4-4659D137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30" y="2497772"/>
            <a:ext cx="6779340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ACF868-F1F7-4981-95D3-9ECBCEF46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5" name="nhà">
            <a:extLst>
              <a:ext uri="{FF2B5EF4-FFF2-40B4-BE49-F238E27FC236}">
                <a16:creationId xmlns="" xmlns:a16="http://schemas.microsoft.com/office/drawing/2014/main" id="{BC6EA685-5796-447F-9EF4-B20E1F233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836411"/>
            <a:ext cx="3914586" cy="5218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1804AA-9E14-416F-A168-FE003AA801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47189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Nhím">
            <a:extLst>
              <a:ext uri="{FF2B5EF4-FFF2-40B4-BE49-F238E27FC236}">
                <a16:creationId xmlns="" xmlns:a16="http://schemas.microsoft.com/office/drawing/2014/main" id="{0D9793E0-21FC-40C0-8A6D-D26F1B171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8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0F47B5A3-0CA3-49B9-BDC5-F5303DA32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01D5B60-C7C8-4363-8D59-BAEAE9CB9898}"/>
              </a:ext>
            </a:extLst>
          </p:cNvPr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NHANH HƠN</a:t>
            </a:r>
            <a:r>
              <a:rPr kumimoji="0" lang="en-US" sz="8800" b="1" i="0" u="none" strike="noStrike" kern="0" cap="none" spc="0" normalizeH="0" noProof="0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!!!</a:t>
            </a:r>
            <a:endParaRPr kumimoji="0" lang="en-US" sz="8800" b="1" i="0" u="none" strike="noStrike" kern="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8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24862"/>
            <a:ext cx="12026493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99 999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WordArt 41"/>
          <p:cNvSpPr>
            <a:spLocks noChangeArrowheads="1" noChangeShapeType="1" noTextEdit="1"/>
          </p:cNvSpPr>
          <p:nvPr/>
        </p:nvSpPr>
        <p:spPr bwMode="auto">
          <a:xfrm>
            <a:off x="10774411" y="4088876"/>
            <a:ext cx="666751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4" name="WordArt 40"/>
          <p:cNvSpPr>
            <a:spLocks noChangeArrowheads="1" noChangeShapeType="1" noTextEdit="1"/>
          </p:cNvSpPr>
          <p:nvPr/>
        </p:nvSpPr>
        <p:spPr bwMode="auto">
          <a:xfrm>
            <a:off x="10844726" y="4007909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5" name="WordArt 40"/>
          <p:cNvSpPr>
            <a:spLocks noChangeArrowheads="1" noChangeShapeType="1" noTextEdit="1"/>
          </p:cNvSpPr>
          <p:nvPr/>
        </p:nvSpPr>
        <p:spPr bwMode="auto">
          <a:xfrm>
            <a:off x="10684209" y="4138876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6" name="WordArt 40"/>
          <p:cNvSpPr>
            <a:spLocks noChangeArrowheads="1" noChangeShapeType="1" noTextEdit="1"/>
          </p:cNvSpPr>
          <p:nvPr/>
        </p:nvSpPr>
        <p:spPr bwMode="auto">
          <a:xfrm>
            <a:off x="10786755" y="4117510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7" name="WordArt 40"/>
          <p:cNvSpPr>
            <a:spLocks noChangeArrowheads="1" noChangeShapeType="1" noTextEdit="1"/>
          </p:cNvSpPr>
          <p:nvPr/>
        </p:nvSpPr>
        <p:spPr bwMode="auto">
          <a:xfrm>
            <a:off x="10643750" y="4198477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A">
            <a:extLst>
              <a:ext uri="{FF2B5EF4-FFF2-40B4-BE49-F238E27FC236}">
                <a16:creationId xmlns="" xmlns:a16="http://schemas.microsoft.com/office/drawing/2014/main" id="{25EF6153-691D-4D3D-963C-BEF648B77B11}"/>
              </a:ext>
            </a:extLst>
          </p:cNvPr>
          <p:cNvSpPr/>
          <p:nvPr/>
        </p:nvSpPr>
        <p:spPr>
          <a:xfrm>
            <a:off x="1586971" y="2675435"/>
            <a:ext cx="3337454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100 000 </a:t>
            </a:r>
          </a:p>
        </p:txBody>
      </p:sp>
      <p:sp>
        <p:nvSpPr>
          <p:cNvPr id="20" name="C">
            <a:extLst>
              <a:ext uri="{FF2B5EF4-FFF2-40B4-BE49-F238E27FC236}">
                <a16:creationId xmlns="" xmlns:a16="http://schemas.microsoft.com/office/drawing/2014/main" id="{1010169F-BD22-4426-9021-98BF687D2CD4}"/>
              </a:ext>
            </a:extLst>
          </p:cNvPr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10 000</a:t>
            </a:r>
          </a:p>
        </p:txBody>
      </p:sp>
      <p:sp>
        <p:nvSpPr>
          <p:cNvPr id="21" name="B">
            <a:extLst>
              <a:ext uri="{FF2B5EF4-FFF2-40B4-BE49-F238E27FC236}">
                <a16:creationId xmlns="" xmlns:a16="http://schemas.microsoft.com/office/drawing/2014/main" id="{2921AE3F-AAB9-4CE3-8EC3-F285615190B9}"/>
              </a:ext>
            </a:extLst>
          </p:cNvPr>
          <p:cNvSpPr/>
          <p:nvPr/>
        </p:nvSpPr>
        <p:spPr>
          <a:xfrm>
            <a:off x="1680181" y="4488576"/>
            <a:ext cx="32347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99 998 </a:t>
            </a:r>
          </a:p>
        </p:txBody>
      </p:sp>
      <p:sp>
        <p:nvSpPr>
          <p:cNvPr id="22" name="D">
            <a:extLst>
              <a:ext uri="{FF2B5EF4-FFF2-40B4-BE49-F238E27FC236}">
                <a16:creationId xmlns="" xmlns:a16="http://schemas.microsoft.com/office/drawing/2014/main" id="{265E0374-CD52-4908-8D3E-058D001ED0ED}"/>
              </a:ext>
            </a:extLst>
          </p:cNvPr>
          <p:cNvSpPr/>
          <p:nvPr/>
        </p:nvSpPr>
        <p:spPr>
          <a:xfrm>
            <a:off x="6065053" y="4525734"/>
            <a:ext cx="3488522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100 0001 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1813413" y="3190655"/>
            <a:ext cx="544512" cy="554038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03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1" grpId="1" bldLvl="0" animBg="1"/>
      <p:bldP spid="22" grpId="1" bldLvl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24862"/>
            <a:ext cx="12026493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WordArt 41"/>
          <p:cNvSpPr>
            <a:spLocks noChangeArrowheads="1" noChangeShapeType="1" noTextEdit="1"/>
          </p:cNvSpPr>
          <p:nvPr/>
        </p:nvSpPr>
        <p:spPr bwMode="auto">
          <a:xfrm>
            <a:off x="10774411" y="4088876"/>
            <a:ext cx="666751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4" name="WordArt 40"/>
          <p:cNvSpPr>
            <a:spLocks noChangeArrowheads="1" noChangeShapeType="1" noTextEdit="1"/>
          </p:cNvSpPr>
          <p:nvPr/>
        </p:nvSpPr>
        <p:spPr bwMode="auto">
          <a:xfrm>
            <a:off x="10844726" y="4007909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5" name="WordArt 40"/>
          <p:cNvSpPr>
            <a:spLocks noChangeArrowheads="1" noChangeShapeType="1" noTextEdit="1"/>
          </p:cNvSpPr>
          <p:nvPr/>
        </p:nvSpPr>
        <p:spPr bwMode="auto">
          <a:xfrm>
            <a:off x="10684209" y="4138876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6" name="WordArt 40"/>
          <p:cNvSpPr>
            <a:spLocks noChangeArrowheads="1" noChangeShapeType="1" noTextEdit="1"/>
          </p:cNvSpPr>
          <p:nvPr/>
        </p:nvSpPr>
        <p:spPr bwMode="auto">
          <a:xfrm>
            <a:off x="10786755" y="4117510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7" name="WordArt 40"/>
          <p:cNvSpPr>
            <a:spLocks noChangeArrowheads="1" noChangeShapeType="1" noTextEdit="1"/>
          </p:cNvSpPr>
          <p:nvPr/>
        </p:nvSpPr>
        <p:spPr bwMode="auto">
          <a:xfrm>
            <a:off x="10643750" y="4198477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A">
            <a:extLst>
              <a:ext uri="{FF2B5EF4-FFF2-40B4-BE49-F238E27FC236}">
                <a16:creationId xmlns="" xmlns:a16="http://schemas.microsoft.com/office/drawing/2014/main" id="{25EF6153-691D-4D3D-963C-BEF648B77B11}"/>
              </a:ext>
            </a:extLst>
          </p:cNvPr>
          <p:cNvSpPr/>
          <p:nvPr/>
        </p:nvSpPr>
        <p:spPr>
          <a:xfrm>
            <a:off x="1586971" y="2675435"/>
            <a:ext cx="3337454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1111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">
            <a:extLst>
              <a:ext uri="{FF2B5EF4-FFF2-40B4-BE49-F238E27FC236}">
                <a16:creationId xmlns="" xmlns:a16="http://schemas.microsoft.com/office/drawing/2014/main" id="{1010169F-BD22-4426-9021-98BF687D2CD4}"/>
              </a:ext>
            </a:extLst>
          </p:cNvPr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1000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">
            <a:extLst>
              <a:ext uri="{FF2B5EF4-FFF2-40B4-BE49-F238E27FC236}">
                <a16:creationId xmlns="" xmlns:a16="http://schemas.microsoft.com/office/drawing/2014/main" id="{2921AE3F-AAB9-4CE3-8EC3-F285615190B9}"/>
              </a:ext>
            </a:extLst>
          </p:cNvPr>
          <p:cNvSpPr/>
          <p:nvPr/>
        </p:nvSpPr>
        <p:spPr>
          <a:xfrm>
            <a:off x="1680181" y="4488576"/>
            <a:ext cx="32347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1 023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D">
            <a:extLst>
              <a:ext uri="{FF2B5EF4-FFF2-40B4-BE49-F238E27FC236}">
                <a16:creationId xmlns="" xmlns:a16="http://schemas.microsoft.com/office/drawing/2014/main" id="{265E0374-CD52-4908-8D3E-058D001ED0ED}"/>
              </a:ext>
            </a:extLst>
          </p:cNvPr>
          <p:cNvSpPr/>
          <p:nvPr/>
        </p:nvSpPr>
        <p:spPr>
          <a:xfrm>
            <a:off x="6065053" y="4525734"/>
            <a:ext cx="3488522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1234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1906762" y="4962795"/>
            <a:ext cx="544512" cy="554038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04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1" grpId="0" bldLvl="0" animBg="1"/>
      <p:bldP spid="22" grpId="0" bldLvl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=""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24862"/>
            <a:ext cx="12026493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183 625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WordArt 41"/>
          <p:cNvSpPr>
            <a:spLocks noChangeArrowheads="1" noChangeShapeType="1" noTextEdit="1"/>
          </p:cNvSpPr>
          <p:nvPr/>
        </p:nvSpPr>
        <p:spPr bwMode="auto">
          <a:xfrm>
            <a:off x="10774411" y="4088876"/>
            <a:ext cx="666751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4" name="WordArt 40"/>
          <p:cNvSpPr>
            <a:spLocks noChangeArrowheads="1" noChangeShapeType="1" noTextEdit="1"/>
          </p:cNvSpPr>
          <p:nvPr/>
        </p:nvSpPr>
        <p:spPr bwMode="auto">
          <a:xfrm>
            <a:off x="10844726" y="4007909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5" name="WordArt 40"/>
          <p:cNvSpPr>
            <a:spLocks noChangeArrowheads="1" noChangeShapeType="1" noTextEdit="1"/>
          </p:cNvSpPr>
          <p:nvPr/>
        </p:nvSpPr>
        <p:spPr bwMode="auto">
          <a:xfrm>
            <a:off x="10684209" y="4138876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6" name="WordArt 40"/>
          <p:cNvSpPr>
            <a:spLocks noChangeArrowheads="1" noChangeShapeType="1" noTextEdit="1"/>
          </p:cNvSpPr>
          <p:nvPr/>
        </p:nvSpPr>
        <p:spPr bwMode="auto">
          <a:xfrm>
            <a:off x="10786755" y="4117510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7" name="WordArt 40"/>
          <p:cNvSpPr>
            <a:spLocks noChangeArrowheads="1" noChangeShapeType="1" noTextEdit="1"/>
          </p:cNvSpPr>
          <p:nvPr/>
        </p:nvSpPr>
        <p:spPr bwMode="auto">
          <a:xfrm>
            <a:off x="10643750" y="4198477"/>
            <a:ext cx="668867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A">
            <a:extLst>
              <a:ext uri="{FF2B5EF4-FFF2-40B4-BE49-F238E27FC236}">
                <a16:creationId xmlns="" xmlns:a16="http://schemas.microsoft.com/office/drawing/2014/main" id="{25EF6153-691D-4D3D-963C-BEF648B77B11}"/>
              </a:ext>
            </a:extLst>
          </p:cNvPr>
          <p:cNvSpPr/>
          <p:nvPr/>
        </p:nvSpPr>
        <p:spPr>
          <a:xfrm>
            <a:off x="1586971" y="2675435"/>
            <a:ext cx="3337454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184 000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">
            <a:extLst>
              <a:ext uri="{FF2B5EF4-FFF2-40B4-BE49-F238E27FC236}">
                <a16:creationId xmlns="" xmlns:a16="http://schemas.microsoft.com/office/drawing/2014/main" id="{1010169F-BD22-4426-9021-98BF687D2CD4}"/>
              </a:ext>
            </a:extLst>
          </p:cNvPr>
          <p:cNvSpPr/>
          <p:nvPr/>
        </p:nvSpPr>
        <p:spPr>
          <a:xfrm>
            <a:off x="6013246" y="2775554"/>
            <a:ext cx="3599306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183 000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">
            <a:extLst>
              <a:ext uri="{FF2B5EF4-FFF2-40B4-BE49-F238E27FC236}">
                <a16:creationId xmlns="" xmlns:a16="http://schemas.microsoft.com/office/drawing/2014/main" id="{2921AE3F-AAB9-4CE3-8EC3-F285615190B9}"/>
              </a:ext>
            </a:extLst>
          </p:cNvPr>
          <p:cNvSpPr/>
          <p:nvPr/>
        </p:nvSpPr>
        <p:spPr>
          <a:xfrm>
            <a:off x="1680181" y="4488576"/>
            <a:ext cx="32347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183 600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D">
            <a:extLst>
              <a:ext uri="{FF2B5EF4-FFF2-40B4-BE49-F238E27FC236}">
                <a16:creationId xmlns="" xmlns:a16="http://schemas.microsoft.com/office/drawing/2014/main" id="{265E0374-CD52-4908-8D3E-058D001ED0ED}"/>
              </a:ext>
            </a:extLst>
          </p:cNvPr>
          <p:cNvSpPr/>
          <p:nvPr/>
        </p:nvSpPr>
        <p:spPr>
          <a:xfrm>
            <a:off x="6065053" y="4525734"/>
            <a:ext cx="3488522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184 625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1800534" y="3186391"/>
            <a:ext cx="544512" cy="554038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31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1" grpId="0" bldLvl="0" animBg="1"/>
      <p:bldP spid="22" grpId="0" bldLvl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=""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3C8ECA-5C3A-D67F-B72E-03F5F2DA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546" y="2417763"/>
            <a:ext cx="639525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=""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3787" y="5709394"/>
            <a:ext cx="971188" cy="112517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=""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4271" y="5350761"/>
            <a:ext cx="1167257" cy="13208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=""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2227" y="5757026"/>
            <a:ext cx="1049115" cy="98223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=""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2174" y="5530597"/>
            <a:ext cx="1167257" cy="12814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777805" y="522243"/>
            <a:ext cx="644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1044380" y="449266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A0E0466-DF6C-E8CF-D486-0B89707FF229}"/>
              </a:ext>
            </a:extLst>
          </p:cNvPr>
          <p:cNvSpPr txBox="1"/>
          <p:nvPr/>
        </p:nvSpPr>
        <p:spPr>
          <a:xfrm>
            <a:off x="657225" y="1514475"/>
            <a:ext cx="1061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3 458 + 639         38 794 + 89 152         62 928 – 45 636</a:t>
            </a:r>
          </a:p>
          <a:p>
            <a:pPr algn="just"/>
            <a:r>
              <a:rPr lang="pt-BR" sz="3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815 × 6                 509 × 37                      8 962 : 28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43FAE5C-541B-4ECF-94FC-3655342055E2}"/>
              </a:ext>
            </a:extLst>
          </p:cNvPr>
          <p:cNvSpPr/>
          <p:nvPr/>
        </p:nvSpPr>
        <p:spPr>
          <a:xfrm>
            <a:off x="466530" y="442089"/>
            <a:ext cx="11258939" cy="6014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6BC040-3CDA-47CC-846C-3EC638BA950E}"/>
              </a:ext>
            </a:extLst>
          </p:cNvPr>
          <p:cNvSpPr txBox="1"/>
          <p:nvPr/>
        </p:nvSpPr>
        <p:spPr>
          <a:xfrm>
            <a:off x="1371600" y="609359"/>
            <a:ext cx="977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7D43BD9-4FC9-4A90-B9BE-6695752D8CB7}"/>
              </a:ext>
            </a:extLst>
          </p:cNvPr>
          <p:cNvSpPr/>
          <p:nvPr/>
        </p:nvSpPr>
        <p:spPr>
          <a:xfrm>
            <a:off x="573459" y="552890"/>
            <a:ext cx="660400" cy="6477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AF1D2512-3B95-45A5-8BDF-C8C16FBBA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344004" y="5132216"/>
            <a:ext cx="822739" cy="1190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FE12842-0609-49A2-998B-3E1D793D93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094134" y="5936914"/>
            <a:ext cx="1283940" cy="99451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E824CCDC-FA79-4E4F-A0E3-93A8495BB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75012" y="5828341"/>
            <a:ext cx="972160" cy="11751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E575D92-1DBA-43F6-ACB4-88BD1A6DA8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86075" y="4057650"/>
            <a:ext cx="1716965" cy="2800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26FE6238-5B37-30E0-BE4B-CA60EBE8A66F}"/>
              </a:ext>
            </a:extLst>
          </p:cNvPr>
          <p:cNvSpPr/>
          <p:nvPr/>
        </p:nvSpPr>
        <p:spPr>
          <a:xfrm>
            <a:off x="1447800" y="1733551"/>
            <a:ext cx="8963025" cy="21621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3DA36D-A1AD-85F8-D905-D9AECC1E2046}"/>
              </a:ext>
            </a:extLst>
          </p:cNvPr>
          <p:cNvSpPr txBox="1"/>
          <p:nvPr/>
        </p:nvSpPr>
        <p:spPr>
          <a:xfrm>
            <a:off x="2476500" y="1924050"/>
            <a:ext cx="80105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319 + 425 = 425 +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(173 + 454) + 346 =         + (454 + 346)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BF68E2E-74B5-DFFD-8782-0B52CA4774B6}"/>
              </a:ext>
            </a:extLst>
          </p:cNvPr>
          <p:cNvSpPr/>
          <p:nvPr/>
        </p:nvSpPr>
        <p:spPr>
          <a:xfrm>
            <a:off x="6095999" y="2235576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74D4E9F-E18B-751B-81A2-1D369678707C}"/>
              </a:ext>
            </a:extLst>
          </p:cNvPr>
          <p:cNvSpPr/>
          <p:nvPr/>
        </p:nvSpPr>
        <p:spPr>
          <a:xfrm>
            <a:off x="6433330" y="2985252"/>
            <a:ext cx="771525" cy="4381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25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 animBg="1"/>
          <p:bldP spid="2" grpId="0" animBg="1"/>
          <p:bldP spid="3" grpId="0"/>
          <p:bldP spid="5" grpId="0" animBg="1"/>
          <p:bldP spid="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PRESENTER_ID" val="{6C780E61-BFEA-4E47-82C3-FE8627A7CCF1}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TIMING" val="|2.148|5.178|3.572|9.532|2.622|3.824|2.747"/>
  <p:tag name="GENSWF_ADVANCE_TIME" val="37.407"/>
  <p:tag name="ISPRING_SLIDE_ID_2" val="{7443E11B-4984-46DE-A06B-66C94EFCEFC2}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306</Words>
  <Application>Microsoft Office PowerPoint</Application>
  <PresentationFormat>Widescreen</PresentationFormat>
  <Paragraphs>56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Cambria</vt:lpstr>
      <vt:lpstr>Impact</vt:lpstr>
      <vt:lpstr>Lato</vt:lpstr>
      <vt:lpstr>Roboto</vt:lpstr>
      <vt:lpstr>Times New Roman</vt:lpstr>
      <vt:lpstr>Trebuchet MS</vt:lpstr>
      <vt:lpstr>Wingdings 3</vt:lpstr>
      <vt:lpstr>字魂59号-创粗黑</vt:lpstr>
      <vt:lpstr>Weltkindertag! by Slidego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2024-02-12T08:43:06Z</dcterms:created>
  <dcterms:modified xsi:type="dcterms:W3CDTF">2024-04-25T12:30:19Z</dcterms:modified>
</cp:coreProperties>
</file>