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25"/>
  </p:notesMasterIdLst>
  <p:sldIdLst>
    <p:sldId id="258" r:id="rId4"/>
    <p:sldId id="264" r:id="rId5"/>
    <p:sldId id="256" r:id="rId6"/>
    <p:sldId id="263" r:id="rId7"/>
    <p:sldId id="259" r:id="rId8"/>
    <p:sldId id="266" r:id="rId9"/>
    <p:sldId id="267" r:id="rId10"/>
    <p:sldId id="268" r:id="rId11"/>
    <p:sldId id="282" r:id="rId12"/>
    <p:sldId id="276" r:id="rId13"/>
    <p:sldId id="295" r:id="rId14"/>
    <p:sldId id="283" r:id="rId15"/>
    <p:sldId id="277" r:id="rId16"/>
    <p:sldId id="296" r:id="rId17"/>
    <p:sldId id="261" r:id="rId18"/>
    <p:sldId id="297" r:id="rId19"/>
    <p:sldId id="312" r:id="rId20"/>
    <p:sldId id="314" r:id="rId21"/>
    <p:sldId id="315" r:id="rId22"/>
    <p:sldId id="319" r:id="rId23"/>
    <p:sldId id="29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546" y="-4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F4D08-0A18-4938-A22E-350DD6BFA007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F84BB-A3EF-48D6-A66B-A36F7BA5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20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F84BB-A3EF-48D6-A66B-A36F7BA55DD7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F84BB-A3EF-48D6-A66B-A36F7BA55DD7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12/08/2023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12/08/2023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12/08/2023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68E2-2F1A-4203-909A-D71156C28471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6E39-1424-4D0E-8171-D1BEABE03B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68E2-2F1A-4203-909A-D71156C28471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6E39-1424-4D0E-8171-D1BEABE03B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68E2-2F1A-4203-909A-D71156C28471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6E39-1424-4D0E-8171-D1BEABE03B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68E2-2F1A-4203-909A-D71156C28471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6E39-1424-4D0E-8171-D1BEABE03B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68E2-2F1A-4203-909A-D71156C28471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6E39-1424-4D0E-8171-D1BEABE03B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68E2-2F1A-4203-909A-D71156C28471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6E39-1424-4D0E-8171-D1BEABE03B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68E2-2F1A-4203-909A-D71156C28471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6E39-1424-4D0E-8171-D1BEABE03B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68E2-2F1A-4203-909A-D71156C28471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6E39-1424-4D0E-8171-D1BEABE03B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12/08/2023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68E2-2F1A-4203-909A-D71156C28471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6E39-1424-4D0E-8171-D1BEABE03B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68E2-2F1A-4203-909A-D71156C28471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6E39-1424-4D0E-8171-D1BEABE03B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68E2-2F1A-4203-909A-D71156C28471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6E39-1424-4D0E-8171-D1BEABE03B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12/08/2023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12/08/2023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12/08/2023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12/08/2023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12/08/2023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12/08/2023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12/08/2023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12/08/2023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12/08/2023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12/08/2023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12/08/2023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12/08/2023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12/08/2023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12/08/2023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12/08/2023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12/08/2023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12/08/2023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/>
              <a:t>12/08/2023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E68E2-2F1A-4203-909A-D71156C28471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06E39-1424-4D0E-8171-D1BEABE03B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914BB-A921-4131-A456-7FD4ACC0E315}" type="datetimeFigureOut">
              <a:rPr lang="vi-VN" smtClean="0"/>
              <a:t>12/08/2023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emf"/><Relationship Id="rId10" Type="http://schemas.openxmlformats.org/officeDocument/2006/relationships/audio" Target="../media/audio1.wav"/><Relationship Id="rId4" Type="http://schemas.openxmlformats.org/officeDocument/2006/relationships/image" Target="../media/image31.png"/><Relationship Id="rId9" Type="http://schemas.openxmlformats.org/officeDocument/2006/relationships/image" Target="../media/image4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50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microsoft.com/office/2007/relationships/hdphoto" Target="../media/hdphoto8.wdp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microsoft.com/office/2007/relationships/hdphoto" Target="../media/hdphoto12.wdp"/><Relationship Id="rId18" Type="http://schemas.openxmlformats.org/officeDocument/2006/relationships/image" Target="../media/image62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12" Type="http://schemas.openxmlformats.org/officeDocument/2006/relationships/image" Target="../media/image57.png"/><Relationship Id="rId17" Type="http://schemas.openxmlformats.org/officeDocument/2006/relationships/image" Target="../media/image6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23.xml"/><Relationship Id="rId6" Type="http://schemas.microsoft.com/office/2007/relationships/hdphoto" Target="../media/hdphoto9.wdp"/><Relationship Id="rId11" Type="http://schemas.microsoft.com/office/2007/relationships/hdphoto" Target="../media/hdphoto11.wdp"/><Relationship Id="rId5" Type="http://schemas.openxmlformats.org/officeDocument/2006/relationships/image" Target="../media/image53.png"/><Relationship Id="rId15" Type="http://schemas.openxmlformats.org/officeDocument/2006/relationships/image" Target="../media/image59.png"/><Relationship Id="rId10" Type="http://schemas.openxmlformats.org/officeDocument/2006/relationships/image" Target="../media/image56.png"/><Relationship Id="rId19" Type="http://schemas.openxmlformats.org/officeDocument/2006/relationships/image" Target="../media/image63.png"/><Relationship Id="rId4" Type="http://schemas.openxmlformats.org/officeDocument/2006/relationships/image" Target="../media/image52.png"/><Relationship Id="rId9" Type="http://schemas.openxmlformats.org/officeDocument/2006/relationships/image" Target="../media/image55.png"/><Relationship Id="rId1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microsoft.com/office/2007/relationships/hdphoto" Target="../media/hdphoto9.wdp"/><Relationship Id="rId18" Type="http://schemas.openxmlformats.org/officeDocument/2006/relationships/image" Target="../media/image58.png"/><Relationship Id="rId3" Type="http://schemas.openxmlformats.org/officeDocument/2006/relationships/slideLayout" Target="../slideLayouts/slideLayout23.xml"/><Relationship Id="rId21" Type="http://schemas.openxmlformats.org/officeDocument/2006/relationships/image" Target="../media/image61.png"/><Relationship Id="rId7" Type="http://schemas.microsoft.com/office/2007/relationships/hdphoto" Target="../media/hdphoto13.wdp"/><Relationship Id="rId12" Type="http://schemas.openxmlformats.org/officeDocument/2006/relationships/image" Target="../media/image53.png"/><Relationship Id="rId17" Type="http://schemas.microsoft.com/office/2007/relationships/hdphoto" Target="../media/hdphoto12.wdp"/><Relationship Id="rId2" Type="http://schemas.openxmlformats.org/officeDocument/2006/relationships/audio" Target="../media/media3.mp3"/><Relationship Id="rId16" Type="http://schemas.openxmlformats.org/officeDocument/2006/relationships/image" Target="../media/image57.png"/><Relationship Id="rId20" Type="http://schemas.openxmlformats.org/officeDocument/2006/relationships/image" Target="../media/image60.png"/><Relationship Id="rId1" Type="http://schemas.microsoft.com/office/2007/relationships/media" Target="../media/media3.mp3"/><Relationship Id="rId6" Type="http://schemas.openxmlformats.org/officeDocument/2006/relationships/image" Target="../media/image65.png"/><Relationship Id="rId11" Type="http://schemas.openxmlformats.org/officeDocument/2006/relationships/image" Target="../media/image52.png"/><Relationship Id="rId5" Type="http://schemas.openxmlformats.org/officeDocument/2006/relationships/image" Target="../media/image64.png"/><Relationship Id="rId15" Type="http://schemas.microsoft.com/office/2007/relationships/hdphoto" Target="../media/hdphoto11.wdp"/><Relationship Id="rId10" Type="http://schemas.openxmlformats.org/officeDocument/2006/relationships/image" Target="../media/image55.png"/><Relationship Id="rId19" Type="http://schemas.openxmlformats.org/officeDocument/2006/relationships/image" Target="../media/image59.png"/><Relationship Id="rId4" Type="http://schemas.openxmlformats.org/officeDocument/2006/relationships/image" Target="../media/image51.png"/><Relationship Id="rId9" Type="http://schemas.microsoft.com/office/2007/relationships/hdphoto" Target="../media/hdphoto10.wdp"/><Relationship Id="rId14" Type="http://schemas.openxmlformats.org/officeDocument/2006/relationships/image" Target="../media/image56.png"/><Relationship Id="rId22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microsoft.com/office/2007/relationships/hdphoto" Target="../media/hdphoto11.wdp"/><Relationship Id="rId3" Type="http://schemas.openxmlformats.org/officeDocument/2006/relationships/image" Target="../media/image31.png"/><Relationship Id="rId7" Type="http://schemas.microsoft.com/office/2007/relationships/hdphoto" Target="../media/hdphoto10.wdp"/><Relationship Id="rId12" Type="http://schemas.openxmlformats.org/officeDocument/2006/relationships/image" Target="../media/image5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4.png"/><Relationship Id="rId11" Type="http://schemas.microsoft.com/office/2007/relationships/hdphoto" Target="../media/hdphoto9.wdp"/><Relationship Id="rId5" Type="http://schemas.microsoft.com/office/2007/relationships/hdphoto" Target="../media/hdphoto13.wdp"/><Relationship Id="rId10" Type="http://schemas.openxmlformats.org/officeDocument/2006/relationships/image" Target="../media/image53.png"/><Relationship Id="rId4" Type="http://schemas.openxmlformats.org/officeDocument/2006/relationships/image" Target="../media/image65.png"/><Relationship Id="rId9" Type="http://schemas.openxmlformats.org/officeDocument/2006/relationships/image" Target="../media/image52.png"/><Relationship Id="rId1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microsoft.com/office/2007/relationships/hdphoto" Target="../media/hdphoto13.wdp"/><Relationship Id="rId18" Type="http://schemas.openxmlformats.org/officeDocument/2006/relationships/image" Target="../media/image53.png"/><Relationship Id="rId3" Type="http://schemas.openxmlformats.org/officeDocument/2006/relationships/slideLayout" Target="../slideLayouts/slideLayout23.xml"/><Relationship Id="rId21" Type="http://schemas.microsoft.com/office/2007/relationships/hdphoto" Target="../media/hdphoto11.wdp"/><Relationship Id="rId7" Type="http://schemas.openxmlformats.org/officeDocument/2006/relationships/image" Target="../media/image68.png"/><Relationship Id="rId12" Type="http://schemas.openxmlformats.org/officeDocument/2006/relationships/image" Target="../media/image65.png"/><Relationship Id="rId17" Type="http://schemas.openxmlformats.org/officeDocument/2006/relationships/image" Target="../media/image52.png"/><Relationship Id="rId2" Type="http://schemas.openxmlformats.org/officeDocument/2006/relationships/audio" Target="../media/media3.mp3"/><Relationship Id="rId16" Type="http://schemas.openxmlformats.org/officeDocument/2006/relationships/image" Target="../media/image66.png"/><Relationship Id="rId20" Type="http://schemas.openxmlformats.org/officeDocument/2006/relationships/image" Target="../media/image56.png"/><Relationship Id="rId1" Type="http://schemas.microsoft.com/office/2007/relationships/media" Target="../media/media3.mp3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31.png"/><Relationship Id="rId15" Type="http://schemas.microsoft.com/office/2007/relationships/hdphoto" Target="../media/hdphoto10.wdp"/><Relationship Id="rId10" Type="http://schemas.openxmlformats.org/officeDocument/2006/relationships/image" Target="../media/image71.png"/><Relationship Id="rId19" Type="http://schemas.microsoft.com/office/2007/relationships/hdphoto" Target="../media/hdphoto9.wdp"/><Relationship Id="rId4" Type="http://schemas.openxmlformats.org/officeDocument/2006/relationships/audio" Target="../media/audio1.wav"/><Relationship Id="rId9" Type="http://schemas.openxmlformats.org/officeDocument/2006/relationships/image" Target="../media/image70.png"/><Relationship Id="rId14" Type="http://schemas.openxmlformats.org/officeDocument/2006/relationships/image" Target="../media/image54.png"/><Relationship Id="rId2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microsoft.com/office/2007/relationships/hdphoto" Target="../media/hdphoto2.wdp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1.png"/><Relationship Id="rId18" Type="http://schemas.microsoft.com/office/2007/relationships/hdphoto" Target="../media/hdphoto5.wdp"/><Relationship Id="rId3" Type="http://schemas.openxmlformats.org/officeDocument/2006/relationships/slideLayout" Target="../slideLayouts/slideLayout18.xml"/><Relationship Id="rId21" Type="http://schemas.microsoft.com/office/2007/relationships/hdphoto" Target="../media/hdphoto6.wdp"/><Relationship Id="rId7" Type="http://schemas.microsoft.com/office/2007/relationships/hdphoto" Target="../media/hdphoto2.wdp"/><Relationship Id="rId12" Type="http://schemas.microsoft.com/office/2007/relationships/hdphoto" Target="../media/hdphoto3.wdp"/><Relationship Id="rId17" Type="http://schemas.openxmlformats.org/officeDocument/2006/relationships/image" Target="../media/image23.png"/><Relationship Id="rId2" Type="http://schemas.openxmlformats.org/officeDocument/2006/relationships/audio" Target="../media/media1.mp3"/><Relationship Id="rId16" Type="http://schemas.openxmlformats.org/officeDocument/2006/relationships/image" Target="../media/image8.png"/><Relationship Id="rId20" Type="http://schemas.openxmlformats.org/officeDocument/2006/relationships/image" Target="../media/image25.png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microsoft.com/office/2007/relationships/hdphoto" Target="../media/hdphoto4.wdp"/><Relationship Id="rId23" Type="http://schemas.openxmlformats.org/officeDocument/2006/relationships/image" Target="../media/image27.png"/><Relationship Id="rId10" Type="http://schemas.openxmlformats.org/officeDocument/2006/relationships/image" Target="../media/image19.png"/><Relationship Id="rId19" Type="http://schemas.openxmlformats.org/officeDocument/2006/relationships/image" Target="../media/image24.png"/><Relationship Id="rId4" Type="http://schemas.openxmlformats.org/officeDocument/2006/relationships/image" Target="../media/image17.jpeg"/><Relationship Id="rId9" Type="http://schemas.openxmlformats.org/officeDocument/2006/relationships/image" Target="../media/image18.png"/><Relationship Id="rId14" Type="http://schemas.openxmlformats.org/officeDocument/2006/relationships/image" Target="../media/image22.png"/><Relationship Id="rId22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9850" y="932471"/>
            <a:ext cx="7672300" cy="4993057"/>
          </a:xfrm>
          <a:prstGeom prst="rect">
            <a:avLst/>
          </a:prstGeom>
        </p:spPr>
      </p:pic>
      <p:sp>
        <p:nvSpPr>
          <p:cNvPr id="13" name="Hộp Văn bản 1"/>
          <p:cNvSpPr txBox="1"/>
          <p:nvPr/>
        </p:nvSpPr>
        <p:spPr>
          <a:xfrm>
            <a:off x="2113808" y="1603530"/>
            <a:ext cx="7818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Arial" panose="020B0604020202020204"/>
                <a:sym typeface="Arial" panose="020B0604020202020204"/>
              </a:rPr>
              <a:t>Thứ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Arial" panose="020B0604020202020204"/>
                <a:sym typeface="Arial" panose="020B0604020202020204"/>
              </a:rPr>
              <a:t> …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Arial" panose="020B0604020202020204"/>
                <a:sym typeface="Arial" panose="020B0604020202020204"/>
              </a:rPr>
              <a:t>ngày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Arial" panose="020B0604020202020204"/>
                <a:sym typeface="Arial" panose="020B0604020202020204"/>
              </a:rPr>
              <a:t> …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Arial" panose="020B0604020202020204"/>
                <a:sym typeface="Arial" panose="020B0604020202020204"/>
              </a:rPr>
              <a:t>tháng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Arial" panose="020B0604020202020204"/>
                <a:sym typeface="Arial" panose="020B0604020202020204"/>
              </a:rPr>
              <a:t> …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Arial" panose="020B0604020202020204"/>
                <a:sym typeface="Arial" panose="020B0604020202020204"/>
              </a:rPr>
              <a:t>năm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Arial" panose="020B0604020202020204"/>
                <a:sym typeface="Arial" panose="020B0604020202020204"/>
              </a:rPr>
              <a:t> 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6060" y="3162260"/>
            <a:ext cx="6620830" cy="9144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6534" y="3937974"/>
            <a:ext cx="6090432" cy="9632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6060" y="2142633"/>
            <a:ext cx="6090432" cy="1286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415" y="3110593"/>
            <a:ext cx="4198984" cy="209568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454" y="1156239"/>
            <a:ext cx="5980848" cy="49676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76073" y="2758946"/>
            <a:ext cx="1140914" cy="1584352"/>
          </a:xfrm>
          <a:prstGeom prst="rect">
            <a:avLst/>
          </a:prstGeom>
        </p:spPr>
      </p:pic>
      <p:sp>
        <p:nvSpPr>
          <p:cNvPr id="6" name="Speech Bubble: Rectangle with Corners Rounded 5"/>
          <p:cNvSpPr/>
          <p:nvPr/>
        </p:nvSpPr>
        <p:spPr>
          <a:xfrm>
            <a:off x="6357755" y="623909"/>
            <a:ext cx="5796973" cy="1560158"/>
          </a:xfrm>
          <a:prstGeom prst="wedgeRoundRectCallout">
            <a:avLst>
              <a:gd name="adj1" fmla="val 18176"/>
              <a:gd name="adj2" fmla="val 76993"/>
              <a:gd name="adj3" fmla="val 16667"/>
            </a:avLst>
          </a:prstGeom>
          <a:solidFill>
            <a:srgbClr val="CCFFFF"/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Nhìn những bạn khủng long này gai góc thế thôi, nhưng thật ra các bạn ấy đều là khủng long ăn cỏ đấy nhá.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4092" y="2312093"/>
            <a:ext cx="4198984" cy="25104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872749" y="4200459"/>
            <a:ext cx="4856300" cy="250656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4811" y="4691485"/>
            <a:ext cx="1965102" cy="20155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32" presetClass="emph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" dur="2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4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5" dur="45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" dur="450" fill="hold">
                                              <p:stCondLst>
                                                <p:cond delay="135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7" dur="45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2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4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45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450" fill="hold">
                                              <p:stCondLst>
                                                <p:cond delay="135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45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2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4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45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450" fill="hold">
                                              <p:stCondLst>
                                                <p:cond delay="135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45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32" presetClass="emph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2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4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45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450" fill="hold">
                                              <p:stCondLst>
                                                <p:cond delay="135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45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32" presetClass="emph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" dur="2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4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5" dur="45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" dur="450" fill="hold">
                                              <p:stCondLst>
                                                <p:cond delay="135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7" dur="45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2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4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45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450" fill="hold">
                                              <p:stCondLst>
                                                <p:cond delay="135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45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2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4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45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450" fill="hold">
                                              <p:stCondLst>
                                                <p:cond delay="135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45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32" presetClass="emph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2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45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45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450" fill="hold">
                                              <p:stCondLst>
                                                <p:cond delay="135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45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257175" y="228600"/>
            <a:ext cx="11591925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19158" y="485245"/>
            <a:ext cx="721360" cy="822305"/>
            <a:chOff x="955040" y="413583"/>
            <a:chExt cx="721360" cy="822305"/>
          </a:xfrm>
        </p:grpSpPr>
        <p:sp>
          <p:nvSpPr>
            <p:cNvPr id="7" name="Isosceles Triangle 6"/>
            <p:cNvSpPr/>
            <p:nvPr/>
          </p:nvSpPr>
          <p:spPr>
            <a:xfrm>
              <a:off x="955040" y="508000"/>
              <a:ext cx="721360" cy="62186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47115" y="413583"/>
              <a:ext cx="487680" cy="822305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624643" y="521673"/>
            <a:ext cx="9376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Nêu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còn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thiếu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2450" y="1876425"/>
            <a:ext cx="614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 </a:t>
            </a:r>
            <a:r>
              <a:rPr lang="en-US" sz="4000" dirty="0" err="1"/>
              <a:t>Bên</a:t>
            </a:r>
            <a:r>
              <a:rPr lang="en-US" sz="4000" dirty="0"/>
              <a:t> </a:t>
            </a:r>
            <a:r>
              <a:rPr lang="en-US" sz="4000" dirty="0" err="1"/>
              <a:t>dãy</a:t>
            </a:r>
            <a:r>
              <a:rPr lang="en-US" sz="4000" dirty="0"/>
              <a:t> </a:t>
            </a:r>
            <a:r>
              <a:rPr lang="en-US" sz="4000" dirty="0" err="1"/>
              <a:t>số</a:t>
            </a:r>
            <a:r>
              <a:rPr lang="en-US" sz="4000" dirty="0"/>
              <a:t> </a:t>
            </a:r>
            <a:r>
              <a:rPr lang="en-US" sz="4000" dirty="0" err="1"/>
              <a:t>chẵn</a:t>
            </a:r>
            <a:endParaRPr lang="en-US" sz="4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4848906" y="1477056"/>
            <a:ext cx="1285194" cy="1285194"/>
            <a:chOff x="4848906" y="1477056"/>
            <a:chExt cx="1285194" cy="128519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8906" y="1477056"/>
              <a:ext cx="1285194" cy="128519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076825" y="201930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116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30006" y="1467531"/>
            <a:ext cx="1285194" cy="1285194"/>
            <a:chOff x="4848906" y="1477056"/>
            <a:chExt cx="1285194" cy="128519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8906" y="1477056"/>
              <a:ext cx="1285194" cy="1285194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076825" y="201930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118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34906" y="1467531"/>
            <a:ext cx="1285194" cy="1285194"/>
            <a:chOff x="4848906" y="1477056"/>
            <a:chExt cx="1285194" cy="128519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8906" y="1477056"/>
              <a:ext cx="1285194" cy="1285194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076825" y="201930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163606" y="1477056"/>
            <a:ext cx="1285194" cy="1285194"/>
            <a:chOff x="4848906" y="1477056"/>
            <a:chExt cx="1285194" cy="128519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8906" y="1477056"/>
              <a:ext cx="1285194" cy="1285194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076825" y="201930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182781" y="1467531"/>
            <a:ext cx="1285194" cy="1285194"/>
            <a:chOff x="4848906" y="1477056"/>
            <a:chExt cx="1285194" cy="128519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8906" y="1477056"/>
              <a:ext cx="1285194" cy="128519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5076825" y="201930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221006" y="1419906"/>
            <a:ext cx="1285194" cy="1285194"/>
            <a:chOff x="4848906" y="1477056"/>
            <a:chExt cx="1285194" cy="1285194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8906" y="1477056"/>
              <a:ext cx="1285194" cy="1285194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5076825" y="201930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126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90550" y="3543300"/>
            <a:ext cx="614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 </a:t>
            </a:r>
            <a:r>
              <a:rPr lang="en-US" sz="4000" dirty="0" err="1"/>
              <a:t>Bên</a:t>
            </a:r>
            <a:r>
              <a:rPr lang="en-US" sz="4000" dirty="0"/>
              <a:t> </a:t>
            </a:r>
            <a:r>
              <a:rPr lang="en-US" sz="4000" dirty="0" err="1"/>
              <a:t>dãy</a:t>
            </a:r>
            <a:r>
              <a:rPr lang="en-US" sz="4000" dirty="0"/>
              <a:t> </a:t>
            </a:r>
            <a:r>
              <a:rPr lang="en-US" sz="4000" dirty="0" err="1"/>
              <a:t>số</a:t>
            </a:r>
            <a:r>
              <a:rPr lang="en-US" sz="4000" dirty="0"/>
              <a:t> </a:t>
            </a:r>
            <a:r>
              <a:rPr lang="en-US" sz="4000" dirty="0" err="1"/>
              <a:t>lẻ</a:t>
            </a:r>
            <a:endParaRPr lang="en-US" sz="40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4887006" y="3143931"/>
            <a:ext cx="1285194" cy="1285194"/>
            <a:chOff x="4848906" y="1477056"/>
            <a:chExt cx="1285194" cy="1285194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8906" y="1477056"/>
              <a:ext cx="1285194" cy="1285194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5076825" y="201930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117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068106" y="3134406"/>
            <a:ext cx="1285194" cy="1285194"/>
            <a:chOff x="4848906" y="1477056"/>
            <a:chExt cx="1285194" cy="1285194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8906" y="1477056"/>
              <a:ext cx="1285194" cy="1285194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5076825" y="201930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119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173006" y="3134406"/>
            <a:ext cx="1285194" cy="1285194"/>
            <a:chOff x="4848906" y="1477056"/>
            <a:chExt cx="1285194" cy="1285194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8906" y="1477056"/>
              <a:ext cx="1285194" cy="1285194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5076825" y="201930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201706" y="3143931"/>
            <a:ext cx="1285194" cy="1285194"/>
            <a:chOff x="4848906" y="1477056"/>
            <a:chExt cx="1285194" cy="1285194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8906" y="1477056"/>
              <a:ext cx="1285194" cy="1285194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5076825" y="201930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9220881" y="3134406"/>
            <a:ext cx="1285194" cy="1285194"/>
            <a:chOff x="4848906" y="1477056"/>
            <a:chExt cx="1285194" cy="1285194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8906" y="1477056"/>
              <a:ext cx="1285194" cy="1285194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5076825" y="201930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0259106" y="3086781"/>
            <a:ext cx="1285194" cy="1285194"/>
            <a:chOff x="4848906" y="1477056"/>
            <a:chExt cx="1285194" cy="1285194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8906" y="1477056"/>
              <a:ext cx="1285194" cy="1285194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5076825" y="201930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127</a:t>
              </a:r>
            </a:p>
          </p:txBody>
        </p:sp>
      </p:grpSp>
      <p:sp>
        <p:nvSpPr>
          <p:cNvPr id="54" name="Rectangle 53"/>
          <p:cNvSpPr/>
          <p:nvPr/>
        </p:nvSpPr>
        <p:spPr>
          <a:xfrm>
            <a:off x="7448550" y="2076450"/>
            <a:ext cx="695325" cy="4191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120</a:t>
            </a:r>
          </a:p>
        </p:txBody>
      </p:sp>
      <p:sp>
        <p:nvSpPr>
          <p:cNvPr id="55" name="Rectangle 54"/>
          <p:cNvSpPr/>
          <p:nvPr/>
        </p:nvSpPr>
        <p:spPr>
          <a:xfrm>
            <a:off x="8458200" y="2095500"/>
            <a:ext cx="695325" cy="4191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122</a:t>
            </a:r>
          </a:p>
        </p:txBody>
      </p:sp>
      <p:sp>
        <p:nvSpPr>
          <p:cNvPr id="56" name="Rectangle 55"/>
          <p:cNvSpPr/>
          <p:nvPr/>
        </p:nvSpPr>
        <p:spPr>
          <a:xfrm>
            <a:off x="9458325" y="2085975"/>
            <a:ext cx="695325" cy="4191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124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439025" y="3752850"/>
            <a:ext cx="695325" cy="4191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121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8524875" y="3752850"/>
            <a:ext cx="695325" cy="4191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123</a:t>
            </a:r>
          </a:p>
        </p:txBody>
      </p:sp>
      <p:sp>
        <p:nvSpPr>
          <p:cNvPr id="59" name="Rectangle 58"/>
          <p:cNvSpPr/>
          <p:nvPr/>
        </p:nvSpPr>
        <p:spPr>
          <a:xfrm>
            <a:off x="9505950" y="3733800"/>
            <a:ext cx="695325" cy="4191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2.22222E-6 L 1.66667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12" grpId="0"/>
      <p:bldP spid="34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106" y="2153265"/>
            <a:ext cx="3585797" cy="358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4336" y="2450861"/>
            <a:ext cx="5834378" cy="2584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989" y="109426"/>
            <a:ext cx="1608335" cy="207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422" y="1920875"/>
            <a:ext cx="4709207" cy="47728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276" y="2193843"/>
            <a:ext cx="5057830" cy="3963880"/>
          </a:xfrm>
          <a:prstGeom prst="rect">
            <a:avLst/>
          </a:prstGeom>
        </p:spPr>
      </p:pic>
      <p:sp>
        <p:nvSpPr>
          <p:cNvPr id="9" name="Speech Bubble: Rectangle with Corners Rounded 8"/>
          <p:cNvSpPr/>
          <p:nvPr/>
        </p:nvSpPr>
        <p:spPr>
          <a:xfrm>
            <a:off x="4535185" y="297656"/>
            <a:ext cx="5531128" cy="1325563"/>
          </a:xfrm>
          <a:prstGeom prst="wedgeRoundRectCallout">
            <a:avLst>
              <a:gd name="adj1" fmla="val 54711"/>
              <a:gd name="adj2" fmla="val -10007"/>
              <a:gd name="adj3" fmla="val 16667"/>
            </a:avLst>
          </a:prstGeom>
          <a:solidFill>
            <a:srgbClr val="CCFFFF"/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Đây là khủng long ăn thịt. Hàm răng và móng vuốt sắc nhọn của các bạn ấy thật đáng sợ quá đi thôi.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78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5349" y="5774866"/>
            <a:ext cx="699488" cy="9294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0670">
            <a:off x="369378" y="5131133"/>
            <a:ext cx="697961" cy="9350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35616">
            <a:off x="842352" y="3450461"/>
            <a:ext cx="773641" cy="103344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998" y="3494981"/>
            <a:ext cx="748868" cy="100109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4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05308" y="3608465"/>
            <a:ext cx="598366" cy="81724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4217" y="2966838"/>
            <a:ext cx="2211273" cy="205737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986" y="175091"/>
            <a:ext cx="3329647" cy="464746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340088" y="5220858"/>
            <a:ext cx="3565942" cy="178680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23411" y="5343946"/>
            <a:ext cx="2729854" cy="154062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78902" y="1025162"/>
            <a:ext cx="3052811" cy="3523419"/>
          </a:xfrm>
          <a:prstGeom prst="rect">
            <a:avLst/>
          </a:prstGeom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770" y="3001747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/>
          <p:cNvSpPr/>
          <p:nvPr/>
        </p:nvSpPr>
        <p:spPr>
          <a:xfrm>
            <a:off x="5369201" y="3429001"/>
            <a:ext cx="5436107" cy="1623996"/>
          </a:xfrm>
          <a:prstGeom prst="wedgeRoundRectCallout">
            <a:avLst>
              <a:gd name="adj1" fmla="val -55979"/>
              <a:gd name="adj2" fmla="val -9948"/>
              <a:gd name="adj3" fmla="val 16667"/>
            </a:avLst>
          </a:prstGeom>
          <a:solidFill>
            <a:srgbClr val="CCFFFF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Mình vừa phát hiện được các quả trứng bị thất lạc. Các bạn hãy giúp mình thu thập số trứng này nhé!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62577" y="202961"/>
            <a:ext cx="6504996" cy="25849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868680" y="371475"/>
            <a:ext cx="10454640" cy="59817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42841" y="627818"/>
            <a:ext cx="587224" cy="646331"/>
            <a:chOff x="759165" y="645780"/>
            <a:chExt cx="587224" cy="646331"/>
          </a:xfrm>
        </p:grpSpPr>
        <p:sp>
          <p:nvSpPr>
            <p:cNvPr id="8" name="Oval 7"/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3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06265" y="594148"/>
            <a:ext cx="2036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4400" b="1">
                <a:solidFill>
                  <a:srgbClr val="FF505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85850" y="1714500"/>
            <a:ext cx="9906000" cy="1200329"/>
            <a:chOff x="1085850" y="1714500"/>
            <a:chExt cx="9906000" cy="1200329"/>
          </a:xfrm>
        </p:grpSpPr>
        <p:sp>
          <p:nvSpPr>
            <p:cNvPr id="3" name="TextBox 2"/>
            <p:cNvSpPr txBox="1"/>
            <p:nvPr/>
          </p:nvSpPr>
          <p:spPr>
            <a:xfrm>
              <a:off x="1085850" y="1714500"/>
              <a:ext cx="9906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vi-VN" sz="3600" b="0" i="0" dirty="0">
                  <a:solidFill>
                    <a:srgbClr val="33333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Biết 116 và 118 là hai số chẵn liên tiếp. Hai số chẵn liên tiếp hơn kém nhau </a:t>
              </a:r>
              <a:r>
                <a:rPr lang="en-US" sz="3600" b="0" i="0" dirty="0">
                  <a:solidFill>
                    <a:srgbClr val="33333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      </a:t>
              </a:r>
              <a:r>
                <a:rPr lang="vi-VN" sz="3600" b="0" i="0" dirty="0">
                  <a:solidFill>
                    <a:srgbClr val="33333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đơn vị.</a:t>
              </a:r>
              <a:endParaRPr lang="en-US" sz="3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: Rounded Corners 5"/>
            <p:cNvSpPr/>
            <p:nvPr/>
          </p:nvSpPr>
          <p:spPr>
            <a:xfrm>
              <a:off x="7124700" y="2381250"/>
              <a:ext cx="676275" cy="485775"/>
            </a:xfrm>
            <a:prstGeom prst="roundRect">
              <a:avLst/>
            </a:prstGeom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81100" y="3228975"/>
            <a:ext cx="9906000" cy="1200329"/>
            <a:chOff x="1085850" y="1714500"/>
            <a:chExt cx="9906000" cy="1200329"/>
          </a:xfrm>
        </p:grpSpPr>
        <p:sp>
          <p:nvSpPr>
            <p:cNvPr id="14" name="TextBox 13"/>
            <p:cNvSpPr txBox="1"/>
            <p:nvPr/>
          </p:nvSpPr>
          <p:spPr>
            <a:xfrm>
              <a:off x="1085850" y="1714500"/>
              <a:ext cx="9906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vi-VN" sz="3600" b="0" i="0" dirty="0">
                  <a:solidFill>
                    <a:srgbClr val="33333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Biết 117 và 119 là hai số lẻ liên tiếp. Hai só lẻ liên tiếp hơn kém nhau </a:t>
              </a:r>
              <a:r>
                <a:rPr lang="en-US" sz="3600" b="0" i="0" dirty="0">
                  <a:solidFill>
                    <a:srgbClr val="33333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      </a:t>
              </a:r>
              <a:r>
                <a:rPr lang="en-US" sz="3600" dirty="0">
                  <a:solidFill>
                    <a:srgbClr val="33333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</a:t>
              </a:r>
              <a:r>
                <a:rPr lang="vi-VN" sz="3600" b="0" i="0" dirty="0">
                  <a:solidFill>
                    <a:srgbClr val="33333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ơn</a:t>
              </a:r>
              <a:r>
                <a:rPr lang="en-US" sz="3600" b="0" i="0" dirty="0">
                  <a:solidFill>
                    <a:srgbClr val="33333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rgbClr val="33333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vị</a:t>
              </a:r>
              <a:r>
                <a:rPr lang="vi-VN" sz="3600" b="0" i="0" dirty="0">
                  <a:solidFill>
                    <a:srgbClr val="333333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3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: Rounded Corners 14"/>
            <p:cNvSpPr/>
            <p:nvPr/>
          </p:nvSpPr>
          <p:spPr>
            <a:xfrm>
              <a:off x="5324475" y="2324100"/>
              <a:ext cx="676275" cy="485775"/>
            </a:xfrm>
            <a:prstGeom prst="roundRect">
              <a:avLst/>
            </a:prstGeom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17" name="Rectangle: Rounded Corners 16"/>
          <p:cNvSpPr/>
          <p:nvPr/>
        </p:nvSpPr>
        <p:spPr>
          <a:xfrm>
            <a:off x="7134225" y="2371725"/>
            <a:ext cx="676275" cy="485775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5419725" y="3838575"/>
            <a:ext cx="676275" cy="485775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868680" y="371475"/>
            <a:ext cx="10454640" cy="59817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42841" y="627818"/>
            <a:ext cx="587224" cy="646331"/>
            <a:chOff x="759165" y="645780"/>
            <a:chExt cx="587224" cy="646331"/>
          </a:xfrm>
        </p:grpSpPr>
        <p:sp>
          <p:nvSpPr>
            <p:cNvPr id="8" name="Oval 7"/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06265" y="594148"/>
            <a:ext cx="2036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4400" b="1">
                <a:solidFill>
                  <a:srgbClr val="FF505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85850" y="1714500"/>
            <a:ext cx="9906000" cy="1200329"/>
            <a:chOff x="1085850" y="1714500"/>
            <a:chExt cx="9906000" cy="1200329"/>
          </a:xfrm>
        </p:grpSpPr>
        <p:sp>
          <p:nvSpPr>
            <p:cNvPr id="3" name="TextBox 2"/>
            <p:cNvSpPr txBox="1"/>
            <p:nvPr/>
          </p:nvSpPr>
          <p:spPr>
            <a:xfrm>
              <a:off x="1085850" y="1714500"/>
              <a:ext cx="9906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marR="0" lvl="0" indent="-5715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b) Nêu tiếp các số chẵn để được ba s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ố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chẵn liên tiếp: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6" name="Rectangle: Rounded Corners 5"/>
            <p:cNvSpPr/>
            <p:nvPr/>
          </p:nvSpPr>
          <p:spPr>
            <a:xfrm>
              <a:off x="2676525" y="2381250"/>
              <a:ext cx="676275" cy="485775"/>
            </a:xfrm>
            <a:prstGeom prst="roundRect">
              <a:avLst/>
            </a:prstGeom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78</a:t>
              </a:r>
            </a:p>
          </p:txBody>
        </p:sp>
        <p:sp>
          <p:nvSpPr>
            <p:cNvPr id="20" name="Rectangle: Rounded Corners 19"/>
            <p:cNvSpPr/>
            <p:nvPr/>
          </p:nvSpPr>
          <p:spPr>
            <a:xfrm>
              <a:off x="3619500" y="2381250"/>
              <a:ext cx="676275" cy="485775"/>
            </a:xfrm>
            <a:prstGeom prst="roundRect">
              <a:avLst/>
            </a:prstGeom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21" name="Rectangle: Rounded Corners 20"/>
            <p:cNvSpPr/>
            <p:nvPr/>
          </p:nvSpPr>
          <p:spPr>
            <a:xfrm>
              <a:off x="4533900" y="2390775"/>
              <a:ext cx="676275" cy="485775"/>
            </a:xfrm>
            <a:prstGeom prst="roundRect">
              <a:avLst/>
            </a:prstGeom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81100" y="3228975"/>
            <a:ext cx="9906000" cy="1162050"/>
            <a:chOff x="1085850" y="1714500"/>
            <a:chExt cx="9906000" cy="1162050"/>
          </a:xfrm>
        </p:grpSpPr>
        <p:sp>
          <p:nvSpPr>
            <p:cNvPr id="14" name="TextBox 13"/>
            <p:cNvSpPr txBox="1"/>
            <p:nvPr/>
          </p:nvSpPr>
          <p:spPr>
            <a:xfrm>
              <a:off x="1085850" y="1714500"/>
              <a:ext cx="990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marR="0" lvl="0" indent="-5715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Nêu tiếp các số lẻ để được ba số lẻ liên tiếp: 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5" name="Rectangle: Rounded Corners 14"/>
            <p:cNvSpPr/>
            <p:nvPr/>
          </p:nvSpPr>
          <p:spPr>
            <a:xfrm>
              <a:off x="1876425" y="2390775"/>
              <a:ext cx="771525" cy="485775"/>
            </a:xfrm>
            <a:prstGeom prst="roundRect">
              <a:avLst/>
            </a:prstGeom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67</a:t>
              </a:r>
            </a:p>
          </p:txBody>
        </p:sp>
        <p:sp>
          <p:nvSpPr>
            <p:cNvPr id="22" name="Rectangle: Rounded Corners 21"/>
            <p:cNvSpPr/>
            <p:nvPr/>
          </p:nvSpPr>
          <p:spPr>
            <a:xfrm>
              <a:off x="2933700" y="2390775"/>
              <a:ext cx="714375" cy="485775"/>
            </a:xfrm>
            <a:prstGeom prst="roundRect">
              <a:avLst/>
            </a:prstGeom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23" name="Rectangle: Rounded Corners 22"/>
            <p:cNvSpPr/>
            <p:nvPr/>
          </p:nvSpPr>
          <p:spPr>
            <a:xfrm>
              <a:off x="4010025" y="2381250"/>
              <a:ext cx="723900" cy="485775"/>
            </a:xfrm>
            <a:prstGeom prst="roundRect">
              <a:avLst/>
            </a:prstGeom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24" name="Rectangle: Rounded Corners 23"/>
          <p:cNvSpPr/>
          <p:nvPr/>
        </p:nvSpPr>
        <p:spPr>
          <a:xfrm>
            <a:off x="3609975" y="2362200"/>
            <a:ext cx="704850" cy="485775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25" name="Rectangle: Rounded Corners 24"/>
          <p:cNvSpPr/>
          <p:nvPr/>
        </p:nvSpPr>
        <p:spPr>
          <a:xfrm>
            <a:off x="4524375" y="2390775"/>
            <a:ext cx="704850" cy="485775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82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3009900" y="3924300"/>
            <a:ext cx="704850" cy="485775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69</a:t>
            </a:r>
          </a:p>
        </p:txBody>
      </p:sp>
      <p:sp>
        <p:nvSpPr>
          <p:cNvPr id="27" name="Rectangle: Rounded Corners 26"/>
          <p:cNvSpPr/>
          <p:nvPr/>
        </p:nvSpPr>
        <p:spPr>
          <a:xfrm>
            <a:off x="4105274" y="3886200"/>
            <a:ext cx="714375" cy="485775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71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762"/>
                                  </p:iterate>
                                  <p:childTnLst>
                                    <p:animMotion origin="layout" path="M 0 -2.59259E-6 L 0 -0.07222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4" grpId="0" animBg="1"/>
      <p:bldP spid="25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878" y="0"/>
            <a:ext cx="12192000" cy="6858000"/>
          </a:xfrm>
          <a:prstGeom prst="rect">
            <a:avLst/>
          </a:prstGeom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117" y="2812082"/>
            <a:ext cx="3556222" cy="355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696" y="4548581"/>
            <a:ext cx="2971762" cy="132780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2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35616">
            <a:off x="922251" y="3450461"/>
            <a:ext cx="773641" cy="103344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897" y="3494981"/>
            <a:ext cx="748868" cy="10010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15349" y="5774866"/>
            <a:ext cx="699488" cy="9294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0670">
            <a:off x="449277" y="5131133"/>
            <a:ext cx="697961" cy="9350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4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05308" y="3608465"/>
            <a:ext cx="598366" cy="81724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4217" y="2966838"/>
            <a:ext cx="2211273" cy="205737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6986" y="175091"/>
            <a:ext cx="3329647" cy="464746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340088" y="5220858"/>
            <a:ext cx="3565942" cy="178680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23411" y="5343946"/>
            <a:ext cx="2729854" cy="154062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78902" y="1025162"/>
            <a:ext cx="3052811" cy="3523419"/>
          </a:xfrm>
          <a:prstGeom prst="rect">
            <a:avLst/>
          </a:prstGeom>
        </p:spPr>
      </p:pic>
      <p:pic>
        <p:nvPicPr>
          <p:cNvPr id="12" name="Tieng-yeah-tre-co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924099" y="2324719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41615 0.08472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807" y="42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3.7037E-6 L 0.44297 -0.08356 " pathEditMode="relative" rAng="0" ptsTypes="AA">
                                          <p:cBhvr>
                                            <p:cTn id="13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148" y="-419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1.11111E-6 L -0.11107 0.06713 " pathEditMode="relative" rAng="0" ptsTypes="AA">
                                          <p:cBhvr>
                                            <p:cTn id="15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560" y="33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1.85185E-6 L -0.30625 0.14699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313" y="733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34063 -0.17708 " pathEditMode="relative" rAng="0" ptsTypes="AA">
                                          <p:cBhvr>
                                            <p:cTn id="19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031" y="-886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2" dur="4414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3" presetID="32" presetClass="emph" presetSubtype="0" repeatCount="300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41615 0.08472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807" y="42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3.7037E-6 L 0.44297 -0.08356 " pathEditMode="relative" rAng="0" ptsTypes="AA">
                                          <p:cBhvr>
                                            <p:cTn id="13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148" y="-419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1.11111E-6 L -0.11107 0.06713 " pathEditMode="relative" rAng="0" ptsTypes="AA">
                                          <p:cBhvr>
                                            <p:cTn id="15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560" y="33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1.85185E-6 L -0.30625 0.14699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313" y="733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34063 -0.17708 " pathEditMode="relative" rAng="0" ptsTypes="AA">
                                          <p:cBhvr>
                                            <p:cTn id="19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031" y="-886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2" dur="4414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3" presetID="32" presetClass="emph" presetSubtype="0" repeatCount="300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548997" y="3247493"/>
            <a:ext cx="3940108" cy="2786961"/>
            <a:chOff x="5219696" y="3774370"/>
            <a:chExt cx="2971762" cy="210202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9696" y="4548581"/>
              <a:ext cx="2971762" cy="132780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20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935616">
              <a:off x="5965798" y="3774370"/>
              <a:ext cx="773641" cy="103344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950" y="3829442"/>
              <a:ext cx="748868" cy="100109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79329" y="4356387"/>
              <a:ext cx="699488" cy="92945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contrast="4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30670">
              <a:off x="5840048" y="4353570"/>
              <a:ext cx="697961" cy="93508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20000" contrast="4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023141" y="4468599"/>
              <a:ext cx="598366" cy="817245"/>
            </a:xfrm>
            <a:prstGeom prst="rect">
              <a:avLst/>
            </a:prstGeom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591" y="2608825"/>
            <a:ext cx="3717524" cy="371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with Corners Rounded 5"/>
          <p:cNvSpPr/>
          <p:nvPr/>
        </p:nvSpPr>
        <p:spPr>
          <a:xfrm>
            <a:off x="5057776" y="823546"/>
            <a:ext cx="5258076" cy="1601501"/>
          </a:xfrm>
          <a:prstGeom prst="wedgeRoundRectCallout">
            <a:avLst>
              <a:gd name="adj1" fmla="val 13401"/>
              <a:gd name="adj2" fmla="val 62337"/>
              <a:gd name="adj3" fmla="val 16667"/>
            </a:avLst>
          </a:prstGeom>
          <a:solidFill>
            <a:srgbClr val="CCFFFF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ấp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trứng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vi-VN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485775" y="371475"/>
            <a:ext cx="11544300" cy="59817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90391" y="618293"/>
            <a:ext cx="587224" cy="646331"/>
            <a:chOff x="759165" y="645780"/>
            <a:chExt cx="587224" cy="646331"/>
          </a:xfrm>
        </p:grpSpPr>
        <p:sp>
          <p:nvSpPr>
            <p:cNvPr id="8" name="Oval 7"/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24024" y="594148"/>
            <a:ext cx="9991725" cy="1446550"/>
            <a:chOff x="1724024" y="594148"/>
            <a:chExt cx="9991725" cy="1446550"/>
          </a:xfrm>
        </p:grpSpPr>
        <p:sp>
          <p:nvSpPr>
            <p:cNvPr id="7" name="TextBox 6"/>
            <p:cNvSpPr txBox="1"/>
            <p:nvPr/>
          </p:nvSpPr>
          <p:spPr>
            <a:xfrm>
              <a:off x="1724024" y="594148"/>
              <a:ext cx="999172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defRPr sz="4400" b="1">
                  <a:solidFill>
                    <a:srgbClr val="FF5050"/>
                  </a:solidFill>
                </a:defRPr>
              </a:lvl1pPr>
            </a:lstStyle>
            <a:p>
              <a:pPr lvl="0"/>
              <a:r>
                <a:rPr lang="en-US" dirty="0" err="1">
                  <a:solidFill>
                    <a:srgbClr val="002060"/>
                  </a:solidFill>
                </a:rPr>
                <a:t>Từ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hai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trong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ba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thẻ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số</a:t>
              </a:r>
              <a:r>
                <a:rPr lang="en-US" dirty="0">
                  <a:solidFill>
                    <a:srgbClr val="002060"/>
                  </a:solidFill>
                </a:rPr>
                <a:t>     ,    ,     </a:t>
              </a:r>
              <a:r>
                <a:rPr lang="en-US" dirty="0" err="1">
                  <a:solidFill>
                    <a:srgbClr val="002060"/>
                  </a:solidFill>
                </a:rPr>
                <a:t>hãy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lập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tất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cả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các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số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chẵn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và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các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số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lẻ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có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hai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chữ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số</a:t>
              </a:r>
              <a:r>
                <a:rPr lang="en-US" dirty="0">
                  <a:solidFill>
                    <a:srgbClr val="002060"/>
                  </a:solidFill>
                </a:rPr>
                <a:t>.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0" name="Rectangle: Rounded Corners 9"/>
            <p:cNvSpPr/>
            <p:nvPr/>
          </p:nvSpPr>
          <p:spPr>
            <a:xfrm>
              <a:off x="6972300" y="714375"/>
              <a:ext cx="466725" cy="53340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7</a:t>
              </a:r>
            </a:p>
          </p:txBody>
        </p:sp>
        <p:sp>
          <p:nvSpPr>
            <p:cNvPr id="11" name="Rectangle: Rounded Corners 10"/>
            <p:cNvSpPr/>
            <p:nvPr/>
          </p:nvSpPr>
          <p:spPr>
            <a:xfrm>
              <a:off x="7648575" y="704850"/>
              <a:ext cx="466725" cy="53340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4</a:t>
              </a:r>
            </a:p>
          </p:txBody>
        </p:sp>
        <p:sp>
          <p:nvSpPr>
            <p:cNvPr id="16" name="Rectangle: Rounded Corners 15"/>
            <p:cNvSpPr/>
            <p:nvPr/>
          </p:nvSpPr>
          <p:spPr>
            <a:xfrm>
              <a:off x="8324850" y="723900"/>
              <a:ext cx="466725" cy="53340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5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23875" y="2581275"/>
            <a:ext cx="3486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dirty="0" err="1">
                <a:solidFill>
                  <a:srgbClr val="FF0000"/>
                </a:solidFill>
              </a:rPr>
              <a:t>Số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chẵn</a:t>
            </a:r>
            <a:r>
              <a:rPr lang="en-US" sz="54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4229100" y="2590799"/>
            <a:ext cx="704850" cy="809625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7</a:t>
            </a:r>
          </a:p>
        </p:txBody>
      </p:sp>
      <p:sp>
        <p:nvSpPr>
          <p:cNvPr id="28" name="Rectangle: Rounded Corners 27"/>
          <p:cNvSpPr/>
          <p:nvPr/>
        </p:nvSpPr>
        <p:spPr>
          <a:xfrm>
            <a:off x="5000625" y="2600324"/>
            <a:ext cx="704850" cy="809625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4</a:t>
            </a:r>
          </a:p>
        </p:txBody>
      </p:sp>
      <p:sp>
        <p:nvSpPr>
          <p:cNvPr id="29" name="Rectangle: Rounded Corners 28"/>
          <p:cNvSpPr/>
          <p:nvPr/>
        </p:nvSpPr>
        <p:spPr>
          <a:xfrm>
            <a:off x="6477000" y="2609849"/>
            <a:ext cx="704850" cy="809625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5</a:t>
            </a:r>
          </a:p>
        </p:txBody>
      </p:sp>
      <p:sp>
        <p:nvSpPr>
          <p:cNvPr id="30" name="Rectangle: Rounded Corners 29"/>
          <p:cNvSpPr/>
          <p:nvPr/>
        </p:nvSpPr>
        <p:spPr>
          <a:xfrm>
            <a:off x="7248525" y="2619374"/>
            <a:ext cx="704850" cy="809625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6275" y="4067175"/>
            <a:ext cx="3448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dirty="0" err="1">
                <a:solidFill>
                  <a:srgbClr val="FF0000"/>
                </a:solidFill>
              </a:rPr>
              <a:t>Số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lẻ</a:t>
            </a:r>
            <a:r>
              <a:rPr lang="en-US" sz="54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2" name="Rectangle: Rounded Corners 31"/>
          <p:cNvSpPr/>
          <p:nvPr/>
        </p:nvSpPr>
        <p:spPr>
          <a:xfrm>
            <a:off x="3314700" y="4105274"/>
            <a:ext cx="704850" cy="809625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4</a:t>
            </a:r>
          </a:p>
        </p:txBody>
      </p:sp>
      <p:sp>
        <p:nvSpPr>
          <p:cNvPr id="33" name="Rectangle: Rounded Corners 32"/>
          <p:cNvSpPr/>
          <p:nvPr/>
        </p:nvSpPr>
        <p:spPr>
          <a:xfrm>
            <a:off x="4086225" y="4114799"/>
            <a:ext cx="704850" cy="809625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7</a:t>
            </a:r>
          </a:p>
        </p:txBody>
      </p:sp>
      <p:sp>
        <p:nvSpPr>
          <p:cNvPr id="34" name="Rectangle: Rounded Corners 33"/>
          <p:cNvSpPr/>
          <p:nvPr/>
        </p:nvSpPr>
        <p:spPr>
          <a:xfrm>
            <a:off x="5562600" y="4124324"/>
            <a:ext cx="704850" cy="809625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4</a:t>
            </a:r>
          </a:p>
        </p:txBody>
      </p:sp>
      <p:sp>
        <p:nvSpPr>
          <p:cNvPr id="35" name="Rectangle: Rounded Corners 34"/>
          <p:cNvSpPr/>
          <p:nvPr/>
        </p:nvSpPr>
        <p:spPr>
          <a:xfrm>
            <a:off x="6334125" y="4133849"/>
            <a:ext cx="704850" cy="809625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5</a:t>
            </a:r>
          </a:p>
        </p:txBody>
      </p:sp>
      <p:sp>
        <p:nvSpPr>
          <p:cNvPr id="36" name="Rectangle: Rounded Corners 35"/>
          <p:cNvSpPr/>
          <p:nvPr/>
        </p:nvSpPr>
        <p:spPr>
          <a:xfrm>
            <a:off x="7610475" y="4105274"/>
            <a:ext cx="704850" cy="809625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5</a:t>
            </a:r>
          </a:p>
        </p:txBody>
      </p:sp>
      <p:sp>
        <p:nvSpPr>
          <p:cNvPr id="37" name="Rectangle: Rounded Corners 36"/>
          <p:cNvSpPr/>
          <p:nvPr/>
        </p:nvSpPr>
        <p:spPr>
          <a:xfrm>
            <a:off x="8382000" y="4114799"/>
            <a:ext cx="704850" cy="809625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7</a:t>
            </a:r>
          </a:p>
        </p:txBody>
      </p:sp>
      <p:sp>
        <p:nvSpPr>
          <p:cNvPr id="38" name="Rectangle: Rounded Corners 37"/>
          <p:cNvSpPr/>
          <p:nvPr/>
        </p:nvSpPr>
        <p:spPr>
          <a:xfrm>
            <a:off x="9705975" y="4076699"/>
            <a:ext cx="704850" cy="809625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7</a:t>
            </a:r>
          </a:p>
        </p:txBody>
      </p:sp>
      <p:sp>
        <p:nvSpPr>
          <p:cNvPr id="39" name="Rectangle: Rounded Corners 38"/>
          <p:cNvSpPr/>
          <p:nvPr/>
        </p:nvSpPr>
        <p:spPr>
          <a:xfrm>
            <a:off x="10477500" y="4086224"/>
            <a:ext cx="704850" cy="809625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809" r="679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68410" y="880968"/>
            <a:ext cx="38084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1" i="0" u="none" strike="noStrike" kern="1200" cap="none" spc="0" normalizeH="0" baseline="0" noProof="0" dirty="0">
                <a:ln w="12700">
                  <a:solidFill>
                    <a:srgbClr val="B25D55"/>
                  </a:solidFill>
                  <a:prstDash val="solid"/>
                </a:ln>
                <a:solidFill>
                  <a:srgbClr val="FFFF66"/>
                </a:solidFill>
                <a:effectLst>
                  <a:outerShdw dist="38100" dir="2700000" algn="tl" rotWithShape="0">
                    <a:srgbClr val="841B1A"/>
                  </a:outerShdw>
                </a:effectLst>
                <a:uLnTx/>
                <a:uFillTx/>
                <a:latin typeface="iCiel Crocante" panose="02000000000000000000" pitchFamily="50" charset="0"/>
                <a:ea typeface="+mn-ea"/>
                <a:cs typeface="+mn-cs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259" y="2422705"/>
            <a:ext cx="3717524" cy="371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074" y="2836047"/>
            <a:ext cx="1301612" cy="17340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42" y="2801322"/>
            <a:ext cx="1514192" cy="18463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409" y="4374762"/>
            <a:ext cx="1514192" cy="20652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234" y="4733385"/>
            <a:ext cx="2225233" cy="17984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64" y="3963698"/>
            <a:ext cx="1226926" cy="16689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239" y="4453857"/>
            <a:ext cx="3940108" cy="176047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-2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35616">
            <a:off x="3056458" y="3427370"/>
            <a:ext cx="1025731" cy="137019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394" y="3500387"/>
            <a:ext cx="992886" cy="13272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04737" y="4199037"/>
            <a:ext cx="927416" cy="123232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contrast="4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0670">
            <a:off x="2889732" y="4195302"/>
            <a:ext cx="925391" cy="1239787"/>
          </a:xfrm>
          <a:prstGeom prst="rect">
            <a:avLst/>
          </a:prstGeom>
        </p:spPr>
      </p:pic>
      <p:pic>
        <p:nvPicPr>
          <p:cNvPr id="4096" name="Picture 4095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20000" contrast="4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58335" y="4347813"/>
            <a:ext cx="793343" cy="1083543"/>
          </a:xfrm>
          <a:prstGeom prst="rect">
            <a:avLst/>
          </a:prstGeom>
        </p:spPr>
      </p:pic>
      <p:pic>
        <p:nvPicPr>
          <p:cNvPr id="4097" name="Tieng-yeah-tre-con-www_tiengdong_com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143451" y="-1043525"/>
            <a:ext cx="487363" cy="487363"/>
          </a:xfrm>
          <a:prstGeom prst="rect">
            <a:avLst/>
          </a:prstGeom>
        </p:spPr>
      </p:pic>
      <p:sp>
        <p:nvSpPr>
          <p:cNvPr id="4106" name="Speech Bubble: Rectangle with Corners Rounded 4105"/>
          <p:cNvSpPr/>
          <p:nvPr/>
        </p:nvSpPr>
        <p:spPr>
          <a:xfrm>
            <a:off x="6412388" y="585880"/>
            <a:ext cx="4916395" cy="1601501"/>
          </a:xfrm>
          <a:prstGeom prst="wedgeRoundRectCallout">
            <a:avLst>
              <a:gd name="adj1" fmla="val 13401"/>
              <a:gd name="adj2" fmla="val 62337"/>
              <a:gd name="adj3" fmla="val 16667"/>
            </a:avLst>
          </a:prstGeom>
          <a:solidFill>
            <a:srgbClr val="CCFFFF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Ồ quao, các bạn khủng long nhí thật đáng yêu làm sao!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4414" fill="hold"/>
                                        <p:tgtEl>
                                          <p:spTgt spid="40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"/>
                </p:tgtEl>
              </p:cMediaNode>
            </p:audio>
          </p:childTnLst>
        </p:cTn>
      </p:par>
    </p:tnLst>
    <p:bldLst>
      <p:bldP spid="410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98" y="2721802"/>
            <a:ext cx="11760203" cy="1414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5" t="27222" r="31944" b="27361"/>
          <a:stretch>
            <a:fillRect/>
          </a:stretch>
        </p:blipFill>
        <p:spPr>
          <a:xfrm>
            <a:off x="4542248" y="5007782"/>
            <a:ext cx="1482435" cy="18644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 t="27639" r="35695" b="28611"/>
          <a:stretch>
            <a:fillRect/>
          </a:stretch>
        </p:blipFill>
        <p:spPr>
          <a:xfrm rot="6172196">
            <a:off x="5762416" y="4310691"/>
            <a:ext cx="1214988" cy="17575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3" t="26944" r="30139" b="25220"/>
          <a:stretch>
            <a:fillRect/>
          </a:stretch>
        </p:blipFill>
        <p:spPr>
          <a:xfrm rot="1009226">
            <a:off x="6561060" y="4721610"/>
            <a:ext cx="1210780" cy="150014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0" t="22247" r="26782" b="26350"/>
          <a:stretch>
            <a:fillRect/>
          </a:stretch>
        </p:blipFill>
        <p:spPr>
          <a:xfrm rot="4982430">
            <a:off x="5887278" y="5128304"/>
            <a:ext cx="1769438" cy="213769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9" t="27361" r="27778" b="26944"/>
          <a:stretch>
            <a:fillRect/>
          </a:stretch>
        </p:blipFill>
        <p:spPr>
          <a:xfrm>
            <a:off x="3425271" y="5007782"/>
            <a:ext cx="1543499" cy="16759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609" y="-863947"/>
            <a:ext cx="8121934" cy="5414623"/>
          </a:xfrm>
          <a:prstGeom prst="rect">
            <a:avLst/>
          </a:prstGeom>
        </p:spPr>
      </p:pic>
      <p:pic>
        <p:nvPicPr>
          <p:cNvPr id="10" name="Picture 2" descr="Dinosaur Tyrannosaurus Cartoon - Free image on Pixabay - Pixaba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812" y="3481197"/>
            <a:ext cx="4307038" cy="337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Khủng long phim Hoạt hình miễn phí tiền bản Quyền Hoạ - Phim hoạt hình con  khủng long nhỏ png tải về - Miễn phí trong suốt Nghệ Thuật png Tải về.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679" b="95179" l="1778" r="99889">
                        <a14:foregroundMark x1="1778" y1="64643" x2="15444" y2="76964"/>
                        <a14:foregroundMark x1="29444" y1="91607" x2="30444" y2="95357"/>
                        <a14:foregroundMark x1="53889" y1="89107" x2="58667" y2="95357"/>
                        <a14:foregroundMark x1="78556" y1="9643" x2="87111" y2="29643"/>
                        <a14:foregroundMark x1="77667" y1="2857" x2="93778" y2="36250"/>
                        <a14:foregroundMark x1="91000" y1="21964" x2="99889" y2="35536"/>
                        <a14:foregroundMark x1="87333" y1="17143" x2="90222" y2="22321"/>
                        <a14:foregroundMark x1="78778" y1="21429" x2="82889" y2="25536"/>
                        <a14:foregroundMark x1="81333" y1="17143" x2="82778" y2="22321"/>
                        <a14:foregroundMark x1="86111" y1="14464" x2="89000" y2="19107"/>
                        <a14:foregroundMark x1="88222" y1="15000" x2="89222" y2="17143"/>
                        <a14:foregroundMark x1="88222" y1="14107" x2="89778" y2="17500"/>
                        <a14:foregroundMark x1="77889" y1="35536" x2="79444" y2="39107"/>
                        <a14:foregroundMark x1="80667" y1="42500" x2="81333" y2="43929"/>
                        <a14:foregroundMark x1="32000" y1="49464" x2="31333" y2="51786"/>
                        <a14:foregroundMark x1="27889" y1="65179" x2="27000" y2="65536"/>
                        <a14:foregroundMark x1="22222" y1="65893" x2="54556" y2="54643"/>
                        <a14:foregroundMark x1="55000" y1="59107" x2="55111" y2="73393"/>
                        <a14:foregroundMark x1="82222" y1="29286" x2="83778" y2="2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1" y="4191611"/>
            <a:ext cx="4114512" cy="256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43897" y="1092608"/>
            <a:ext cx="5608806" cy="231058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Tổng hợp hơn 57 về hình khu rừng - Du học Ak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7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Dinosaur Tyrannosaurus Cartoon - Free image on Pixabay - Pixa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866" y="1494796"/>
            <a:ext cx="4307038" cy="337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hủng long phim Hoạt hình miễn phí tiền bản Quyền Hoạ - Phim hoạt hình con  khủng long nhỏ png tải về - Miễn phí trong suốt Nghệ Thuật png Tải về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79" b="95179" l="1778" r="99889">
                        <a14:foregroundMark x1="1778" y1="64643" x2="15444" y2="76964"/>
                        <a14:foregroundMark x1="29444" y1="91607" x2="30444" y2="95357"/>
                        <a14:foregroundMark x1="53889" y1="89107" x2="58667" y2="95357"/>
                        <a14:foregroundMark x1="78556" y1="9643" x2="87111" y2="29643"/>
                        <a14:foregroundMark x1="77667" y1="2857" x2="93778" y2="36250"/>
                        <a14:foregroundMark x1="91000" y1="21964" x2="99889" y2="35536"/>
                        <a14:foregroundMark x1="87333" y1="17143" x2="90222" y2="22321"/>
                        <a14:foregroundMark x1="78778" y1="21429" x2="82889" y2="25536"/>
                        <a14:foregroundMark x1="81333" y1="17143" x2="82778" y2="22321"/>
                        <a14:foregroundMark x1="86111" y1="14464" x2="89000" y2="19107"/>
                        <a14:foregroundMark x1="88222" y1="15000" x2="89222" y2="17143"/>
                        <a14:foregroundMark x1="88222" y1="14107" x2="89778" y2="17500"/>
                        <a14:foregroundMark x1="77889" y1="35536" x2="79444" y2="39107"/>
                        <a14:foregroundMark x1="80667" y1="42500" x2="81333" y2="43929"/>
                        <a14:foregroundMark x1="32000" y1="49464" x2="31333" y2="51786"/>
                        <a14:foregroundMark x1="27889" y1="65179" x2="27000" y2="65536"/>
                        <a14:foregroundMark x1="22222" y1="65893" x2="54556" y2="54643"/>
                        <a14:foregroundMark x1="55000" y1="59107" x2="55111" y2="73393"/>
                        <a14:foregroundMark x1="82222" y1="29286" x2="83778" y2="2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354" y="2254802"/>
            <a:ext cx="4114512" cy="256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286993" y="5226292"/>
            <a:ext cx="1935760" cy="1602289"/>
            <a:chOff x="3957817" y="4611274"/>
            <a:chExt cx="2209791" cy="182911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70" t="22247" r="26782" b="26350"/>
            <a:stretch>
              <a:fillRect/>
            </a:stretch>
          </p:blipFill>
          <p:spPr>
            <a:xfrm rot="4982430">
              <a:off x="4148156" y="4420935"/>
              <a:ext cx="1829113" cy="2209791"/>
            </a:xfrm>
            <a:prstGeom prst="rect">
              <a:avLst/>
            </a:prstGeom>
          </p:spPr>
        </p:pic>
        <p:sp>
          <p:nvSpPr>
            <p:cNvPr id="20" name="Sun 19"/>
            <p:cNvSpPr/>
            <p:nvPr/>
          </p:nvSpPr>
          <p:spPr>
            <a:xfrm>
              <a:off x="4261869" y="4976885"/>
              <a:ext cx="1226265" cy="1059801"/>
            </a:xfrm>
            <a:prstGeom prst="sun">
              <a:avLst>
                <a:gd name="adj" fmla="val 2255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670283" y="3851647"/>
            <a:ext cx="1435210" cy="1435210"/>
            <a:chOff x="9807722" y="3429000"/>
            <a:chExt cx="1435210" cy="1435210"/>
          </a:xfrm>
        </p:grpSpPr>
        <p:pic>
          <p:nvPicPr>
            <p:cNvPr id="1032" name="Picture 8" descr="Egg Shoot v3.0 – Game bắn trứng khủng long hay miễn phí cho Androi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7722" y="3429000"/>
              <a:ext cx="1435210" cy="1435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Sun 26"/>
            <p:cNvSpPr/>
            <p:nvPr/>
          </p:nvSpPr>
          <p:spPr>
            <a:xfrm>
              <a:off x="9954240" y="3632403"/>
              <a:ext cx="1226265" cy="1059801"/>
            </a:xfrm>
            <a:prstGeom prst="sun">
              <a:avLst>
                <a:gd name="adj" fmla="val 2255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9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489081" y="4762208"/>
            <a:ext cx="1418823" cy="1757908"/>
            <a:chOff x="7709416" y="4133616"/>
            <a:chExt cx="1418823" cy="175790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53" t="26944" r="30139" b="25220"/>
            <a:stretch>
              <a:fillRect/>
            </a:stretch>
          </p:blipFill>
          <p:spPr>
            <a:xfrm rot="1009226">
              <a:off x="7709416" y="4133616"/>
              <a:ext cx="1418823" cy="1757908"/>
            </a:xfrm>
            <a:prstGeom prst="rect">
              <a:avLst/>
            </a:prstGeom>
          </p:spPr>
        </p:pic>
        <p:sp>
          <p:nvSpPr>
            <p:cNvPr id="29" name="Sun 28"/>
            <p:cNvSpPr/>
            <p:nvPr/>
          </p:nvSpPr>
          <p:spPr>
            <a:xfrm>
              <a:off x="7736938" y="4554053"/>
              <a:ext cx="1226265" cy="1059801"/>
            </a:xfrm>
            <a:prstGeom prst="sun">
              <a:avLst>
                <a:gd name="adj" fmla="val 2255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6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790871" y="5129363"/>
            <a:ext cx="1568401" cy="1568401"/>
            <a:chOff x="6011780" y="3534873"/>
            <a:chExt cx="1568401" cy="1568401"/>
          </a:xfrm>
        </p:grpSpPr>
        <p:pic>
          <p:nvPicPr>
            <p:cNvPr id="1030" name="Picture 6" descr="Hình ảnh Trứng Khủng Long PNG, Vector, PSD, và biểu tượng để tải về miễn  phí | pngtree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67" b="95556" l="10000" r="90000">
                          <a14:foregroundMark x1="55278" y1="8056" x2="68889" y2="8611"/>
                          <a14:foregroundMark x1="41389" y1="90000" x2="55833" y2="93333"/>
                          <a14:foregroundMark x1="45833" y1="48889" x2="45833" y2="48889"/>
                          <a14:foregroundMark x1="59722" y1="4167" x2="64444" y2="5000"/>
                          <a14:foregroundMark x1="46111" y1="93889" x2="55833" y2="95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1780" y="3534873"/>
              <a:ext cx="1568401" cy="1568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Sun 29"/>
            <p:cNvSpPr/>
            <p:nvPr/>
          </p:nvSpPr>
          <p:spPr>
            <a:xfrm>
              <a:off x="6196729" y="3837938"/>
              <a:ext cx="1226265" cy="1059801"/>
            </a:xfrm>
            <a:prstGeom prst="sun">
              <a:avLst>
                <a:gd name="adj" fmla="val 2255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561710" y="5083953"/>
            <a:ext cx="1366330" cy="1483573"/>
            <a:chOff x="6224090" y="5083954"/>
            <a:chExt cx="1366330" cy="148357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39" t="27361" r="27778" b="26944"/>
            <a:stretch>
              <a:fillRect/>
            </a:stretch>
          </p:blipFill>
          <p:spPr>
            <a:xfrm>
              <a:off x="6224090" y="5083954"/>
              <a:ext cx="1366330" cy="1483573"/>
            </a:xfrm>
            <a:prstGeom prst="rect">
              <a:avLst/>
            </a:prstGeom>
          </p:spPr>
        </p:pic>
        <p:sp>
          <p:nvSpPr>
            <p:cNvPr id="31" name="Sun 30"/>
            <p:cNvSpPr/>
            <p:nvPr/>
          </p:nvSpPr>
          <p:spPr>
            <a:xfrm>
              <a:off x="6233506" y="5387019"/>
              <a:ext cx="1226265" cy="1059801"/>
            </a:xfrm>
            <a:prstGeom prst="sun">
              <a:avLst>
                <a:gd name="adj" fmla="val 2255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140008" y="5039210"/>
            <a:ext cx="1068294" cy="1281953"/>
            <a:chOff x="9140008" y="5039210"/>
            <a:chExt cx="1335428" cy="1602514"/>
          </a:xfrm>
        </p:grpSpPr>
        <p:pic>
          <p:nvPicPr>
            <p:cNvPr id="1034" name="Picture 10" descr="Màu trứng khủng long png | PNGEg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130" b="97130" l="556" r="99667">
                          <a14:foregroundMark x1="41667" y1="5926" x2="61556" y2="15648"/>
                          <a14:foregroundMark x1="61556" y1="15648" x2="85333" y2="44259"/>
                          <a14:foregroundMark x1="85333" y1="44259" x2="88333" y2="53981"/>
                          <a14:foregroundMark x1="51889" y1="4630" x2="73889" y2="24537"/>
                          <a14:foregroundMark x1="73889" y1="24537" x2="89889" y2="52685"/>
                          <a14:foregroundMark x1="89889" y1="52685" x2="90778" y2="57037"/>
                          <a14:foregroundMark x1="93111" y1="39537" x2="93111" y2="61204"/>
                          <a14:foregroundMark x1="93111" y1="61204" x2="93111" y2="61204"/>
                          <a14:foregroundMark x1="30667" y1="18611" x2="21556" y2="49167"/>
                          <a14:foregroundMark x1="21556" y1="49167" x2="22778" y2="83611"/>
                          <a14:foregroundMark x1="22778" y1="83611" x2="26222" y2="84815"/>
                          <a14:foregroundMark x1="7556" y1="42593" x2="9667" y2="80648"/>
                          <a14:foregroundMark x1="55333" y1="16574" x2="59222" y2="59259"/>
                          <a14:foregroundMark x1="48222" y1="2407" x2="53000" y2="2222"/>
                          <a14:foregroundMark x1="556" y1="52685" x2="5444" y2="78426"/>
                          <a14:foregroundMark x1="18889" y1="82222" x2="56889" y2="93148"/>
                          <a14:foregroundMark x1="8667" y1="46759" x2="24889" y2="81759"/>
                          <a14:foregroundMark x1="24889" y1="81759" x2="24889" y2="81759"/>
                          <a14:foregroundMark x1="46111" y1="21667" x2="84444" y2="77778"/>
                          <a14:foregroundMark x1="40111" y1="97222" x2="57667" y2="96204"/>
                          <a14:foregroundMark x1="96556" y1="45648" x2="99667" y2="62963"/>
                          <a14:foregroundMark x1="50889" y1="78704" x2="51444" y2="95556"/>
                          <a14:foregroundMark x1="29667" y1="82870" x2="40111" y2="93981"/>
                          <a14:foregroundMark x1="13889" y1="41574" x2="20444" y2="592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0008" y="5039210"/>
              <a:ext cx="1335428" cy="1602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Sun 31"/>
            <p:cNvSpPr/>
            <p:nvPr/>
          </p:nvSpPr>
          <p:spPr>
            <a:xfrm>
              <a:off x="9208352" y="5387019"/>
              <a:ext cx="1226265" cy="1059801"/>
            </a:xfrm>
            <a:prstGeom prst="sun">
              <a:avLst>
                <a:gd name="adj" fmla="val 2255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7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35217" y="3369326"/>
            <a:ext cx="1482435" cy="1864448"/>
            <a:chOff x="2457089" y="4777276"/>
            <a:chExt cx="1482435" cy="1864448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45" t="27222" r="31944" b="27361"/>
            <a:stretch>
              <a:fillRect/>
            </a:stretch>
          </p:blipFill>
          <p:spPr>
            <a:xfrm>
              <a:off x="2457089" y="4777276"/>
              <a:ext cx="1482435" cy="1864448"/>
            </a:xfrm>
            <a:prstGeom prst="rect">
              <a:avLst/>
            </a:prstGeom>
          </p:spPr>
        </p:pic>
        <p:sp>
          <p:nvSpPr>
            <p:cNvPr id="34" name="Sun 33"/>
            <p:cNvSpPr/>
            <p:nvPr/>
          </p:nvSpPr>
          <p:spPr>
            <a:xfrm>
              <a:off x="2540475" y="5228285"/>
              <a:ext cx="1226265" cy="1059801"/>
            </a:xfrm>
            <a:prstGeom prst="sun">
              <a:avLst>
                <a:gd name="adj" fmla="val 2255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996604" y="5214823"/>
            <a:ext cx="1240610" cy="1538985"/>
            <a:chOff x="1512094" y="3440062"/>
            <a:chExt cx="1578523" cy="1958168"/>
          </a:xfrm>
        </p:grpSpPr>
        <p:pic>
          <p:nvPicPr>
            <p:cNvPr id="43" name="Picture 42">
              <a:hlinkClick r:id="" action="ppaction://noaction"/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24815" b="47963" l="73800" r="934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560" t="24666" r="8480" b="53556"/>
            <a:stretch>
              <a:fillRect/>
            </a:stretch>
          </p:blipFill>
          <p:spPr>
            <a:xfrm rot="845761">
              <a:off x="1512094" y="3440062"/>
              <a:ext cx="1578523" cy="1958168"/>
            </a:xfrm>
            <a:prstGeom prst="rect">
              <a:avLst/>
            </a:prstGeom>
          </p:spPr>
        </p:pic>
        <p:sp>
          <p:nvSpPr>
            <p:cNvPr id="44" name="Sun 43"/>
            <p:cNvSpPr/>
            <p:nvPr/>
          </p:nvSpPr>
          <p:spPr>
            <a:xfrm>
              <a:off x="1760483" y="3952769"/>
              <a:ext cx="1226265" cy="1059801"/>
            </a:xfrm>
            <a:prstGeom prst="sun">
              <a:avLst>
                <a:gd name="adj" fmla="val 2255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865904" y="3410610"/>
            <a:ext cx="1118197" cy="1406764"/>
            <a:chOff x="5743583" y="2058186"/>
            <a:chExt cx="1118197" cy="1406764"/>
          </a:xfrm>
        </p:grpSpPr>
        <p:pic>
          <p:nvPicPr>
            <p:cNvPr id="48" name="Picture 47">
              <a:hlinkClick r:id="" action="ppaction://noaction"/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24167" b="45370" l="50000" r="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99" t="24167" r="29901" b="54167"/>
            <a:stretch>
              <a:fillRect/>
            </a:stretch>
          </p:blipFill>
          <p:spPr>
            <a:xfrm rot="1127673">
              <a:off x="5743583" y="2058186"/>
              <a:ext cx="1118197" cy="1406764"/>
            </a:xfrm>
            <a:prstGeom prst="rect">
              <a:avLst/>
            </a:prstGeom>
          </p:spPr>
        </p:pic>
        <p:sp>
          <p:nvSpPr>
            <p:cNvPr id="50" name="Sun 49"/>
            <p:cNvSpPr/>
            <p:nvPr/>
          </p:nvSpPr>
          <p:spPr>
            <a:xfrm>
              <a:off x="5768181" y="2348772"/>
              <a:ext cx="951895" cy="909657"/>
            </a:xfrm>
            <a:prstGeom prst="sun">
              <a:avLst>
                <a:gd name="adj" fmla="val 2255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0610768" y="4887920"/>
            <a:ext cx="1252121" cy="1532596"/>
            <a:chOff x="6954120" y="1006512"/>
            <a:chExt cx="1252121" cy="1532596"/>
          </a:xfrm>
        </p:grpSpPr>
        <p:pic>
          <p:nvPicPr>
            <p:cNvPr id="46" name="Picture 45">
              <a:hlinkClick r:id="" action="ppaction://noaction"/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48704" b="90000" l="514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81" t="49333" r="11119" b="16667"/>
            <a:stretch>
              <a:fillRect/>
            </a:stretch>
          </p:blipFill>
          <p:spPr>
            <a:xfrm>
              <a:off x="6954120" y="1006512"/>
              <a:ext cx="1252121" cy="1532596"/>
            </a:xfrm>
            <a:prstGeom prst="rect">
              <a:avLst/>
            </a:prstGeom>
          </p:spPr>
        </p:pic>
        <p:sp>
          <p:nvSpPr>
            <p:cNvPr id="51" name="Sun 50"/>
            <p:cNvSpPr/>
            <p:nvPr/>
          </p:nvSpPr>
          <p:spPr>
            <a:xfrm>
              <a:off x="7076435" y="1405449"/>
              <a:ext cx="951895" cy="909657"/>
            </a:xfrm>
            <a:prstGeom prst="sun">
              <a:avLst>
                <a:gd name="adj" fmla="val 2255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8</a:t>
              </a:r>
            </a:p>
          </p:txBody>
        </p:sp>
      </p:grpSp>
      <p:sp>
        <p:nvSpPr>
          <p:cNvPr id="40" name="Thought Bubble: Cloud 39"/>
          <p:cNvSpPr/>
          <p:nvPr/>
        </p:nvSpPr>
        <p:spPr>
          <a:xfrm>
            <a:off x="446065" y="862038"/>
            <a:ext cx="2115645" cy="1558977"/>
          </a:xfrm>
          <a:prstGeom prst="cloudCallout">
            <a:avLst>
              <a:gd name="adj1" fmla="val 52855"/>
              <a:gd name="adj2" fmla="val 55769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Số chẵn</a:t>
            </a:r>
          </a:p>
        </p:txBody>
      </p:sp>
      <p:sp>
        <p:nvSpPr>
          <p:cNvPr id="55" name="Thought Bubble: Cloud 54"/>
          <p:cNvSpPr/>
          <p:nvPr/>
        </p:nvSpPr>
        <p:spPr>
          <a:xfrm>
            <a:off x="9890266" y="82550"/>
            <a:ext cx="2115645" cy="1558977"/>
          </a:xfrm>
          <a:prstGeom prst="cloudCallout">
            <a:avLst>
              <a:gd name="adj1" fmla="val -32878"/>
              <a:gd name="adj2" fmla="val 90384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Số lẻ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5253">
            <a:off x="3274014" y="-1108030"/>
            <a:ext cx="5599167" cy="3732778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4072590" y="273071"/>
            <a:ext cx="3866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Game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tìm trứng KHỦNG LONG</a:t>
            </a:r>
          </a:p>
        </p:txBody>
      </p:sp>
      <p:pic>
        <p:nvPicPr>
          <p:cNvPr id="3" name="Tieng-tinh-tinh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1156488" y="557238"/>
            <a:ext cx="609600" cy="609600"/>
          </a:xfrm>
          <a:prstGeom prst="rect">
            <a:avLst/>
          </a:prstGeom>
        </p:spPr>
      </p:pic>
      <p:pic>
        <p:nvPicPr>
          <p:cNvPr id="41" name="Tieng-tinh-tinh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820359" y="-222250"/>
            <a:ext cx="609600" cy="609600"/>
          </a:xfrm>
          <a:prstGeom prst="rect">
            <a:avLst/>
          </a:prstGeom>
        </p:spPr>
      </p:pic>
      <p:pic>
        <p:nvPicPr>
          <p:cNvPr id="42" name="Tieng-tinh-tinh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691507" y="-831850"/>
            <a:ext cx="609600" cy="609600"/>
          </a:xfrm>
          <a:prstGeom prst="rect">
            <a:avLst/>
          </a:prstGeom>
        </p:spPr>
      </p:pic>
      <p:pic>
        <p:nvPicPr>
          <p:cNvPr id="45" name="Tieng-tinh-tinh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19373" y="-1237729"/>
            <a:ext cx="609600" cy="609600"/>
          </a:xfrm>
          <a:prstGeom prst="rect">
            <a:avLst/>
          </a:prstGeom>
        </p:spPr>
      </p:pic>
      <p:pic>
        <p:nvPicPr>
          <p:cNvPr id="47" name="Tieng-tinh-tinh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2498407" y="-1528819"/>
            <a:ext cx="609600" cy="609600"/>
          </a:xfrm>
          <a:prstGeom prst="rect">
            <a:avLst/>
          </a:prstGeom>
        </p:spPr>
      </p:pic>
      <p:pic>
        <p:nvPicPr>
          <p:cNvPr id="49" name="Tieng-tinh-tinh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025514" y="-1528819"/>
            <a:ext cx="609600" cy="609600"/>
          </a:xfrm>
          <a:prstGeom prst="rect">
            <a:avLst/>
          </a:prstGeom>
        </p:spPr>
      </p:pic>
      <p:pic>
        <p:nvPicPr>
          <p:cNvPr id="52" name="Tieng-tinh-tinh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231594" y="-1528819"/>
            <a:ext cx="609600" cy="609600"/>
          </a:xfrm>
          <a:prstGeom prst="rect">
            <a:avLst/>
          </a:prstGeom>
        </p:spPr>
      </p:pic>
      <p:pic>
        <p:nvPicPr>
          <p:cNvPr id="53" name="Tieng-tinh-tinh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232241" y="-1528819"/>
            <a:ext cx="609600" cy="609600"/>
          </a:xfrm>
          <a:prstGeom prst="rect">
            <a:avLst/>
          </a:prstGeom>
        </p:spPr>
      </p:pic>
      <p:pic>
        <p:nvPicPr>
          <p:cNvPr id="54" name="Tieng-tinh-tinh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110584" y="-1586281"/>
            <a:ext cx="609600" cy="609600"/>
          </a:xfrm>
          <a:prstGeom prst="rect">
            <a:avLst/>
          </a:prstGeom>
        </p:spPr>
      </p:pic>
      <p:pic>
        <p:nvPicPr>
          <p:cNvPr id="56" name="Tieng-tinh-tinh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977908" y="-145864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-0.39076 0.0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44" y="375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4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-0.35326 0.0921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460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448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3919 -0.0780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" y="-391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44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-0.71575 -0.0208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94" y="-104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448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-0.54948 -0.1525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74" y="-763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3448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14245 -0.3812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-1907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344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0.4681 -0.2233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98" y="-1118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3448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01171 -0.179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-8981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3448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0.83894 -0.2201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40" y="-11019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3448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0.24909 -0.06644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6481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3448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809" r="679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3475" y="1826466"/>
            <a:ext cx="5883150" cy="1109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6" b="15004"/>
          <a:stretch>
            <a:fillRect/>
          </a:stretch>
        </p:blipFill>
        <p:spPr bwMode="auto">
          <a:xfrm>
            <a:off x="-11837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0091" y="1320940"/>
            <a:ext cx="5288939" cy="4130232"/>
          </a:xfrm>
          <a:prstGeom prst="rect">
            <a:avLst/>
          </a:prstGeom>
        </p:spPr>
      </p:pic>
      <p:sp>
        <p:nvSpPr>
          <p:cNvPr id="4" name="Speech Bubble: Rectangle with Corners Rounded 3"/>
          <p:cNvSpPr/>
          <p:nvPr/>
        </p:nvSpPr>
        <p:spPr>
          <a:xfrm>
            <a:off x="6314828" y="1538857"/>
            <a:ext cx="4742673" cy="1445401"/>
          </a:xfrm>
          <a:prstGeom prst="wedgeRoundRectCallout">
            <a:avLst>
              <a:gd name="adj1" fmla="val -57494"/>
              <a:gd name="adj2" fmla="val 19519"/>
              <a:gd name="adj3" fmla="val 16667"/>
            </a:avLst>
          </a:prstGeom>
          <a:solidFill>
            <a:srgbClr val="FFFFFF"/>
          </a:solidFill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bạn hãy cùng mình ngược dòng thời gian để ngắm nhìn thế giới khủng long nhé!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Tieng-lam-phep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86165" y="-802798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3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" dur="10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9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1776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</p:childTnLst>
            </p:cTn>
          </p:par>
        </p:tnLst>
        <p:bldLst>
          <p:bldP spid="4" grpId="0" animBg="1"/>
          <p:bldP spid="4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3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" dur="10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9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1776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</p:childTnLst>
            </p:cTn>
          </p:par>
        </p:tnLst>
        <p:bldLst>
          <p:bldP spid="4" grpId="0" animBg="1"/>
          <p:bldP spid="4" grpId="1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858" y="2522051"/>
            <a:ext cx="2553406" cy="3545836"/>
          </a:xfrm>
          <a:prstGeom prst="rect">
            <a:avLst/>
          </a:prstGeom>
        </p:spPr>
      </p:pic>
      <p:sp>
        <p:nvSpPr>
          <p:cNvPr id="7" name="Speech Bubble: Rectangle with Corners Rounded 6"/>
          <p:cNvSpPr/>
          <p:nvPr/>
        </p:nvSpPr>
        <p:spPr>
          <a:xfrm>
            <a:off x="5610693" y="1983599"/>
            <a:ext cx="4742673" cy="1445401"/>
          </a:xfrm>
          <a:prstGeom prst="wedgeRoundRectCallout">
            <a:avLst>
              <a:gd name="adj1" fmla="val -57494"/>
              <a:gd name="adj2" fmla="val 19519"/>
              <a:gd name="adj3" fmla="val 16667"/>
            </a:avLst>
          </a:prstGeom>
          <a:solidFill>
            <a:srgbClr val="CCFFFF"/>
          </a:solidFill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Tuyệt quá! Mình đã đến được thế giới khủng long rồi.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peech Bubble: Rectangle with Corners Rounded 7"/>
          <p:cNvSpPr/>
          <p:nvPr/>
        </p:nvSpPr>
        <p:spPr>
          <a:xfrm>
            <a:off x="5652122" y="1574800"/>
            <a:ext cx="5808358" cy="2257573"/>
          </a:xfrm>
          <a:prstGeom prst="wedgeRoundRectCallout">
            <a:avLst>
              <a:gd name="adj1" fmla="val -57494"/>
              <a:gd name="adj2" fmla="val 19519"/>
              <a:gd name="adj3" fmla="val 16667"/>
            </a:avLst>
          </a:prstGeom>
          <a:solidFill>
            <a:srgbClr val="CCFFFF"/>
          </a:solidFill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khủng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long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hoàn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thành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8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257175" y="228600"/>
            <a:ext cx="11591925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19158" y="485245"/>
            <a:ext cx="721360" cy="822305"/>
            <a:chOff x="955040" y="413583"/>
            <a:chExt cx="721360" cy="822305"/>
          </a:xfrm>
        </p:grpSpPr>
        <p:sp>
          <p:nvSpPr>
            <p:cNvPr id="7" name="Isosceles Triangle 6"/>
            <p:cNvSpPr/>
            <p:nvPr/>
          </p:nvSpPr>
          <p:spPr>
            <a:xfrm>
              <a:off x="955040" y="508000"/>
              <a:ext cx="721360" cy="62186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47115" y="413583"/>
              <a:ext cx="487680" cy="822305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1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624643" y="521673"/>
            <a:ext cx="9376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đến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bông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màu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nếu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0" name="Freeform: Shape 129"/>
          <p:cNvSpPr/>
          <p:nvPr/>
        </p:nvSpPr>
        <p:spPr>
          <a:xfrm>
            <a:off x="6515099" y="3724273"/>
            <a:ext cx="3895725" cy="1409701"/>
          </a:xfrm>
          <a:custGeom>
            <a:avLst/>
            <a:gdLst>
              <a:gd name="connsiteX0" fmla="*/ 0 w 3248025"/>
              <a:gd name="connsiteY0" fmla="*/ 0 h 164267"/>
              <a:gd name="connsiteX1" fmla="*/ 1057275 w 3248025"/>
              <a:gd name="connsiteY1" fmla="*/ 152400 h 164267"/>
              <a:gd name="connsiteX2" fmla="*/ 3248025 w 3248025"/>
              <a:gd name="connsiteY2" fmla="*/ 142875 h 16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48025" h="164267">
                <a:moveTo>
                  <a:pt x="0" y="0"/>
                </a:moveTo>
                <a:cubicBezTo>
                  <a:pt x="257969" y="64294"/>
                  <a:pt x="515938" y="128588"/>
                  <a:pt x="1057275" y="152400"/>
                </a:cubicBezTo>
                <a:cubicBezTo>
                  <a:pt x="1598613" y="176213"/>
                  <a:pt x="2423319" y="159544"/>
                  <a:pt x="3248025" y="142875"/>
                </a:cubicBezTo>
              </a:path>
            </a:pathLst>
          </a:custGeom>
          <a:noFill/>
          <a:ln w="3810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4507230" y="2894329"/>
            <a:ext cx="2266949" cy="140017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: Shape 132"/>
          <p:cNvSpPr/>
          <p:nvPr/>
        </p:nvSpPr>
        <p:spPr>
          <a:xfrm flipV="1">
            <a:off x="6534150" y="2181224"/>
            <a:ext cx="3860800" cy="1228725"/>
          </a:xfrm>
          <a:custGeom>
            <a:avLst/>
            <a:gdLst>
              <a:gd name="connsiteX0" fmla="*/ 0 w 3248025"/>
              <a:gd name="connsiteY0" fmla="*/ 0 h 164267"/>
              <a:gd name="connsiteX1" fmla="*/ 1057275 w 3248025"/>
              <a:gd name="connsiteY1" fmla="*/ 152400 h 164267"/>
              <a:gd name="connsiteX2" fmla="*/ 3248025 w 3248025"/>
              <a:gd name="connsiteY2" fmla="*/ 142875 h 16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48025" h="164267">
                <a:moveTo>
                  <a:pt x="0" y="0"/>
                </a:moveTo>
                <a:cubicBezTo>
                  <a:pt x="257969" y="64294"/>
                  <a:pt x="515938" y="128588"/>
                  <a:pt x="1057275" y="152400"/>
                </a:cubicBezTo>
                <a:cubicBezTo>
                  <a:pt x="1598613" y="176213"/>
                  <a:pt x="2423319" y="159544"/>
                  <a:pt x="3248025" y="142875"/>
                </a:cubicBezTo>
              </a:path>
            </a:pathLst>
          </a:custGeom>
          <a:noFill/>
          <a:ln w="3810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" name="Connector: Curved 135"/>
          <p:cNvCxnSpPr/>
          <p:nvPr/>
        </p:nvCxnSpPr>
        <p:spPr>
          <a:xfrm>
            <a:off x="8248650" y="2190750"/>
            <a:ext cx="2000885" cy="949325"/>
          </a:xfrm>
          <a:prstGeom prst="curvedConnector3">
            <a:avLst>
              <a:gd name="adj1" fmla="val 50000"/>
            </a:avLst>
          </a:prstGeom>
          <a:ln w="3810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Freeform: Shape 141"/>
          <p:cNvSpPr/>
          <p:nvPr/>
        </p:nvSpPr>
        <p:spPr>
          <a:xfrm>
            <a:off x="8467725" y="3969903"/>
            <a:ext cx="1800225" cy="1087871"/>
          </a:xfrm>
          <a:custGeom>
            <a:avLst/>
            <a:gdLst>
              <a:gd name="connsiteX0" fmla="*/ 0 w 1752600"/>
              <a:gd name="connsiteY0" fmla="*/ 630671 h 630671"/>
              <a:gd name="connsiteX1" fmla="*/ 981075 w 1752600"/>
              <a:gd name="connsiteY1" fmla="*/ 30596 h 630671"/>
              <a:gd name="connsiteX2" fmla="*/ 1752600 w 1752600"/>
              <a:gd name="connsiteY2" fmla="*/ 87746 h 63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2600" h="630671">
                <a:moveTo>
                  <a:pt x="0" y="630671"/>
                </a:moveTo>
                <a:cubicBezTo>
                  <a:pt x="344487" y="375877"/>
                  <a:pt x="688975" y="121083"/>
                  <a:pt x="981075" y="30596"/>
                </a:cubicBezTo>
                <a:cubicBezTo>
                  <a:pt x="1273175" y="-59892"/>
                  <a:pt x="1636713" y="78221"/>
                  <a:pt x="1752600" y="87746"/>
                </a:cubicBezTo>
              </a:path>
            </a:pathLst>
          </a:custGeom>
          <a:noFill/>
          <a:ln w="3810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4" name="Picture 143" descr="A close up of a flower&#10;&#10;Description automatically generated with medium confidence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66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789" y="1764573"/>
            <a:ext cx="862886" cy="864327"/>
          </a:xfrm>
          <a:prstGeom prst="rect">
            <a:avLst/>
          </a:prstGeom>
        </p:spPr>
      </p:pic>
      <p:pic>
        <p:nvPicPr>
          <p:cNvPr id="145" name="Picture 144" descr="A close up of a flower&#10;&#10;Description automatically generated with medium confidence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838" y="2726599"/>
            <a:ext cx="881903" cy="883376"/>
          </a:xfrm>
          <a:prstGeom prst="rect">
            <a:avLst/>
          </a:prstGeom>
        </p:spPr>
      </p:pic>
      <p:pic>
        <p:nvPicPr>
          <p:cNvPr id="147" name="Picture 146" descr="A yellow flower with a green center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589" y="3656754"/>
            <a:ext cx="883941" cy="867622"/>
          </a:xfrm>
          <a:prstGeom prst="rect">
            <a:avLst/>
          </a:prstGeom>
        </p:spPr>
      </p:pic>
      <p:pic>
        <p:nvPicPr>
          <p:cNvPr id="148" name="Picture 147" descr="A close up of a flower&#10;&#10;Description automatically generated with medium confidence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413" y="4517299"/>
            <a:ext cx="881903" cy="883376"/>
          </a:xfrm>
          <a:prstGeom prst="rect">
            <a:avLst/>
          </a:prstGeom>
        </p:spPr>
      </p:pic>
      <p:sp>
        <p:nvSpPr>
          <p:cNvPr id="149" name="TextBox 148"/>
          <p:cNvSpPr txBox="1"/>
          <p:nvPr/>
        </p:nvSpPr>
        <p:spPr>
          <a:xfrm rot="18956219">
            <a:off x="6419849" y="2390775"/>
            <a:ext cx="1152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4 210</a:t>
            </a:r>
          </a:p>
        </p:txBody>
      </p:sp>
      <p:sp>
        <p:nvSpPr>
          <p:cNvPr id="150" name="TextBox 149"/>
          <p:cNvSpPr txBox="1"/>
          <p:nvPr/>
        </p:nvSpPr>
        <p:spPr>
          <a:xfrm rot="1955318">
            <a:off x="6724651" y="4429125"/>
            <a:ext cx="1152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2 107</a:t>
            </a:r>
          </a:p>
        </p:txBody>
      </p:sp>
      <p:sp>
        <p:nvSpPr>
          <p:cNvPr id="152" name="TextBox 151"/>
          <p:cNvSpPr txBox="1"/>
          <p:nvPr/>
        </p:nvSpPr>
        <p:spPr>
          <a:xfrm rot="195085">
            <a:off x="9077322" y="1895475"/>
            <a:ext cx="1152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361</a:t>
            </a:r>
          </a:p>
        </p:txBody>
      </p:sp>
      <p:sp>
        <p:nvSpPr>
          <p:cNvPr id="153" name="TextBox 152"/>
          <p:cNvSpPr txBox="1"/>
          <p:nvPr/>
        </p:nvSpPr>
        <p:spPr>
          <a:xfrm rot="1657865">
            <a:off x="8915397" y="2609851"/>
            <a:ext cx="1152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6 408</a:t>
            </a:r>
          </a:p>
        </p:txBody>
      </p:sp>
      <p:sp>
        <p:nvSpPr>
          <p:cNvPr id="155" name="TextBox 154"/>
          <p:cNvSpPr txBox="1"/>
          <p:nvPr/>
        </p:nvSpPr>
        <p:spPr>
          <a:xfrm rot="20070339">
            <a:off x="8705847" y="3886201"/>
            <a:ext cx="1152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1 965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8886822" y="4819651"/>
            <a:ext cx="1152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1 954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361950" y="1914525"/>
            <a:ext cx="44672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300" dirty="0"/>
              <a:t>a) Con </a:t>
            </a:r>
            <a:r>
              <a:rPr lang="en-US" sz="3300" dirty="0" err="1"/>
              <a:t>ong</a:t>
            </a:r>
            <a:r>
              <a:rPr lang="en-US" sz="3300" dirty="0"/>
              <a:t> bay </a:t>
            </a:r>
            <a:r>
              <a:rPr lang="en-US" sz="3300" dirty="0" err="1"/>
              <a:t>theo</a:t>
            </a:r>
            <a:r>
              <a:rPr lang="en-US" sz="3300" dirty="0"/>
              <a:t> </a:t>
            </a:r>
            <a:r>
              <a:rPr lang="en-US" sz="3300" dirty="0" err="1"/>
              <a:t>đường</a:t>
            </a:r>
            <a:r>
              <a:rPr lang="en-US" sz="3300" dirty="0"/>
              <a:t> </a:t>
            </a:r>
            <a:r>
              <a:rPr lang="en-US" sz="3300" dirty="0" err="1"/>
              <a:t>ghi</a:t>
            </a:r>
            <a:r>
              <a:rPr lang="en-US" sz="3300" dirty="0"/>
              <a:t> </a:t>
            </a:r>
            <a:r>
              <a:rPr lang="en-US" sz="3300" dirty="0" err="1"/>
              <a:t>các</a:t>
            </a:r>
            <a:r>
              <a:rPr lang="en-US" sz="3300" dirty="0"/>
              <a:t> </a:t>
            </a:r>
            <a:r>
              <a:rPr lang="en-US" sz="3300" dirty="0" err="1"/>
              <a:t>số</a:t>
            </a:r>
            <a:r>
              <a:rPr lang="en-US" sz="3300" dirty="0"/>
              <a:t> </a:t>
            </a:r>
            <a:r>
              <a:rPr lang="en-US" sz="3300" dirty="0" err="1"/>
              <a:t>chẵn</a:t>
            </a:r>
            <a:r>
              <a:rPr lang="en-US" sz="3300" dirty="0"/>
              <a:t>?</a:t>
            </a:r>
          </a:p>
        </p:txBody>
      </p:sp>
      <p:pic>
        <p:nvPicPr>
          <p:cNvPr id="158" name="Picture 157" descr="A picture containing cartoon, clipart, smiley, emoticon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995" y="2707352"/>
            <a:ext cx="1897050" cy="1482377"/>
          </a:xfrm>
          <a:prstGeom prst="rect">
            <a:avLst/>
          </a:prstGeom>
        </p:spPr>
      </p:pic>
      <p:sp>
        <p:nvSpPr>
          <p:cNvPr id="159" name="TextBox 158"/>
          <p:cNvSpPr txBox="1"/>
          <p:nvPr/>
        </p:nvSpPr>
        <p:spPr>
          <a:xfrm>
            <a:off x="228600" y="3400425"/>
            <a:ext cx="40576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300" dirty="0"/>
              <a:t>b) Con </a:t>
            </a:r>
            <a:r>
              <a:rPr lang="en-US" sz="3300" dirty="0" err="1"/>
              <a:t>ong</a:t>
            </a:r>
            <a:r>
              <a:rPr lang="en-US" sz="3300" dirty="0"/>
              <a:t> bay </a:t>
            </a:r>
            <a:r>
              <a:rPr lang="en-US" sz="3300" dirty="0" err="1"/>
              <a:t>theo</a:t>
            </a:r>
            <a:r>
              <a:rPr lang="en-US" sz="3300" dirty="0"/>
              <a:t> </a:t>
            </a:r>
            <a:r>
              <a:rPr lang="en-US" sz="3300" dirty="0" err="1"/>
              <a:t>đường</a:t>
            </a:r>
            <a:r>
              <a:rPr lang="en-US" sz="3300" dirty="0"/>
              <a:t> </a:t>
            </a:r>
            <a:r>
              <a:rPr lang="en-US" sz="3300" dirty="0" err="1"/>
              <a:t>ghi</a:t>
            </a:r>
            <a:r>
              <a:rPr lang="en-US" sz="3300" dirty="0"/>
              <a:t> </a:t>
            </a:r>
            <a:r>
              <a:rPr lang="en-US" sz="3300" dirty="0" err="1"/>
              <a:t>các</a:t>
            </a:r>
            <a:r>
              <a:rPr lang="en-US" sz="3300" dirty="0"/>
              <a:t> </a:t>
            </a:r>
            <a:r>
              <a:rPr lang="en-US" sz="3300" dirty="0" err="1"/>
              <a:t>số</a:t>
            </a:r>
            <a:r>
              <a:rPr lang="en-US" sz="3300" dirty="0"/>
              <a:t> </a:t>
            </a:r>
            <a:r>
              <a:rPr lang="en-US" sz="3300" dirty="0" err="1"/>
              <a:t>lẻ</a:t>
            </a:r>
            <a:r>
              <a:rPr lang="en-US" sz="3300" dirty="0"/>
              <a:t>?</a:t>
            </a:r>
          </a:p>
        </p:txBody>
      </p:sp>
      <p:pic>
        <p:nvPicPr>
          <p:cNvPr id="160" name="Picture 159" descr="A picture containing cartoon, clipart, smiley, emoticon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20" y="2707352"/>
            <a:ext cx="1897050" cy="14823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2.22222E-6 L 1.66667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86 0.00416 L 0.07786 0.00416 C 0.07812 -0.00139 0.07812 -0.00718 0.07865 -0.0125 C 0.07865 -0.01412 0.07917 -0.01528 0.07943 -0.01667 C 0.08047 -0.02384 0.0806 -0.02894 0.08333 -0.03611 C 0.08385 -0.0375 0.08437 -0.03889 0.0849 -0.04028 C 0.08516 -0.04167 0.08529 -0.04329 0.08568 -0.04445 C 0.08607 -0.04607 0.08659 -0.04746 0.08724 -0.04861 C 0.08867 -0.05255 0.09049 -0.05579 0.09193 -0.05972 C 0.097 -0.07523 0.09401 -0.07084 0.09896 -0.07639 C 0.10208 -0.08496 0.09857 -0.07639 0.10286 -0.08472 C 0.10482 -0.08889 0.10651 -0.09398 0.10911 -0.09722 C 0.11003 -0.09861 0.1112 -0.09908 0.11224 -0.1 C 0.11302 -0.10185 0.1138 -0.10371 0.11458 -0.10556 C 0.1151 -0.10695 0.11536 -0.10857 0.11615 -0.10972 C 0.11732 -0.11204 0.11875 -0.11343 0.12005 -0.11528 C 0.12357 -0.12107 0.12083 -0.11875 0.12474 -0.12084 C 0.12708 -0.12523 0.12682 -0.1257 0.13021 -0.12778 C 0.13242 -0.1294 0.13724 -0.13195 0.13724 -0.13195 C 0.13854 -0.1338 0.13971 -0.13588 0.14115 -0.1375 C 0.14232 -0.13912 0.14375 -0.14005 0.14505 -0.14167 C 0.14609 -0.14329 0.14687 -0.14607 0.14818 -0.14722 C 0.14896 -0.14838 0.15026 -0.14792 0.1513 -0.14861 C 0.16315 -0.15718 0.14818 -0.14908 0.16146 -0.15556 C 0.16667 -0.16204 0.16016 -0.15486 0.16927 -0.16111 C 0.17005 -0.16181 0.1707 -0.16343 0.17161 -0.16389 C 0.17851 -0.16945 0.17487 -0.16412 0.18411 -0.16945 C 0.18633 -0.17084 0.18711 -0.17153 0.18958 -0.17222 C 0.19362 -0.17384 0.19779 -0.17616 0.20208 -0.17639 L 0.22161 -0.17778 C 0.22422 -0.17824 0.22682 -0.17871 0.22943 -0.17917 C 0.23646 -0.18079 0.23893 -0.18172 0.24505 -0.18334 C 0.2487 -0.18241 0.25234 -0.18195 0.25599 -0.18056 C 0.25859 -0.17963 0.26107 -0.17778 0.2638 -0.17639 C 0.26615 -0.17523 0.27266 -0.17292 0.27396 -0.17222 C 0.275 -0.1713 0.27604 -0.1706 0.27708 -0.16945 C 0.27838 -0.16829 0.27956 -0.16644 0.28099 -0.16528 C 0.28242 -0.16412 0.28411 -0.16343 0.28568 -0.1625 C 0.28646 -0.16065 0.28698 -0.15857 0.28802 -0.15695 C 0.29115 -0.15209 0.29375 -0.15093 0.2974 -0.14722 C 0.29818 -0.14653 0.29896 -0.1456 0.29974 -0.14445 C 0.30078 -0.14329 0.30182 -0.14213 0.30286 -0.14028 C 0.30404 -0.1382 0.30482 -0.13565 0.30599 -0.13334 C 0.3069 -0.13148 0.30807 -0.12986 0.30911 -0.12778 C 0.30963 -0.12662 0.31003 -0.125 0.31068 -0.12361 C 0.31159 -0.12176 0.31276 -0.12014 0.3138 -0.11806 C 0.31432 -0.1169 0.31484 -0.11551 0.31536 -0.11389 C 0.31588 -0.11227 0.31615 -0.10996 0.31693 -0.10834 C 0.31745 -0.10718 0.31849 -0.10648 0.31927 -0.10556 C 0.3207 -0.09792 0.31901 -0.1044 0.32318 -0.09584 C 0.3237 -0.09468 0.32396 -0.09306 0.32474 -0.09167 C 0.32539 -0.09051 0.3263 -0.09005 0.32708 -0.08889 C 0.32917 -0.08542 0.33086 -0.08079 0.33333 -0.07778 C 0.33411 -0.07685 0.33476 -0.07593 0.33568 -0.075 C 0.33659 -0.07408 0.33776 -0.07338 0.3388 -0.07222 C 0.34453 -0.06551 0.34284 -0.06227 0.35286 -0.06111 L 0.38021 -0.05834 C 0.38437 -0.05695 0.38307 -0.0588 0.3849 -0.05556 " pathEditMode="relative" ptsTypes="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08 0.05278 L 0.07708 0.05278 C 0.08802 0.06991 0.07813 0.05648 0.09427 0.07083 C 0.09583 0.07222 0.09896 0.07639 0.09896 0.07639 C 0.09948 0.07778 0.1 0.07893 0.10052 0.08055 C 0.1013 0.08264 0.10182 0.08541 0.10287 0.0875 C 0.10339 0.08866 0.10443 0.08889 0.10521 0.09028 C 0.10664 0.09282 0.10768 0.09583 0.10912 0.09861 C 0.11589 0.1118 0.11315 0.10324 0.11615 0.11389 C 0.11641 0.1162 0.11641 0.11852 0.11693 0.12083 C 0.11901 0.12986 0.11979 0.12916 0.1224 0.13611 C 0.12318 0.13819 0.12396 0.14051 0.12474 0.14305 C 0.12578 0.14653 0.12617 0.15116 0.12787 0.15416 C 0.12891 0.15602 0.12982 0.15787 0.13099 0.15972 C 0.13268 0.1625 0.13464 0.16481 0.13646 0.16805 C 0.14076 0.17569 0.13633 0.17245 0.14193 0.175 C 0.14297 0.17639 0.14388 0.17778 0.14505 0.17916 C 0.1474 0.18217 0.15026 0.18495 0.15287 0.1875 C 0.15534 0.18981 0.1582 0.19143 0.16068 0.19444 C 0.17148 0.20717 0.15326 0.18518 0.16537 0.20139 C 0.16654 0.20278 0.16784 0.20416 0.16927 0.20555 C 0.17122 0.20741 0.17617 0.21134 0.17787 0.2125 C 0.18216 0.21504 0.18672 0.2169 0.19115 0.21944 C 0.19193 0.21967 0.19271 0.22014 0.19349 0.22083 C 0.19427 0.22153 0.19492 0.22315 0.19583 0.22361 C 0.19779 0.22453 0.19987 0.22453 0.20208 0.225 C 0.20638 0.22546 0.21094 0.22592 0.21537 0.22639 C 0.22031 0.22847 0.22357 0.23009 0.22865 0.23194 C 0.23008 0.23241 0.23177 0.23287 0.23333 0.23333 C 0.23594 0.23241 0.23854 0.23194 0.24115 0.23055 C 0.24349 0.22893 0.24453 0.22546 0.24583 0.22222 C 0.24662 0.21991 0.24714 0.21713 0.24818 0.21528 C 0.2487 0.21389 0.24974 0.21342 0.25052 0.2125 C 0.25182 0.20278 0.25026 0.20972 0.25521 0.2 C 0.25807 0.19398 0.26055 0.1875 0.2638 0.18194 C 0.26563 0.17847 0.2681 0.17662 0.27005 0.17361 C 0.27552 0.16458 0.2681 0.17407 0.2724 0.16528 C 0.29128 0.125 0.27682 0.15648 0.29115 0.13333 C 0.29323 0.12963 0.29401 0.12477 0.29583 0.12083 C 0.2974 0.1169 0.29922 0.11296 0.3013 0.10972 C 0.30313 0.10648 0.30703 0.10185 0.3099 0.1 C 0.31133 0.09884 0.31302 0.09838 0.31458 0.09722 C 0.31537 0.09653 0.31602 0.09514 0.31693 0.09444 C 0.31953 0.0919 0.32565 0.08866 0.32787 0.0875 C 0.33737 0.08125 0.32448 0.08727 0.34271 0.08055 C 0.34349 0.07963 0.34414 0.07801 0.34505 0.07778 C 0.35091 0.075 0.36914 0.07639 0.37083 0.07639 " pathEditMode="relative" ptsTypes="AAAA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Doraemon PNG Images HD | PNG Pl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43051" y="1754291"/>
            <a:ext cx="3739857" cy="431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036" y="2593736"/>
            <a:ext cx="5834378" cy="25849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436</Words>
  <Application>Microsoft Office PowerPoint</Application>
  <PresentationFormat>Custom</PresentationFormat>
  <Paragraphs>100</Paragraphs>
  <Slides>21</Slides>
  <Notes>2</Notes>
  <HiddenSlides>0</HiddenSlides>
  <MMClips>13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Hung</cp:lastModifiedBy>
  <cp:revision>24</cp:revision>
  <dcterms:created xsi:type="dcterms:W3CDTF">2023-06-19T12:45:00Z</dcterms:created>
  <dcterms:modified xsi:type="dcterms:W3CDTF">2023-08-12T07:28:10Z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E65213D9D3D74D9F877546C37F4FEF04</vt:lpwstr>
  </property>
  <property fmtid="{D5CDD505-2E9C-101B-9397-08002B2CF9AE}" pid="3" name="KSOProductBuildVer">
    <vt:lpwstr>1033-11.2.0.11537</vt:lpwstr>
  </property>
</Properties>
</file>