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2" r:id="rId3"/>
    <p:sldId id="441" r:id="rId4"/>
    <p:sldId id="436" r:id="rId5"/>
    <p:sldId id="442" r:id="rId6"/>
    <p:sldId id="446" r:id="rId7"/>
    <p:sldId id="447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1676F-D18E-4BA6-81F9-2958EDD7047E}" v="9" dt="2022-08-28T01:12:57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7" d="100"/>
          <a:sy n="57" d="100"/>
        </p:scale>
        <p:origin x="62" y="2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D2A1676F-D18E-4BA6-81F9-2958EDD7047E}"/>
    <pc:docChg chg="custSel modSld">
      <pc:chgData name="T H" userId="270efafb50020bd6" providerId="LiveId" clId="{D2A1676F-D18E-4BA6-81F9-2958EDD7047E}" dt="2022-08-28T01:25:23.388" v="894" actId="14100"/>
      <pc:docMkLst>
        <pc:docMk/>
      </pc:docMkLst>
      <pc:sldChg chg="modSp mod">
        <pc:chgData name="T H" userId="270efafb50020bd6" providerId="LiveId" clId="{D2A1676F-D18E-4BA6-81F9-2958EDD7047E}" dt="2022-08-28T00:55:00.118" v="5" actId="255"/>
        <pc:sldMkLst>
          <pc:docMk/>
          <pc:sldMk cId="2432748071" sldId="432"/>
        </pc:sldMkLst>
        <pc:spChg chg="mod">
          <ac:chgData name="T H" userId="270efafb50020bd6" providerId="LiveId" clId="{D2A1676F-D18E-4BA6-81F9-2958EDD7047E}" dt="2022-08-28T00:54:52.061" v="3" actId="255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D2A1676F-D18E-4BA6-81F9-2958EDD7047E}" dt="2022-08-28T00:54:52.061" v="3" actId="255"/>
          <ac:spMkLst>
            <pc:docMk/>
            <pc:sldMk cId="2432748071" sldId="432"/>
            <ac:spMk id="14" creationId="{00000000-0000-0000-0000-000000000000}"/>
          </ac:spMkLst>
        </pc:spChg>
        <pc:spChg chg="mod">
          <ac:chgData name="T H" userId="270efafb50020bd6" providerId="LiveId" clId="{D2A1676F-D18E-4BA6-81F9-2958EDD7047E}" dt="2022-08-28T00:55:00.118" v="5" actId="255"/>
          <ac:spMkLst>
            <pc:docMk/>
            <pc:sldMk cId="2432748071" sldId="432"/>
            <ac:spMk id="18" creationId="{A95F38BF-0E7E-4E50-A8C7-A4443B189955}"/>
          </ac:spMkLst>
        </pc:spChg>
        <pc:picChg chg="mod">
          <ac:chgData name="T H" userId="270efafb50020bd6" providerId="LiveId" clId="{D2A1676F-D18E-4BA6-81F9-2958EDD7047E}" dt="2022-08-28T00:53:16.636" v="0" actId="14100"/>
          <ac:picMkLst>
            <pc:docMk/>
            <pc:sldMk cId="2432748071" sldId="432"/>
            <ac:picMk id="7" creationId="{1CDB7E53-22B0-4E6B-B2E5-A676364FF826}"/>
          </ac:picMkLst>
        </pc:picChg>
      </pc:sldChg>
      <pc:sldChg chg="modSp">
        <pc:chgData name="T H" userId="270efafb50020bd6" providerId="LiveId" clId="{D2A1676F-D18E-4BA6-81F9-2958EDD7047E}" dt="2022-08-28T00:55:38.256" v="6" actId="207"/>
        <pc:sldMkLst>
          <pc:docMk/>
          <pc:sldMk cId="3638933607" sldId="441"/>
        </pc:sldMkLst>
        <pc:spChg chg="mod">
          <ac:chgData name="T H" userId="270efafb50020bd6" providerId="LiveId" clId="{D2A1676F-D18E-4BA6-81F9-2958EDD7047E}" dt="2022-08-28T00:55:38.256" v="6" actId="207"/>
          <ac:spMkLst>
            <pc:docMk/>
            <pc:sldMk cId="3638933607" sldId="441"/>
            <ac:spMk id="15" creationId="{C2BA3E11-535E-45C2-8889-A087C33C5D93}"/>
          </ac:spMkLst>
        </pc:spChg>
      </pc:sldChg>
      <pc:sldChg chg="modSp mod modAnim">
        <pc:chgData name="T H" userId="270efafb50020bd6" providerId="LiveId" clId="{D2A1676F-D18E-4BA6-81F9-2958EDD7047E}" dt="2022-08-28T01:03:53.931" v="11"/>
        <pc:sldMkLst>
          <pc:docMk/>
          <pc:sldMk cId="2662513508" sldId="442"/>
        </pc:sldMkLst>
        <pc:spChg chg="mod">
          <ac:chgData name="T H" userId="270efafb50020bd6" providerId="LiveId" clId="{D2A1676F-D18E-4BA6-81F9-2958EDD7047E}" dt="2022-08-28T01:02:43.755" v="8" actId="207"/>
          <ac:spMkLst>
            <pc:docMk/>
            <pc:sldMk cId="2662513508" sldId="442"/>
            <ac:spMk id="17" creationId="{11394777-7EA1-43D6-9DF9-C0F3C211CF17}"/>
          </ac:spMkLst>
        </pc:spChg>
        <pc:spChg chg="mod">
          <ac:chgData name="T H" userId="270efafb50020bd6" providerId="LiveId" clId="{D2A1676F-D18E-4BA6-81F9-2958EDD7047E}" dt="2022-08-28T01:02:34.549" v="7" actId="255"/>
          <ac:spMkLst>
            <pc:docMk/>
            <pc:sldMk cId="2662513508" sldId="442"/>
            <ac:spMk id="19" creationId="{CFB2F011-A8A7-40D3-9285-C4DF71769DCE}"/>
          </ac:spMkLst>
        </pc:spChg>
        <pc:picChg chg="mod">
          <ac:chgData name="T H" userId="270efafb50020bd6" providerId="LiveId" clId="{D2A1676F-D18E-4BA6-81F9-2958EDD7047E}" dt="2022-08-28T01:03:46.732" v="9" actId="1076"/>
          <ac:picMkLst>
            <pc:docMk/>
            <pc:sldMk cId="2662513508" sldId="442"/>
            <ac:picMk id="3" creationId="{2E625FC7-745D-4474-8B70-359BEE1920E9}"/>
          </ac:picMkLst>
        </pc:picChg>
      </pc:sldChg>
      <pc:sldChg chg="addSp delSp modSp mod">
        <pc:chgData name="T H" userId="270efafb50020bd6" providerId="LiveId" clId="{D2A1676F-D18E-4BA6-81F9-2958EDD7047E}" dt="2022-08-28T01:25:23.388" v="894" actId="14100"/>
        <pc:sldMkLst>
          <pc:docMk/>
          <pc:sldMk cId="3910453394" sldId="447"/>
        </pc:sldMkLst>
        <pc:spChg chg="add mod">
          <ac:chgData name="T H" userId="270efafb50020bd6" providerId="LiveId" clId="{D2A1676F-D18E-4BA6-81F9-2958EDD7047E}" dt="2022-08-28T01:25:23.388" v="894" actId="14100"/>
          <ac:spMkLst>
            <pc:docMk/>
            <pc:sldMk cId="3910453394" sldId="447"/>
            <ac:spMk id="2" creationId="{2BBDFD0F-199D-8222-54BB-29DE1D4A99D1}"/>
          </ac:spMkLst>
        </pc:spChg>
        <pc:picChg chg="del mod">
          <ac:chgData name="T H" userId="270efafb50020bd6" providerId="LiveId" clId="{D2A1676F-D18E-4BA6-81F9-2958EDD7047E}" dt="2022-08-28T01:24:26.949" v="880" actId="478"/>
          <ac:picMkLst>
            <pc:docMk/>
            <pc:sldMk cId="3910453394" sldId="447"/>
            <ac:picMk id="9" creationId="{06252F1A-2ACB-4505-81C2-3063FD9ABB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16971" y="1676400"/>
            <a:ext cx="14325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THỨC ĂN ĐỒ UỐNG CÓ LỢI CHO SỨC KHỎE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19" y="3429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8716" y="1789521"/>
            <a:ext cx="97368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Một số thức ăn đồ uống có lợi.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8716" y="2521338"/>
            <a:ext cx="141089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Kể tên thức ăn, đồ uống có lợi cho các cơ quan tiêu hóa, tuần hoàn, thần kinh trong hình dưới đây: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5F38BF-0E7E-4E50-A8C7-A4443B189955}"/>
              </a:ext>
            </a:extLst>
          </p:cNvPr>
          <p:cNvSpPr txBox="1"/>
          <p:nvPr/>
        </p:nvSpPr>
        <p:spPr>
          <a:xfrm>
            <a:off x="1307106" y="3689563"/>
            <a:ext cx="8983204" cy="5230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Thức ăn, đồ uống có lợi cho </a:t>
            </a:r>
            <a:r>
              <a:rPr lang="vi-VN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quan tiêu hóa:</a:t>
            </a:r>
            <a:r>
              <a:rPr lang="en-US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nước, cam, súp lơ xanh, cá hồi, cà rốt, sữa, quả bơ, đậu côve, chuối, …</a:t>
            </a:r>
          </a:p>
          <a:p>
            <a:pPr algn="just">
              <a:lnSpc>
                <a:spcPct val="110000"/>
              </a:lnSpc>
            </a:pPr>
            <a:r>
              <a:rPr lang="vi-VN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Thức ăn, đồ uống có lợi cho </a:t>
            </a:r>
            <a:r>
              <a:rPr lang="vi-VN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quan </a:t>
            </a:r>
            <a:r>
              <a:rPr lang="en-US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hoàn</a:t>
            </a:r>
            <a:r>
              <a:rPr lang="vi-VN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nước, cam, sữa, cá hồi, cà rốt, quả bơ, đậu côve, lạc, đậu đen, …</a:t>
            </a:r>
          </a:p>
          <a:p>
            <a:pPr algn="just">
              <a:lnSpc>
                <a:spcPct val="110000"/>
              </a:lnSpc>
            </a:pPr>
            <a:r>
              <a:rPr lang="vi-VN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Thức ăn, đồ uống có lợi cho </a:t>
            </a:r>
            <a:r>
              <a:rPr lang="vi-VN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quan </a:t>
            </a:r>
            <a:r>
              <a:rPr lang="en-US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 kinh</a:t>
            </a:r>
            <a:r>
              <a:rPr lang="vi-VN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nước, cam, súp lơ xanh, sữa, cá hồi, thịt, bí đỏ, cơm, nước dừa,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B7E53-22B0-4E6B-B2E5-A676364FF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3192"/>
          <a:stretch/>
        </p:blipFill>
        <p:spPr>
          <a:xfrm>
            <a:off x="10425393" y="3581399"/>
            <a:ext cx="5426026" cy="54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E4D13206-C78A-45ED-BBD0-38EDF8A0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E07A33-1A25-4C2C-8521-6AA6149B8513}"/>
              </a:ext>
            </a:extLst>
          </p:cNvPr>
          <p:cNvSpPr/>
          <p:nvPr/>
        </p:nvSpPr>
        <p:spPr>
          <a:xfrm>
            <a:off x="1277016" y="194688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Một số thức ăn, đồ uống có lợi.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BA3E11-535E-45C2-8889-A087C33C5D93}"/>
              </a:ext>
            </a:extLst>
          </p:cNvPr>
          <p:cNvSpPr/>
          <p:nvPr/>
        </p:nvSpPr>
        <p:spPr>
          <a:xfrm>
            <a:off x="1277016" y="2678697"/>
            <a:ext cx="13402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Kể thêm một số thức ăn, đồ uống có lợi cho các cơ quan tiêu hóa, tuần hoàn, thần kinh.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E44B1B-9BC2-4A4F-94A0-1527809C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3192"/>
          <a:stretch/>
        </p:blipFill>
        <p:spPr>
          <a:xfrm>
            <a:off x="9662319" y="3315933"/>
            <a:ext cx="5720199" cy="57546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54B729-632D-4166-BC7A-6FF9C6BF8D50}"/>
              </a:ext>
            </a:extLst>
          </p:cNvPr>
          <p:cNvSpPr txBox="1"/>
          <p:nvPr/>
        </p:nvSpPr>
        <p:spPr>
          <a:xfrm>
            <a:off x="1277015" y="4015327"/>
            <a:ext cx="82974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Tôm, cua, các loại bí, nước ép hoa quả, rau, trứng, cá….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 đủ nước giúp tiêu hóa thức ăn thuận lợi và tránh táo bón; tuần hoàn máu tốt hơn; hỗ trợ não hoạt động tốt, tăng cường trí nhớ. 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4E4EE02-789F-4288-8934-64AD8DA3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421163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THỨC ĂN ĐỒ UỐNG CÓ LỢI CHO SỨC KHỎE (T1)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61719" y="203312"/>
            <a:ext cx="4919727" cy="994830"/>
            <a:chOff x="5063633" y="164812"/>
            <a:chExt cx="4836715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7CED3AB1-7869-4B65-B683-A2C53EF3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E2C70-7590-425A-B012-8CCB11053C5D}"/>
              </a:ext>
            </a:extLst>
          </p:cNvPr>
          <p:cNvSpPr/>
          <p:nvPr/>
        </p:nvSpPr>
        <p:spPr>
          <a:xfrm>
            <a:off x="1277016" y="194688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Một số thức ăn, đồ uống không có lợi.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94777-7EA1-43D6-9DF9-C0F3C211CF17}"/>
              </a:ext>
            </a:extLst>
          </p:cNvPr>
          <p:cNvSpPr/>
          <p:nvPr/>
        </p:nvSpPr>
        <p:spPr>
          <a:xfrm>
            <a:off x="1277016" y="2678697"/>
            <a:ext cx="13402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Nêu tên thức ăn, đồ uống không có lợi nếu thường xuyên sử dụng nhiều đối với các cơ quan tiêu hóa, tuần hoàn, thần kinh.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B2F011-A8A7-40D3-9285-C4DF71769DCE}"/>
              </a:ext>
            </a:extLst>
          </p:cNvPr>
          <p:cNvSpPr txBox="1"/>
          <p:nvPr/>
        </p:nvSpPr>
        <p:spPr>
          <a:xfrm>
            <a:off x="1277015" y="4015327"/>
            <a:ext cx="92503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thức ăn, đồ uống không có lợi cho cơ quan tuần hoàn: khoai tây chiên, đùi gà, nước ngọt, bánh mì,…</a:t>
            </a:r>
          </a:p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Những thức ăn, đồ uống không có lợi cho cơ quan tiêu hóa: xúc xích, bánh kẹo, nước ngọt, …</a:t>
            </a:r>
          </a:p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Những thức ăn, đồ uống không có lợi cho cơ quan thần kinh: nước có ga, bia,…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25FC7-745D-4474-8B70-359BEE192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34" t="14319" r="7354"/>
          <a:stretch/>
        </p:blipFill>
        <p:spPr>
          <a:xfrm>
            <a:off x="10527406" y="3879026"/>
            <a:ext cx="5647715" cy="51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E4D13206-C78A-45ED-BBD0-38EDF8A0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E07A33-1A25-4C2C-8521-6AA6149B8513}"/>
              </a:ext>
            </a:extLst>
          </p:cNvPr>
          <p:cNvSpPr/>
          <p:nvPr/>
        </p:nvSpPr>
        <p:spPr>
          <a:xfrm>
            <a:off x="1277016" y="194688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Một số thức ăn, đồ uống không có lợi.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BA3E11-535E-45C2-8889-A087C33C5D93}"/>
              </a:ext>
            </a:extLst>
          </p:cNvPr>
          <p:cNvSpPr/>
          <p:nvPr/>
        </p:nvSpPr>
        <p:spPr>
          <a:xfrm>
            <a:off x="1277016" y="2678697"/>
            <a:ext cx="13402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Kể thêm một số thức ăn, đồ uống không có lợi cho các cơ quan tiêu hóa, tuần hoàn, thần kinh.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54B729-632D-4166-BC7A-6FF9C6BF8D50}"/>
              </a:ext>
            </a:extLst>
          </p:cNvPr>
          <p:cNvSpPr txBox="1"/>
          <p:nvPr/>
        </p:nvSpPr>
        <p:spPr>
          <a:xfrm>
            <a:off x="1277015" y="4015327"/>
            <a:ext cx="86901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 xuyên ăn các thức ăn chứa nhiều dầu, mỡ sẽ gây đau bụng, khó tiêu hóa, ...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Uống nước ngọt nhiều sẽ dẫn tới đầy hơi, khó tiêu hóa, tăng lượng mỡ thừa và có nguy cơ mắc bệnh béo phì, ...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050AAC-65D8-4D6B-9670-F354A8714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4" t="14319" r="7354"/>
          <a:stretch/>
        </p:blipFill>
        <p:spPr>
          <a:xfrm>
            <a:off x="10220598" y="3598651"/>
            <a:ext cx="5954524" cy="54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28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F4E4EE02-789F-4288-8934-64AD8DA3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(T1)</a:t>
            </a: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2BBDFD0F-199D-8222-54BB-29DE1D4A99D1}"/>
              </a:ext>
            </a:extLst>
          </p:cNvPr>
          <p:cNvSpPr/>
          <p:nvPr/>
        </p:nvSpPr>
        <p:spPr>
          <a:xfrm>
            <a:off x="1204119" y="2590800"/>
            <a:ext cx="14325600" cy="5943600"/>
          </a:xfrm>
          <a:prstGeom prst="plaque">
            <a:avLst>
              <a:gd name="adj" fmla="val 1328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Thường xuyên ăn các thức ăn chứa nhiều dầu, mỡ sẽ gây đầy bụng, khó tiêu hóa; làm tăng huyết áp;...</a:t>
            </a:r>
          </a:p>
          <a:p>
            <a:r>
              <a:rPr lang="nl-NL" sz="4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Thường xuyên ăn mặn sẽ có thể bị viêm loét dạ dày, gây suy tim và đột quỵ</a:t>
            </a:r>
          </a:p>
          <a:p>
            <a:r>
              <a:rPr lang="nl-NL" sz="4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Uống nước ngọt nhiều sẽ dẫn tới đầy hơi, khó tiêu hóa, tăng lượng mỡ thừa và có nguy cơ mắc bệnh béo phì, các bệnh về tim mạch,...</a:t>
            </a:r>
            <a:endParaRPr lang="en-US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5339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9818</TotalTime>
  <Words>609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1140</cp:revision>
  <dcterms:created xsi:type="dcterms:W3CDTF">2008-09-09T22:52:10Z</dcterms:created>
  <dcterms:modified xsi:type="dcterms:W3CDTF">2024-03-18T06:58:12Z</dcterms:modified>
</cp:coreProperties>
</file>