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2.wav" ContentType="audio/x-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1" r:id="rId2"/>
  </p:sldMasterIdLst>
  <p:notesMasterIdLst>
    <p:notesMasterId r:id="rId22"/>
  </p:notesMasterIdLst>
  <p:sldIdLst>
    <p:sldId id="354" r:id="rId3"/>
    <p:sldId id="355" r:id="rId4"/>
    <p:sldId id="313" r:id="rId5"/>
    <p:sldId id="315" r:id="rId6"/>
    <p:sldId id="316" r:id="rId7"/>
    <p:sldId id="317" r:id="rId8"/>
    <p:sldId id="318" r:id="rId9"/>
    <p:sldId id="319" r:id="rId10"/>
    <p:sldId id="356" r:id="rId11"/>
    <p:sldId id="345" r:id="rId12"/>
    <p:sldId id="346" r:id="rId13"/>
    <p:sldId id="357" r:id="rId14"/>
    <p:sldId id="347" r:id="rId15"/>
    <p:sldId id="358" r:id="rId16"/>
    <p:sldId id="348" r:id="rId17"/>
    <p:sldId id="359" r:id="rId18"/>
    <p:sldId id="338" r:id="rId19"/>
    <p:sldId id="341" r:id="rId20"/>
    <p:sldId id="353" r:id="rId21"/>
  </p:sldIdLst>
  <p:sldSz cx="12192000" cy="6858000"/>
  <p:notesSz cx="6858000" cy="9144000"/>
  <p:embeddedFontLs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  <p:embeddedFont>
      <p:font typeface="微软雅黑" pitchFamily="34" charset="-122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9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36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04D91-0218-45B6-A738-DB80CA3179AC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0B393-D405-4B9E-A169-24CD63882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2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890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5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81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85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05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11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19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4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85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3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18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2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2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32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03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xmlns="" id="{27A86171-4E96-4DE1-80AB-EE86D39AB92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44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xmlns="" id="{5B972A76-C46B-44E7-9BB1-0CA320FEF6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149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7;p9">
            <a:extLst>
              <a:ext uri="{FF2B5EF4-FFF2-40B4-BE49-F238E27FC236}">
                <a16:creationId xmlns:a16="http://schemas.microsoft.com/office/drawing/2014/main" xmlns="" id="{E015529E-1F3C-4AC2-B124-1C1D75AC4F3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1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AF5E9-530F-4731-828D-EC5B3872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F50C6D-2403-4037-9204-64C91D9C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C028AA-00F3-4673-ACA6-DAEC8CD2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B2D806-A42F-427A-981D-7B6468F4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xmlns="" id="{8D91684E-A5D0-4009-A72D-5AD398FD678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7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3A3F4807-3E9A-4EB9-8FDC-9FBFF8BC5CCE}" type="datetimeFigureOut">
              <a:rPr lang="en-US" kern="0" smtClean="0"/>
              <a:pPr>
                <a:buClr>
                  <a:srgbClr val="000000"/>
                </a:buClr>
                <a:buFont typeface="Arial"/>
                <a:buNone/>
              </a:pPr>
              <a:t>27/02/2024</a:t>
            </a:fld>
            <a:endParaRPr lang="en-US" kern="0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871BB19B-96A7-427C-AC04-B26DBB12B1F9}" type="slidenum">
              <a:rPr lang="en-US" kern="0" smtClea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72081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jpeg"/><Relationship Id="rId5" Type="http://schemas.openxmlformats.org/officeDocument/2006/relationships/image" Target="../media/image54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24.png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24" Type="http://schemas.microsoft.com/office/2007/relationships/hdphoto" Target="../media/hdphoto10.wdp"/><Relationship Id="rId32" Type="http://schemas.openxmlformats.org/officeDocument/2006/relationships/image" Target="../media/image26.png"/><Relationship Id="rId5" Type="http://schemas.openxmlformats.org/officeDocument/2006/relationships/image" Target="../media/image12.jpe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23.png"/><Relationship Id="rId30" Type="http://schemas.microsoft.com/office/2007/relationships/hdphoto" Target="../media/hdphoto13.wdp"/><Relationship Id="rId8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18.wdp"/><Relationship Id="rId18" Type="http://schemas.openxmlformats.org/officeDocument/2006/relationships/image" Target="../media/image36.png"/><Relationship Id="rId26" Type="http://schemas.openxmlformats.org/officeDocument/2006/relationships/image" Target="../media/image38.png"/><Relationship Id="rId39" Type="http://schemas.microsoft.com/office/2007/relationships/hdphoto" Target="../media/hdphoto25.wdp"/><Relationship Id="rId21" Type="http://schemas.openxmlformats.org/officeDocument/2006/relationships/image" Target="../media/image37.png"/><Relationship Id="rId34" Type="http://schemas.openxmlformats.org/officeDocument/2006/relationships/image" Target="../media/image41.png"/><Relationship Id="rId42" Type="http://schemas.openxmlformats.org/officeDocument/2006/relationships/slide" Target="slide5.xml"/><Relationship Id="rId47" Type="http://schemas.openxmlformats.org/officeDocument/2006/relationships/slide" Target="slide4.xml"/><Relationship Id="rId7" Type="http://schemas.microsoft.com/office/2007/relationships/hdphoto" Target="../media/hdphoto15.wdp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9" Type="http://schemas.microsoft.com/office/2007/relationships/hdphoto" Target="../media/hdphoto21.wdp"/><Relationship Id="rId11" Type="http://schemas.microsoft.com/office/2007/relationships/hdphoto" Target="../media/hdphoto17.wdp"/><Relationship Id="rId24" Type="http://schemas.openxmlformats.org/officeDocument/2006/relationships/image" Target="../media/image22.png"/><Relationship Id="rId32" Type="http://schemas.openxmlformats.org/officeDocument/2006/relationships/image" Target="../media/image40.png"/><Relationship Id="rId37" Type="http://schemas.microsoft.com/office/2007/relationships/hdphoto" Target="../media/hdphoto24.wdp"/><Relationship Id="rId40" Type="http://schemas.openxmlformats.org/officeDocument/2006/relationships/image" Target="../media/image44.png"/><Relationship Id="rId45" Type="http://schemas.openxmlformats.org/officeDocument/2006/relationships/slide" Target="slide8.xml"/><Relationship Id="rId5" Type="http://schemas.microsoft.com/office/2007/relationships/hdphoto" Target="../media/hdphoto14.wdp"/><Relationship Id="rId15" Type="http://schemas.openxmlformats.org/officeDocument/2006/relationships/image" Target="../media/image20.png"/><Relationship Id="rId23" Type="http://schemas.openxmlformats.org/officeDocument/2006/relationships/audio" Target="../media/audio1.wav"/><Relationship Id="rId28" Type="http://schemas.openxmlformats.org/officeDocument/2006/relationships/image" Target="../media/image39.png"/><Relationship Id="rId36" Type="http://schemas.openxmlformats.org/officeDocument/2006/relationships/image" Target="../media/image42.png"/><Relationship Id="rId49" Type="http://schemas.openxmlformats.org/officeDocument/2006/relationships/slide" Target="slide10.xml"/><Relationship Id="rId10" Type="http://schemas.openxmlformats.org/officeDocument/2006/relationships/image" Target="../media/image32.png"/><Relationship Id="rId19" Type="http://schemas.openxmlformats.org/officeDocument/2006/relationships/image" Target="../media/image19.png"/><Relationship Id="rId31" Type="http://schemas.microsoft.com/office/2007/relationships/hdphoto" Target="../media/hdphoto12.wdp"/><Relationship Id="rId44" Type="http://schemas.openxmlformats.org/officeDocument/2006/relationships/slide" Target="slide7.xml"/><Relationship Id="rId4" Type="http://schemas.openxmlformats.org/officeDocument/2006/relationships/image" Target="../media/image29.png"/><Relationship Id="rId9" Type="http://schemas.microsoft.com/office/2007/relationships/hdphoto" Target="../media/hdphoto16.wdp"/><Relationship Id="rId14" Type="http://schemas.openxmlformats.org/officeDocument/2006/relationships/image" Target="../media/image34.png"/><Relationship Id="rId22" Type="http://schemas.microsoft.com/office/2007/relationships/hdphoto" Target="../media/hdphoto19.wdp"/><Relationship Id="rId27" Type="http://schemas.microsoft.com/office/2007/relationships/hdphoto" Target="../media/hdphoto20.wdp"/><Relationship Id="rId30" Type="http://schemas.openxmlformats.org/officeDocument/2006/relationships/image" Target="../media/image23.png"/><Relationship Id="rId35" Type="http://schemas.microsoft.com/office/2007/relationships/hdphoto" Target="../media/hdphoto23.wdp"/><Relationship Id="rId43" Type="http://schemas.openxmlformats.org/officeDocument/2006/relationships/slide" Target="slide6.xml"/><Relationship Id="rId48" Type="http://schemas.openxmlformats.org/officeDocument/2006/relationships/image" Target="../media/image45.png"/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5.png"/><Relationship Id="rId25" Type="http://schemas.microsoft.com/office/2007/relationships/hdphoto" Target="../media/hdphoto11.wdp"/><Relationship Id="rId33" Type="http://schemas.microsoft.com/office/2007/relationships/hdphoto" Target="../media/hdphoto22.wdp"/><Relationship Id="rId38" Type="http://schemas.openxmlformats.org/officeDocument/2006/relationships/image" Target="../media/image43.png"/><Relationship Id="rId46" Type="http://schemas.openxmlformats.org/officeDocument/2006/relationships/image" Target="../media/image27.png"/><Relationship Id="rId20" Type="http://schemas.microsoft.com/office/2007/relationships/hdphoto" Target="../media/hdphoto8.wdp"/><Relationship Id="rId41" Type="http://schemas.microsoft.com/office/2007/relationships/hdphoto" Target="../media/hdphoto26.wdp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microsoft.com/office/2007/relationships/hdphoto" Target="../media/hdphoto27.wdp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microsoft.com/office/2007/relationships/hdphoto" Target="../media/hdphoto27.wdp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microsoft.com/office/2007/relationships/hdphoto" Target="../media/hdphoto27.wdp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microsoft.com/office/2007/relationships/hdphoto" Target="../media/hdphoto27.wdp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0776"/>
            <a:ext cx="108712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MỪNG CÁC THẦY CÔ GIÁO VỀ DỰ GIỜ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8534400" cy="1752600"/>
          </a:xfrm>
        </p:spPr>
        <p:txBody>
          <a:bodyPr/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932" y="3510678"/>
            <a:ext cx="2442754" cy="244275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29822" y="1975110"/>
            <a:ext cx="7419732" cy="38719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 b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</a:p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1310" y="2381509"/>
            <a:ext cx="7419732" cy="33441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823892" y="476924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29720" y="4718882"/>
            <a:ext cx="4462689" cy="10984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buåm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2492158" y="1606418"/>
            <a:ext cx="6178033" cy="3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117967" y="4852594"/>
            <a:ext cx="1526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u«m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670" y="1849120"/>
            <a:ext cx="2580640" cy="1290320"/>
            <a:chOff x="1432560" y="1056640"/>
            <a:chExt cx="2580640" cy="1290320"/>
          </a:xfrm>
        </p:grpSpPr>
        <p:sp>
          <p:nvSpPr>
            <p:cNvPr id="2" name="Wave 1"/>
            <p:cNvSpPr/>
            <p:nvPr/>
          </p:nvSpPr>
          <p:spPr>
            <a:xfrm>
              <a:off x="1432560" y="1056640"/>
              <a:ext cx="2580640" cy="1290320"/>
            </a:xfrm>
            <a:prstGeom prst="wav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77659" y="1338590"/>
              <a:ext cx="15056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.VnAvant" pitchFamily="34" charset="0"/>
                </a:rPr>
                <a:t>S/98</a:t>
              </a:r>
              <a:endParaRPr lang="en-US" sz="36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1670" y="453722"/>
            <a:ext cx="11308357" cy="5954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UTM Avo" panose="02040603050506020204" pitchFamily="18" charset="0"/>
              </a:rPr>
              <a:t>2. </a:t>
            </a:r>
            <a:r>
              <a:rPr lang="en-US" sz="3400" dirty="0" err="1">
                <a:latin typeface="UTM Avo" panose="02040603050506020204" pitchFamily="18" charset="0"/>
              </a:rPr>
              <a:t>Tiếng</a:t>
            </a:r>
            <a:r>
              <a:rPr lang="en-US" sz="3400" dirty="0">
                <a:latin typeface="UTM Avo" panose="02040603050506020204" pitchFamily="18" charset="0"/>
              </a:rPr>
              <a:t> nào có vần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3400" dirty="0">
                <a:latin typeface="UTM Avo" panose="02040603050506020204" pitchFamily="18" charset="0"/>
              </a:rPr>
              <a:t>? Tiếng nào có </a:t>
            </a:r>
            <a:r>
              <a:rPr lang="en-US" sz="3400" dirty="0" err="1">
                <a:latin typeface="UTM Avo" panose="02040603050506020204" pitchFamily="18" charset="0"/>
              </a:rPr>
              <a:t>vần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51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670" y="453722"/>
            <a:ext cx="11308357" cy="5954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UTM Avo" panose="02040603050506020204" pitchFamily="18" charset="0"/>
              </a:rPr>
              <a:t>2. </a:t>
            </a:r>
            <a:r>
              <a:rPr lang="en-US" sz="3400" dirty="0" err="1">
                <a:latin typeface="UTM Avo" panose="02040603050506020204" pitchFamily="18" charset="0"/>
              </a:rPr>
              <a:t>Tiếng</a:t>
            </a:r>
            <a:r>
              <a:rPr lang="en-US" sz="3400" dirty="0">
                <a:latin typeface="UTM Avo" panose="02040603050506020204" pitchFamily="18" charset="0"/>
              </a:rPr>
              <a:t> nào có vần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3400" dirty="0">
                <a:latin typeface="UTM Avo" panose="02040603050506020204" pitchFamily="18" charset="0"/>
              </a:rPr>
              <a:t>? Tiếng nào có </a:t>
            </a:r>
            <a:r>
              <a:rPr lang="en-US" sz="3400" dirty="0" err="1">
                <a:latin typeface="UTM Avo" panose="02040603050506020204" pitchFamily="18" charset="0"/>
              </a:rPr>
              <a:t>vần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99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0" y="4036611"/>
            <a:ext cx="1594818" cy="2821389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670" y="453722"/>
            <a:ext cx="11308357" cy="5954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UTM Avo" panose="02040603050506020204" pitchFamily="18" charset="0"/>
              </a:rPr>
              <a:t>2. </a:t>
            </a:r>
            <a:r>
              <a:rPr lang="en-US" sz="3400" dirty="0" err="1">
                <a:latin typeface="UTM Avo" panose="02040603050506020204" pitchFamily="18" charset="0"/>
              </a:rPr>
              <a:t>Tiếng</a:t>
            </a:r>
            <a:r>
              <a:rPr lang="en-US" sz="3400" dirty="0">
                <a:latin typeface="UTM Avo" panose="02040603050506020204" pitchFamily="18" charset="0"/>
              </a:rPr>
              <a:t> nào có vần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3400" dirty="0">
                <a:latin typeface="UTM Avo" panose="02040603050506020204" pitchFamily="18" charset="0"/>
              </a:rPr>
              <a:t>? Tiếng nào có </a:t>
            </a:r>
            <a:r>
              <a:rPr lang="en-US" sz="3400" dirty="0" err="1">
                <a:latin typeface="UTM Avo" panose="02040603050506020204" pitchFamily="18" charset="0"/>
              </a:rPr>
              <a:t>vần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4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15" y="3917868"/>
            <a:ext cx="3296991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9" y="1154751"/>
            <a:ext cx="3173166" cy="24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15" y="4096973"/>
            <a:ext cx="3314835" cy="22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3" y="1086631"/>
            <a:ext cx="3173166" cy="24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9595" y="3583758"/>
            <a:ext cx="324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.VnAvant" panose="020B7200000000000000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muçm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9840" y="3383703"/>
            <a:ext cx="251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2. sum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häp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261" y="6363582"/>
            <a:ext cx="277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3. um tùm</a:t>
            </a:r>
            <a:endParaRPr lang="vi-VN" sz="20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8085" y="6316968"/>
            <a:ext cx="24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4. 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10" y="3638059"/>
            <a:ext cx="2982358" cy="21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8" y="535998"/>
            <a:ext cx="2830380" cy="21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3" y="4290552"/>
            <a:ext cx="2866265" cy="17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70" y="535998"/>
            <a:ext cx="2831897" cy="19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390" y="2829838"/>
            <a:ext cx="237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muçm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860" y="2503266"/>
            <a:ext cx="243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sum họp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298" y="6112765"/>
            <a:ext cx="262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um tùm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1474" y="578707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93846" y="2026992"/>
            <a:ext cx="2939109" cy="14757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93846" y="4039669"/>
            <a:ext cx="2939109" cy="147576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um</a:t>
            </a:r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236218" y="1245704"/>
            <a:ext cx="2014208" cy="1256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342578" y="4985935"/>
            <a:ext cx="1803293" cy="52950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7602532" y="2135561"/>
            <a:ext cx="1585735" cy="21202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93680" y="3145493"/>
            <a:ext cx="1301329" cy="1338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15099" y="2829838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u«m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50769" y="5775437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</a:rPr>
              <a:t>uôm</a:t>
            </a:r>
            <a:endParaRPr lang="en-US" sz="2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2289" y="6112765"/>
            <a:ext cx="77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um</a:t>
            </a:r>
            <a:endParaRPr lang="vi-VN" sz="28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30564" y="2509851"/>
            <a:ext cx="77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um</a:t>
            </a:r>
            <a:endParaRPr lang="vi-VN" sz="28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670" y="453722"/>
            <a:ext cx="11308357" cy="5954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 err="1" smtClean="0">
                <a:latin typeface=".VnAvant" panose="020B7200000000000000" pitchFamily="34" charset="0"/>
              </a:rPr>
              <a:t>T×m</a:t>
            </a:r>
            <a:r>
              <a:rPr lang="en-US" sz="3400" dirty="0" smtClean="0">
                <a:latin typeface=".VnAvant" panose="020B7200000000000000" pitchFamily="34" charset="0"/>
              </a:rPr>
              <a:t> </a:t>
            </a:r>
            <a:r>
              <a:rPr lang="en-US" sz="3400" dirty="0" err="1" smtClean="0">
                <a:latin typeface=".VnAvant" panose="020B7200000000000000" pitchFamily="34" charset="0"/>
              </a:rPr>
              <a:t>tiÕng</a:t>
            </a:r>
            <a:r>
              <a:rPr lang="en-US" sz="3400" dirty="0" smtClean="0">
                <a:latin typeface=".VnAvant" panose="020B7200000000000000" pitchFamily="34" charset="0"/>
              </a:rPr>
              <a:t> </a:t>
            </a:r>
            <a:r>
              <a:rPr lang="en-US" sz="3400" dirty="0" err="1" smtClean="0">
                <a:latin typeface=".VnAvant" panose="020B7200000000000000" pitchFamily="34" charset="0"/>
              </a:rPr>
              <a:t>ngoµi</a:t>
            </a:r>
            <a:r>
              <a:rPr lang="en-US" sz="3400" dirty="0" smtClean="0">
                <a:latin typeface=".VnAvant" panose="020B7200000000000000" pitchFamily="34" charset="0"/>
              </a:rPr>
              <a:t> </a:t>
            </a:r>
            <a:r>
              <a:rPr lang="en-US" sz="3400" dirty="0" err="1" smtClean="0">
                <a:latin typeface=".VnAvant" panose="020B7200000000000000" pitchFamily="34" charset="0"/>
              </a:rPr>
              <a:t>bµi</a:t>
            </a:r>
            <a:r>
              <a:rPr lang="en-US" sz="3400" dirty="0" smtClean="0">
                <a:latin typeface=".VnAvant" panose="020B7200000000000000" pitchFamily="34" charset="0"/>
              </a:rPr>
              <a:t> </a:t>
            </a:r>
            <a:r>
              <a:rPr lang="en-US" sz="3400" dirty="0" err="1" smtClean="0">
                <a:latin typeface=".VnAvant" panose="020B7200000000000000" pitchFamily="34" charset="0"/>
              </a:rPr>
              <a:t>cã</a:t>
            </a:r>
            <a:r>
              <a:rPr lang="en-US" sz="3400" dirty="0" smtClean="0">
                <a:latin typeface=".VnAvant" panose="020B7200000000000000" pitchFamily="34" charset="0"/>
              </a:rPr>
              <a:t> </a:t>
            </a:r>
            <a:r>
              <a:rPr lang="en-US" sz="3400" dirty="0" err="1" smtClean="0">
                <a:latin typeface=".VnAvant" panose="020B7200000000000000" pitchFamily="34" charset="0"/>
              </a:rPr>
              <a:t>vÇn</a:t>
            </a:r>
            <a:r>
              <a:rPr lang="en-US" sz="3400" dirty="0" smtClean="0">
                <a:latin typeface=".VnAvant" panose="020B72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u«m</a:t>
            </a:r>
            <a:r>
              <a:rPr lang="en-US" sz="3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3872" y="1765560"/>
            <a:ext cx="5437803" cy="38719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 b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</a:p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360" y="2171959"/>
            <a:ext cx="5044840" cy="33441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5695950" y="2303687"/>
            <a:ext cx="2714625" cy="925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410575" y="1848505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uém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uém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78264" y="3362732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v</a:t>
            </a:r>
            <a:r>
              <a:rPr lang="en-US" sz="2800" b="1" dirty="0" err="1" smtClean="0">
                <a:latin typeface=".VnAvant" pitchFamily="34" charset="0"/>
              </a:rPr>
              <a:t>µng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x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uém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8264" y="4597855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u«m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uçm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5803163" y="3701534"/>
            <a:ext cx="2893162" cy="184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695950" y="4290552"/>
            <a:ext cx="3082314" cy="7005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310ed248e4ce1690f01369433bfbc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4" y="682171"/>
            <a:ext cx="9429751" cy="57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04457" y="2278743"/>
            <a:ext cx="628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chemeClr val="bg1"/>
                </a:solidFill>
              </a:rPr>
              <a:t>Tập viết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327378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6687" y="624114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Viết bảng con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ác cô các chị\12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843" y="4305301"/>
            <a:ext cx="2874829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D:\các cô các chị\12\sky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1617" y="704850"/>
            <a:ext cx="4633683" cy="569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979" y="1723976"/>
            <a:ext cx="8077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xin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trân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trọng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cảm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ơn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thầy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cô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289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612648"/>
            <a:ext cx="9997992" cy="5602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9328" y="2869781"/>
            <a:ext cx="485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KHỞI ĐỘNG 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425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9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33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3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4268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3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72925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aintBrush/>
                    </a14:imgEffect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40368" y="1206338"/>
            <a:ext cx="5857876" cy="56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4710" y="1409399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ình ảnh có liên qua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1692231" y="3787742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1" y="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56786" y="1800901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6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05" y="360329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920133" y="6006875"/>
            <a:ext cx="812800" cy="812800"/>
          </a:xfrm>
          <a:prstGeom prst="rect">
            <a:avLst/>
          </a:prstGeom>
        </p:spPr>
      </p:pic>
      <p:pic>
        <p:nvPicPr>
          <p:cNvPr id="19" name="Picture 18" descr="powerpoint-07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9111" y="113736"/>
            <a:ext cx="1545994" cy="65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lumberjack-lean-on-the-wood-log-vector-778032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Picture1a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\Desktop\Lam tac\il_570xN.938660066_slv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5411" y="5010897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Tai nguyen thiet ke tro choi\Giai cuu rung xanh\playful-wild-monkeys_1308-2930 (4).jpg">
            <a:hlinkClick r:id="" action="ppaction://noaction">
              <a:snd r:embed="rId23" name="bomb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9" y="0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ADMIN\Desktop\Tai nguyen thiet ke tro choi\Giai cuu rung xanh\scimmia-del-fumetto-31653934.jpg">
            <a:hlinkClick r:id="" action="ppaction://noaction">
              <a:snd r:embed="rId23" name="bomb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ình ảnh có liên quan">
            <a:hlinkClick r:id="" action="ppaction://noaction">
              <a:snd r:embed="rId23" name="bomb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905064" y="-147615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>
            <a:hlinkClick r:id="" action="ppaction://noaction">
              <a:snd r:embed="rId23" name="bomb.wav"/>
            </a:hlinkClick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Hình ảnh có liên qua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38" y="677589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Hình ảnh có liên qua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2" y="1395653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55013" y="6561243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\Desktop\Picture1a (2)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923728" y="6028473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6" y="4613276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9370003" y="6369877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hlinkClick r:id="rId42" action="ppaction://hlinksldjump"/>
          </p:cNvPr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4" name="Oval 33">
            <a:hlinkClick r:id="rId43" action="ppaction://hlinksldjump"/>
          </p:cNvPr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35" name="Oval 34">
            <a:hlinkClick r:id="rId44" action="ppaction://hlinksldjump"/>
          </p:cNvPr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36" name="Oval 35">
            <a:hlinkClick r:id="rId45" action="ppaction://hlinksldjump"/>
          </p:cNvPr>
          <p:cNvSpPr/>
          <p:nvPr/>
        </p:nvSpPr>
        <p:spPr>
          <a:xfrm>
            <a:off x="9629775" y="43307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4</a:t>
            </a:r>
          </a:p>
        </p:txBody>
      </p:sp>
      <p:pic>
        <p:nvPicPr>
          <p:cNvPr id="39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195423" y="6671684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powerpoint-07.pn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02453" y="160326"/>
            <a:ext cx="1225062" cy="521003"/>
          </a:xfrm>
          <a:prstGeom prst="rect">
            <a:avLst/>
          </a:prstGeom>
        </p:spPr>
      </p:pic>
      <p:pic>
        <p:nvPicPr>
          <p:cNvPr id="38" name="Picture 2" descr="C:\Users\ADMIN\Desktop\Tai nguyen thiet ke tro choi\Bảng gỗ\Picture1 (2).png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71" y="36440"/>
            <a:ext cx="1584120" cy="6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hlinkClick r:id="rId49" action="ppaction://hlinksldjump"/>
          </p:cNvPr>
          <p:cNvSpPr txBox="1"/>
          <p:nvPr/>
        </p:nvSpPr>
        <p:spPr>
          <a:xfrm>
            <a:off x="10337597" y="156959"/>
            <a:ext cx="174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SG" sz="20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sz="20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mới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31214E-7 L -0.02044 0.413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29768"/>
            <a:ext cx="12293600" cy="64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53" y="1868811"/>
            <a:ext cx="8331200" cy="43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7353" y="2878696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chum</a:t>
            </a:r>
            <a:endParaRPr lang="en-US" sz="9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6046773"/>
            <a:ext cx="1691103" cy="6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12192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52" y="2478678"/>
            <a:ext cx="8262347" cy="40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6100" y="3501062"/>
            <a:ext cx="5772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</a:t>
            </a:r>
            <a:r>
              <a:rPr lang="en-US" sz="80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úp</a:t>
            </a:r>
            <a:r>
              <a:rPr lang="en-US" sz="80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bê</a:t>
            </a:r>
            <a:endParaRPr lang="en-US" sz="8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29" y="6184470"/>
            <a:ext cx="1677127" cy="6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4"/>
            <a:ext cx="12192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1571625"/>
            <a:ext cx="82581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6701" y="2754534"/>
            <a:ext cx="627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</a:t>
            </a:r>
            <a:r>
              <a:rPr lang="en-US" sz="9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hùm</a:t>
            </a:r>
            <a:r>
              <a:rPr lang="en-US" sz="9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nho</a:t>
            </a:r>
            <a:r>
              <a:rPr lang="vi-VN" sz="9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9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6032069"/>
            <a:ext cx="1691103" cy="6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"/>
            <a:ext cx="12192000" cy="64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7" y="1091490"/>
            <a:ext cx="10887075" cy="52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900" y="3080904"/>
            <a:ext cx="8312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Hà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nhổ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đám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cỏ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um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tùm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ngõ</a:t>
            </a:r>
            <a:r>
              <a:rPr lang="vi-VN" sz="4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6042617"/>
            <a:ext cx="1691103" cy="6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Times New Roman" pitchFamily="18" charset="0"/>
              </a:rPr>
              <a:t>Bµi</a:t>
            </a:r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Times New Roman" pitchFamily="18" charset="0"/>
              </a:rPr>
              <a:t>53: 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Times New Roman" pitchFamily="18" charset="0"/>
              </a:rPr>
              <a:t>u«m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174</Words>
  <Application>Microsoft Office PowerPoint</Application>
  <PresentationFormat>Custom</PresentationFormat>
  <Paragraphs>55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.VnAvant</vt:lpstr>
      <vt:lpstr>Calibri</vt:lpstr>
      <vt:lpstr>Utm avo</vt:lpstr>
      <vt:lpstr>宋体</vt:lpstr>
      <vt:lpstr>微软雅黑</vt:lpstr>
      <vt:lpstr>Times New Roman</vt:lpstr>
      <vt:lpstr>Office Theme</vt:lpstr>
      <vt:lpstr>HOC10 TEMPLATE</vt:lpstr>
      <vt:lpstr>CHÀO MỪNG CÁC THẦY CÔ GIÁO VỀ DỰ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năm ngày 10 tháng 11 năm 2023 Tiếng Việt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COMPUTER</cp:lastModifiedBy>
  <cp:revision>70</cp:revision>
  <dcterms:created xsi:type="dcterms:W3CDTF">2021-11-01T08:16:43Z</dcterms:created>
  <dcterms:modified xsi:type="dcterms:W3CDTF">2024-02-27T14:33:11Z</dcterms:modified>
</cp:coreProperties>
</file>