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73" r:id="rId4"/>
    <p:sldId id="276" r:id="rId5"/>
    <p:sldId id="280" r:id="rId6"/>
    <p:sldId id="281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/>
    <p:restoredTop sz="81620" autoAdjust="0"/>
  </p:normalViewPr>
  <p:slideViewPr>
    <p:cSldViewPr>
      <p:cViewPr varScale="1">
        <p:scale>
          <a:sx n="87" d="100"/>
          <a:sy n="87" d="100"/>
        </p:scale>
        <p:origin x="232" y="3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NAM HẢI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9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627663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9519" y="0"/>
            <a:ext cx="8230074" cy="9144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229593" y="1433584"/>
            <a:ext cx="2085668" cy="1563964"/>
            <a:chOff x="9160561" y="1000124"/>
            <a:chExt cx="1562267" cy="1172973"/>
          </a:xfrm>
        </p:grpSpPr>
        <p:sp>
          <p:nvSpPr>
            <p:cNvPr id="1036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6A9EABA-01B5-1D28-4FEC-DBFFB9849FB4}"/>
              </a:ext>
            </a:extLst>
          </p:cNvPr>
          <p:cNvSpPr/>
          <p:nvPr/>
        </p:nvSpPr>
        <p:spPr>
          <a:xfrm>
            <a:off x="2188145" y="488761"/>
            <a:ext cx="8312374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LẨU BĂNG CHUYỀN</a:t>
            </a:r>
            <a:r>
              <a:rPr lang="en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4E245D-1050-61A1-B223-769D1664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 dirty="0"/>
          </a:p>
        </p:txBody>
      </p:sp>
      <p:pic>
        <p:nvPicPr>
          <p:cNvPr id="1028" name="Picture 4" descr="Kichi-Kichi | Buffet Lẩu Băng Chuyền">
            <a:extLst>
              <a:ext uri="{FF2B5EF4-FFF2-40B4-BE49-F238E27FC236}">
                <a16:creationId xmlns:a16="http://schemas.microsoft.com/office/drawing/2014/main" id="{FD05F404-62D5-953B-BEC7-DF01F30E2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1"/>
          <a:stretch/>
        </p:blipFill>
        <p:spPr bwMode="auto">
          <a:xfrm>
            <a:off x="11963" y="0"/>
            <a:ext cx="1627663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5D96AF1-7FF9-43FC-13C7-ECE1498C47A3}"/>
              </a:ext>
            </a:extLst>
          </p:cNvPr>
          <p:cNvSpPr/>
          <p:nvPr/>
        </p:nvSpPr>
        <p:spPr>
          <a:xfrm>
            <a:off x="-11957" y="42107"/>
            <a:ext cx="7159676" cy="13914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LẨU BĂNG CHUYỀN</a:t>
            </a:r>
          </a:p>
        </p:txBody>
      </p:sp>
    </p:spTree>
    <p:extLst>
      <p:ext uri="{BB962C8B-B14F-4D97-AF65-F5344CB8AC3E}">
        <p14:creationId xmlns:p14="http://schemas.microsoft.com/office/powerpoint/2010/main" val="1137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80319" y="6096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27895" r="18751" b="14913"/>
          <a:stretch/>
        </p:blipFill>
        <p:spPr bwMode="auto">
          <a:xfrm>
            <a:off x="1280319" y="1148209"/>
            <a:ext cx="13868400" cy="738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4119" y="16002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28772" r="18060" b="31052"/>
          <a:stretch/>
        </p:blipFill>
        <p:spPr bwMode="auto">
          <a:xfrm>
            <a:off x="1204118" y="2286000"/>
            <a:ext cx="1445869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4099719" y="44196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7401351" y="38862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E4F0D7D-0B4C-FB3C-ED52-E426AA84C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t="33678" r="47823" b="33827"/>
          <a:stretch/>
        </p:blipFill>
        <p:spPr bwMode="auto">
          <a:xfrm>
            <a:off x="1889919" y="457200"/>
            <a:ext cx="134874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DB85EA-47DA-E05A-F809-894647820E54}"/>
              </a:ext>
            </a:extLst>
          </p:cNvPr>
          <p:cNvSpPr/>
          <p:nvPr/>
        </p:nvSpPr>
        <p:spPr>
          <a:xfrm>
            <a:off x="3337719" y="2362200"/>
            <a:ext cx="838200" cy="8382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609967-3424-4F56-8870-5E58CE4C7543}"/>
              </a:ext>
            </a:extLst>
          </p:cNvPr>
          <p:cNvSpPr/>
          <p:nvPr/>
        </p:nvSpPr>
        <p:spPr>
          <a:xfrm>
            <a:off x="5933315" y="7239000"/>
            <a:ext cx="838200" cy="8382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D2BDF5-94B8-BD2D-359C-29EE6218BF15}"/>
              </a:ext>
            </a:extLst>
          </p:cNvPr>
          <p:cNvSpPr/>
          <p:nvPr/>
        </p:nvSpPr>
        <p:spPr>
          <a:xfrm>
            <a:off x="4514418" y="3618672"/>
            <a:ext cx="838200" cy="8382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8635CD-45F6-8C96-82A7-A209D6F5C1E8}"/>
              </a:ext>
            </a:extLst>
          </p:cNvPr>
          <p:cNvSpPr/>
          <p:nvPr/>
        </p:nvSpPr>
        <p:spPr>
          <a:xfrm>
            <a:off x="12557919" y="4572000"/>
            <a:ext cx="1066800" cy="108005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D2034-7179-E0A5-B62F-4ABC165A2EF8}"/>
              </a:ext>
            </a:extLst>
          </p:cNvPr>
          <p:cNvSpPr/>
          <p:nvPr/>
        </p:nvSpPr>
        <p:spPr>
          <a:xfrm>
            <a:off x="3032919" y="5955196"/>
            <a:ext cx="1142999" cy="1055203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2DE561-0F82-5E62-7F67-AB5EEE0E1A56}"/>
              </a:ext>
            </a:extLst>
          </p:cNvPr>
          <p:cNvSpPr/>
          <p:nvPr/>
        </p:nvSpPr>
        <p:spPr>
          <a:xfrm>
            <a:off x="5852319" y="4800600"/>
            <a:ext cx="838200" cy="8382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1E8334-11A1-612A-AC44-A909DC1BF891}"/>
              </a:ext>
            </a:extLst>
          </p:cNvPr>
          <p:cNvSpPr/>
          <p:nvPr/>
        </p:nvSpPr>
        <p:spPr>
          <a:xfrm>
            <a:off x="11186319" y="6019800"/>
            <a:ext cx="838200" cy="8382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64537-9C64-ECB0-C298-368A87BC8FA3}"/>
              </a:ext>
            </a:extLst>
          </p:cNvPr>
          <p:cNvSpPr/>
          <p:nvPr/>
        </p:nvSpPr>
        <p:spPr>
          <a:xfrm>
            <a:off x="9769821" y="3556553"/>
            <a:ext cx="990600" cy="96243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296949-466B-4825-9202-7E3F49BC15D2}"/>
              </a:ext>
            </a:extLst>
          </p:cNvPr>
          <p:cNvSpPr/>
          <p:nvPr/>
        </p:nvSpPr>
        <p:spPr>
          <a:xfrm>
            <a:off x="9738519" y="2314160"/>
            <a:ext cx="990600" cy="962439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31D70-486A-13E7-5EEF-3B26BF7F66F3}"/>
              </a:ext>
            </a:extLst>
          </p:cNvPr>
          <p:cNvSpPr/>
          <p:nvPr/>
        </p:nvSpPr>
        <p:spPr>
          <a:xfrm>
            <a:off x="12605786" y="7010399"/>
            <a:ext cx="1066800" cy="1066801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291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29649" r="65425" b="62804"/>
          <a:stretch/>
        </p:blipFill>
        <p:spPr bwMode="auto">
          <a:xfrm>
            <a:off x="1203545" y="1532643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0" t="37547" r="68837" b="46141"/>
          <a:stretch/>
        </p:blipFill>
        <p:spPr bwMode="auto">
          <a:xfrm>
            <a:off x="1543403" y="2933284"/>
            <a:ext cx="1996282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4" t="37547" r="45900" b="46141"/>
          <a:stretch/>
        </p:blipFill>
        <p:spPr bwMode="auto">
          <a:xfrm>
            <a:off x="6801204" y="2933284"/>
            <a:ext cx="2286730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4" t="37547" r="24368" b="46141"/>
          <a:stretch/>
        </p:blipFill>
        <p:spPr bwMode="auto">
          <a:xfrm>
            <a:off x="11982804" y="2933284"/>
            <a:ext cx="2099115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4961" y="2895601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=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4961" y="4040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=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4961" y="5183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=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50393" y="2906822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=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50393" y="405141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=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50393" y="5194410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=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29519" y="289560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= 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929519" y="4040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= 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29519" y="5183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" pitchFamily="34" charset="0"/>
                <a:cs typeface="Arial" pitchFamily="34" charset="0"/>
              </a:rPr>
              <a:t>= 7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52222" r="16495" b="35029"/>
          <a:stretch/>
        </p:blipFill>
        <p:spPr bwMode="auto">
          <a:xfrm>
            <a:off x="1559373" y="6249989"/>
            <a:ext cx="13970346" cy="16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42519" y="8001000"/>
            <a:ext cx="3337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90 kg : 9 = 10 kg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44546" y="80010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63 </a:t>
            </a:r>
            <a:r>
              <a:rPr lang="en-US" sz="3200" b="1" i="1">
                <a:latin typeface="Arial" pitchFamily="34" charset="0"/>
                <a:cs typeface="Arial" pitchFamily="34" charset="0"/>
              </a:rPr>
              <a:t>l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: 9 = 7</a:t>
            </a:r>
            <a:r>
              <a:rPr lang="en-US" sz="3200" b="1" i="1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05519" y="8001000"/>
            <a:ext cx="3158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9 dm : 9 = 1 dm</a:t>
            </a:r>
          </a:p>
        </p:txBody>
      </p:sp>
    </p:spTree>
    <p:extLst>
      <p:ext uri="{BB962C8B-B14F-4D97-AF65-F5344CB8AC3E}">
        <p14:creationId xmlns:p14="http://schemas.microsoft.com/office/powerpoint/2010/main" val="4784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6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94</Words>
  <Application>Microsoft Macintosh PowerPoint</Application>
  <PresentationFormat>Custom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Hiền Thu</cp:lastModifiedBy>
  <cp:revision>227</cp:revision>
  <dcterms:created xsi:type="dcterms:W3CDTF">2022-07-10T01:37:20Z</dcterms:created>
  <dcterms:modified xsi:type="dcterms:W3CDTF">2023-10-22T09:10:24Z</dcterms:modified>
</cp:coreProperties>
</file>