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48" r:id="rId3"/>
    <p:sldId id="329" r:id="rId4"/>
    <p:sldId id="330" r:id="rId5"/>
    <p:sldId id="333" r:id="rId6"/>
    <p:sldId id="332" r:id="rId7"/>
    <p:sldId id="347" r:id="rId8"/>
    <p:sldId id="359" r:id="rId9"/>
    <p:sldId id="258" r:id="rId10"/>
    <p:sldId id="259" r:id="rId11"/>
    <p:sldId id="260" r:id="rId12"/>
    <p:sldId id="341" r:id="rId13"/>
    <p:sldId id="346" r:id="rId14"/>
    <p:sldId id="342" r:id="rId15"/>
    <p:sldId id="358" r:id="rId16"/>
    <p:sldId id="351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1" d="100"/>
          <a:sy n="61" d="100"/>
        </p:scale>
        <p:origin x="324" y="42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61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8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slide" Target="slide15.xml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16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microsoft.com/office/2007/relationships/hdphoto" Target="../media/hdphoto7.wdp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slide" Target="slide16.xml"/><Relationship Id="rId17" Type="http://schemas.microsoft.com/office/2007/relationships/hdphoto" Target="../media/hdphoto11.wdp"/><Relationship Id="rId25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slide" Target="slide5.xml"/><Relationship Id="rId22" Type="http://schemas.microsoft.com/office/2007/relationships/hdphoto" Target="../media/hdphoto13.wdp"/><Relationship Id="rId27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NAM H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Ư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4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3B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(T1) 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3" y="2353508"/>
            <a:ext cx="11887200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89872" y="3225225"/>
            <a:ext cx="60144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10082" y="5130225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89872" y="741622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1585119" y="16764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Số ?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667A4A29-3174-8178-82BB-19BFAEB8DD0F}"/>
              </a:ext>
            </a:extLst>
          </p:cNvPr>
          <p:cNvSpPr txBox="1"/>
          <p:nvPr/>
        </p:nvSpPr>
        <p:spPr>
          <a:xfrm>
            <a:off x="1585119" y="1676400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119" y="2438400"/>
            <a:ext cx="1371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tuổi,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gấp 4 lần tuổi con.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91" y="3884223"/>
            <a:ext cx="2230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822B80-8704-EB95-F066-6353C66D5118}"/>
              </a:ext>
            </a:extLst>
          </p:cNvPr>
          <p:cNvCxnSpPr/>
          <p:nvPr/>
        </p:nvCxnSpPr>
        <p:spPr>
          <a:xfrm>
            <a:off x="4191611" y="3048000"/>
            <a:ext cx="15845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521A6E-7A5F-37D5-1C01-63E34955D316}"/>
              </a:ext>
            </a:extLst>
          </p:cNvPr>
          <p:cNvCxnSpPr/>
          <p:nvPr/>
        </p:nvCxnSpPr>
        <p:spPr>
          <a:xfrm>
            <a:off x="7666353" y="3048000"/>
            <a:ext cx="30627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AA5DE6-172A-4D3F-1F05-EB2EF25B8BF9}"/>
              </a:ext>
            </a:extLst>
          </p:cNvPr>
          <p:cNvCxnSpPr>
            <a:cxnSpLocks/>
          </p:cNvCxnSpPr>
          <p:nvPr/>
        </p:nvCxnSpPr>
        <p:spPr>
          <a:xfrm>
            <a:off x="12086615" y="3048000"/>
            <a:ext cx="24182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D854DC-2102-E439-98D2-B67E952A2972}"/>
              </a:ext>
            </a:extLst>
          </p:cNvPr>
          <p:cNvCxnSpPr/>
          <p:nvPr/>
        </p:nvCxnSpPr>
        <p:spPr>
          <a:xfrm>
            <a:off x="1709222" y="3581400"/>
            <a:ext cx="27586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376319" y="4044367"/>
            <a:ext cx="0" cy="4136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1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990600"/>
            <a:ext cx="15379590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53587" y="3745609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 dirty="0" err="1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086851" y="3124200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174723" y="4397941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 dirty="0">
                <a:solidFill>
                  <a:prstClr val="black"/>
                </a:solidFill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518319" y="2590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080501" y="4305348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604501" y="4288414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128501" y="4305348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5896502" y="1904591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2651919" y="7099612"/>
            <a:ext cx="39262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4 = 24 (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889919" y="5410200"/>
            <a:ext cx="6858000" cy="167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dirty="0">
                <a:solidFill>
                  <a:prstClr val="black"/>
                </a:solidFill>
                <a:latin typeface="Times New Roman" pitchFamily="18" charset="0"/>
              </a:rPr>
              <a:t>            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giải</a:t>
            </a:r>
            <a:endParaRPr lang="en-US" sz="400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Mai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táo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3109119" y="7709212"/>
            <a:ext cx="42385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Đáp số: 24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táo</a:t>
            </a:r>
            <a:endParaRPr lang="en-US" sz="4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878503" y="1676400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279689" y="1693420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479734" y="2337873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DF07BAE6-9603-6CED-B076-5DB43CDCF3ED}"/>
              </a:ext>
            </a:extLst>
          </p:cNvPr>
          <p:cNvSpPr txBox="1"/>
          <p:nvPr/>
        </p:nvSpPr>
        <p:spPr>
          <a:xfrm>
            <a:off x="344774" y="304800"/>
            <a:ext cx="250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652501" y="4263596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4604501" y="3790950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3067991" y="3733800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101" y="5037406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AD9DAF6C-04EB-43A0-9BB5-533F4D1D1221}"/>
              </a:ext>
            </a:extLst>
          </p:cNvPr>
          <p:cNvSpPr/>
          <p:nvPr/>
        </p:nvSpPr>
        <p:spPr>
          <a:xfrm>
            <a:off x="10424319" y="2057400"/>
            <a:ext cx="5096669" cy="1983129"/>
          </a:xfrm>
          <a:prstGeom prst="wedgeRoundRectCallout">
            <a:avLst>
              <a:gd name="adj1" fmla="val 4641"/>
              <a:gd name="adj2" fmla="val 10475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gấp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ta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AE51FAF-FA17-428A-8470-EF81E3C9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188" y="5170268"/>
            <a:ext cx="32766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59" grpId="0"/>
      <p:bldP spid="7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3" b="1" dirty="0" err="1">
                <a:solidFill>
                  <a:srgbClr val="C00000"/>
                </a:solidFill>
              </a:rPr>
              <a:t>Em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hãy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giải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cứu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loài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vật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trong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rừng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thoát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khỏi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sự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bắt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giữ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của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tên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săn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độc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bằng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cách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lời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đúng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câu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nhé</a:t>
            </a:r>
            <a:r>
              <a:rPr lang="en-US" sz="3733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3" y="6290032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C.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B. 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20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D. 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  </a:t>
            </a:r>
            <a:r>
              <a:rPr lang="en-US" sz="4800" b="1" dirty="0" err="1">
                <a:solidFill>
                  <a:srgbClr val="002060"/>
                </a:solidFill>
              </a:rPr>
              <a:t>Câu</a:t>
            </a:r>
            <a:r>
              <a:rPr lang="en-US" sz="4800" b="1" dirty="0">
                <a:solidFill>
                  <a:srgbClr val="002060"/>
                </a:solidFill>
              </a:rPr>
              <a:t> 1:  </a:t>
            </a:r>
            <a:r>
              <a:rPr lang="en-US" sz="4800" b="1" dirty="0" err="1">
                <a:solidFill>
                  <a:srgbClr val="002060"/>
                </a:solidFill>
              </a:rPr>
              <a:t>Kết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quả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phép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endParaRPr lang="en-US" sz="4800" b="1" dirty="0">
              <a:solidFill>
                <a:srgbClr val="002060"/>
              </a:solidFill>
            </a:endParaRPr>
          </a:p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5 x 4 = ?</a:t>
            </a:r>
          </a:p>
          <a:p>
            <a:pPr lvl="0" algn="just"/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2060"/>
                </a:solidFill>
              </a:rPr>
              <a:t>Câu</a:t>
            </a:r>
            <a:r>
              <a:rPr lang="en-US" sz="4800" b="1" dirty="0">
                <a:solidFill>
                  <a:srgbClr val="002060"/>
                </a:solidFill>
              </a:rPr>
              <a:t> 2:Kết quả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phéptính</a:t>
            </a:r>
            <a:endParaRPr lang="en-US" sz="4800" b="1" dirty="0">
              <a:solidFill>
                <a:srgbClr val="002060"/>
              </a:solidFill>
            </a:endParaRPr>
          </a:p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8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32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B.11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C.24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D. 16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002060"/>
                </a:solidFill>
              </a:rPr>
              <a:t>Câu</a:t>
            </a:r>
            <a:r>
              <a:rPr lang="en-US" sz="4800" b="1" dirty="0">
                <a:solidFill>
                  <a:srgbClr val="002060"/>
                </a:solidFill>
              </a:rPr>
              <a:t> 3:Kết quả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phéptính</a:t>
            </a:r>
            <a:endParaRPr lang="en-US" sz="4800" b="1" dirty="0">
              <a:solidFill>
                <a:srgbClr val="002060"/>
              </a:solidFill>
            </a:endParaRPr>
          </a:p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7 x 5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470149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B. 28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C. 35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D. 40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15439" y="990600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2933208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4200792" y="2286000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4000008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26670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4175919" y="3907415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740368" y="3890481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7277344" y="3907415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991920" y="1506658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3185319" y="6718612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2550319" y="609600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3947319" y="7467600"/>
            <a:ext cx="4820158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670622" y="5334000"/>
            <a:ext cx="6620097" cy="44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4000" b="1" u="sng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Mai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táo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4 = 24 (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)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             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: 24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</a:rPr>
              <a:t>táo</a:t>
            </a:r>
            <a:endParaRPr lang="en-US" sz="400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sz="4267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163409" y="1676400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348119" y="1676400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637318" y="2293297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DF07BAE6-9603-6CED-B076-5DB43CDCF3ED}"/>
              </a:ext>
            </a:extLst>
          </p:cNvPr>
          <p:cNvSpPr txBox="1"/>
          <p:nvPr/>
        </p:nvSpPr>
        <p:spPr>
          <a:xfrm>
            <a:off x="442119" y="3810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3865663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5699919" y="3393017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163409" y="3335867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19" y="4639473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5430D11-9C7F-47CB-886C-B5FB4A46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713" y="5181600"/>
            <a:ext cx="32766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132A393E-04D5-420D-8FA4-27D4339321C2}"/>
              </a:ext>
            </a:extLst>
          </p:cNvPr>
          <p:cNvSpPr/>
          <p:nvPr/>
        </p:nvSpPr>
        <p:spPr>
          <a:xfrm>
            <a:off x="10871994" y="2209800"/>
            <a:ext cx="5114925" cy="2008188"/>
          </a:xfrm>
          <a:prstGeom prst="wedgeRoundRectCallout">
            <a:avLst>
              <a:gd name="adj1" fmla="val 4641"/>
              <a:gd name="adj2" fmla="val 10475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gấp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ta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0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59" grpId="0"/>
      <p:bldP spid="6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93589"/>
              </p:ext>
            </p:extLst>
          </p:nvPr>
        </p:nvGraphicFramePr>
        <p:xfrm>
          <a:off x="2080156" y="3276600"/>
          <a:ext cx="131064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0124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57076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34517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33557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095237" y="15240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4116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1410318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710319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101195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1329334" y="473681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744450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984685" y="46481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1449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1474777" y="472503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10226144" y="4673024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8206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8627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4211168" y="39623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4101140" y="468281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499</Words>
  <Application>Microsoft Office PowerPoint</Application>
  <PresentationFormat>Custom</PresentationFormat>
  <Paragraphs>107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宋体</vt:lpstr>
      <vt:lpstr>Arial</vt:lpstr>
      <vt:lpstr>Calibri</vt:lpstr>
      <vt:lpstr>Comic Sans MS</vt:lpstr>
      <vt:lpstr>inpin heiti</vt:lpstr>
      <vt:lpstr>Times New Roman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139</cp:revision>
  <dcterms:created xsi:type="dcterms:W3CDTF">2022-07-10T01:37:20Z</dcterms:created>
  <dcterms:modified xsi:type="dcterms:W3CDTF">2023-10-31T14:50:08Z</dcterms:modified>
</cp:coreProperties>
</file>