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4" r:id="rId2"/>
    <p:sldId id="308" r:id="rId3"/>
    <p:sldId id="311" r:id="rId4"/>
    <p:sldId id="312" r:id="rId5"/>
    <p:sldId id="298" r:id="rId6"/>
    <p:sldId id="310" r:id="rId7"/>
    <p:sldId id="307" r:id="rId8"/>
    <p:sldId id="313" r:id="rId9"/>
    <p:sldId id="302" r:id="rId10"/>
    <p:sldId id="304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95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A21F7-C4D3-46F7-BF83-B98DA5E30C38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F1C67-4414-4616-A912-020A0E98D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043E91-0332-46B7-84BF-5D28456058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-55664" y="1"/>
            <a:ext cx="1541690" cy="785041"/>
            <a:chOff x="-142846" y="-250538"/>
            <a:chExt cx="4668067" cy="1782764"/>
          </a:xfrm>
        </p:grpSpPr>
        <p:sp>
          <p:nvSpPr>
            <p:cNvPr id="9" name="Freeform 6"/>
            <p:cNvSpPr/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/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/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/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" name="Freeform 65"/>
            <p:cNvSpPr/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" name="任意多边形 38"/>
            <p:cNvSpPr/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-1" fmla="*/ 605014 w 4404883"/>
                <a:gd name="connsiteY0-2" fmla="*/ 946 h 682425"/>
                <a:gd name="connsiteX1-3" fmla="*/ 816050 w 4404883"/>
                <a:gd name="connsiteY1-4" fmla="*/ 38448 h 682425"/>
                <a:gd name="connsiteX2-5" fmla="*/ 1177825 w 4404883"/>
                <a:gd name="connsiteY2-6" fmla="*/ 225616 h 682425"/>
                <a:gd name="connsiteX3-7" fmla="*/ 1520415 w 4404883"/>
                <a:gd name="connsiteY3-8" fmla="*/ 448566 h 682425"/>
                <a:gd name="connsiteX4-9" fmla="*/ 1986338 w 4404883"/>
                <a:gd name="connsiteY4-10" fmla="*/ 652249 h 682425"/>
                <a:gd name="connsiteX5-11" fmla="*/ 2427594 w 4404883"/>
                <a:gd name="connsiteY5-12" fmla="*/ 624724 h 682425"/>
                <a:gd name="connsiteX6-13" fmla="*/ 3214181 w 4404883"/>
                <a:gd name="connsiteY6-14" fmla="*/ 173319 h 682425"/>
                <a:gd name="connsiteX7-15" fmla="*/ 3216921 w 4404883"/>
                <a:gd name="connsiteY7-16" fmla="*/ 170567 h 682425"/>
                <a:gd name="connsiteX8-17" fmla="*/ 3348476 w 4404883"/>
                <a:gd name="connsiteY8-18" fmla="*/ 104507 h 682425"/>
                <a:gd name="connsiteX9-19" fmla="*/ 3918546 w 4404883"/>
                <a:gd name="connsiteY9-20" fmla="*/ 38448 h 682425"/>
                <a:gd name="connsiteX10-21" fmla="*/ 4349824 w 4404883"/>
                <a:gd name="connsiteY10-22" fmla="*/ 178566 h 682425"/>
                <a:gd name="connsiteX11-23" fmla="*/ 4404883 w 4404883"/>
                <a:gd name="connsiteY11-24" fmla="*/ 209367 h 682425"/>
                <a:gd name="connsiteX12-25" fmla="*/ 4330039 w 4404883"/>
                <a:gd name="connsiteY12-26" fmla="*/ 184157 h 682425"/>
                <a:gd name="connsiteX13-27" fmla="*/ 4137803 w 4404883"/>
                <a:gd name="connsiteY13-28" fmla="*/ 101755 h 682425"/>
                <a:gd name="connsiteX14-29" fmla="*/ 3688325 w 4404883"/>
                <a:gd name="connsiteY14-30" fmla="*/ 43953 h 682425"/>
                <a:gd name="connsiteX15-31" fmla="*/ 3214181 w 4404883"/>
                <a:gd name="connsiteY15-32" fmla="*/ 184329 h 682425"/>
                <a:gd name="connsiteX16-33" fmla="*/ 2575593 w 4404883"/>
                <a:gd name="connsiteY16-34" fmla="*/ 583437 h 682425"/>
                <a:gd name="connsiteX17-35" fmla="*/ 1890413 w 4404883"/>
                <a:gd name="connsiteY17-36" fmla="*/ 643992 h 682425"/>
                <a:gd name="connsiteX18-37" fmla="*/ 1016123 w 4404883"/>
                <a:gd name="connsiteY18-38" fmla="*/ 143042 h 682425"/>
                <a:gd name="connsiteX19-39" fmla="*/ 769458 w 4404883"/>
                <a:gd name="connsiteY19-40" fmla="*/ 38448 h 682425"/>
                <a:gd name="connsiteX20-41" fmla="*/ 506348 w 4404883"/>
                <a:gd name="connsiteY20-42" fmla="*/ 13676 h 682425"/>
                <a:gd name="connsiteX21-43" fmla="*/ 2056 w 4404883"/>
                <a:gd name="connsiteY21-44" fmla="*/ 54963 h 682425"/>
                <a:gd name="connsiteX22-45" fmla="*/ 2056 w 4404883"/>
                <a:gd name="connsiteY22-46" fmla="*/ 49458 h 682425"/>
                <a:gd name="connsiteX23-47" fmla="*/ 4797 w 4404883"/>
                <a:gd name="connsiteY23-48" fmla="*/ 49458 h 682425"/>
                <a:gd name="connsiteX24-49" fmla="*/ 21241 w 4404883"/>
                <a:gd name="connsiteY24-50" fmla="*/ 49458 h 682425"/>
                <a:gd name="connsiteX25-51" fmla="*/ 385757 w 4404883"/>
                <a:gd name="connsiteY25-52" fmla="*/ 10923 h 682425"/>
                <a:gd name="connsiteX26-53" fmla="*/ 393979 w 4404883"/>
                <a:gd name="connsiteY26-54" fmla="*/ 10923 h 682425"/>
                <a:gd name="connsiteX27-55" fmla="*/ 605014 w 4404883"/>
                <a:gd name="connsiteY27-56" fmla="*/ 946 h 682425"/>
                <a:gd name="connsiteX0-57" fmla="*/ 605014 w 4349824"/>
                <a:gd name="connsiteY0-58" fmla="*/ 946 h 682425"/>
                <a:gd name="connsiteX1-59" fmla="*/ 816050 w 4349824"/>
                <a:gd name="connsiteY1-60" fmla="*/ 38448 h 682425"/>
                <a:gd name="connsiteX2-61" fmla="*/ 1177825 w 4349824"/>
                <a:gd name="connsiteY2-62" fmla="*/ 225616 h 682425"/>
                <a:gd name="connsiteX3-63" fmla="*/ 1520415 w 4349824"/>
                <a:gd name="connsiteY3-64" fmla="*/ 448566 h 682425"/>
                <a:gd name="connsiteX4-65" fmla="*/ 1986338 w 4349824"/>
                <a:gd name="connsiteY4-66" fmla="*/ 652249 h 682425"/>
                <a:gd name="connsiteX5-67" fmla="*/ 2427594 w 4349824"/>
                <a:gd name="connsiteY5-68" fmla="*/ 624724 h 682425"/>
                <a:gd name="connsiteX6-69" fmla="*/ 3214181 w 4349824"/>
                <a:gd name="connsiteY6-70" fmla="*/ 173319 h 682425"/>
                <a:gd name="connsiteX7-71" fmla="*/ 3216921 w 4349824"/>
                <a:gd name="connsiteY7-72" fmla="*/ 170567 h 682425"/>
                <a:gd name="connsiteX8-73" fmla="*/ 3348476 w 4349824"/>
                <a:gd name="connsiteY8-74" fmla="*/ 104507 h 682425"/>
                <a:gd name="connsiteX9-75" fmla="*/ 3918546 w 4349824"/>
                <a:gd name="connsiteY9-76" fmla="*/ 38448 h 682425"/>
                <a:gd name="connsiteX10-77" fmla="*/ 4349824 w 4349824"/>
                <a:gd name="connsiteY10-78" fmla="*/ 178566 h 682425"/>
                <a:gd name="connsiteX11-79" fmla="*/ 4330039 w 4349824"/>
                <a:gd name="connsiteY11-80" fmla="*/ 184157 h 682425"/>
                <a:gd name="connsiteX12-81" fmla="*/ 4137803 w 4349824"/>
                <a:gd name="connsiteY12-82" fmla="*/ 101755 h 682425"/>
                <a:gd name="connsiteX13-83" fmla="*/ 3688325 w 4349824"/>
                <a:gd name="connsiteY13-84" fmla="*/ 43953 h 682425"/>
                <a:gd name="connsiteX14-85" fmla="*/ 3214181 w 4349824"/>
                <a:gd name="connsiteY14-86" fmla="*/ 184329 h 682425"/>
                <a:gd name="connsiteX15-87" fmla="*/ 2575593 w 4349824"/>
                <a:gd name="connsiteY15-88" fmla="*/ 583437 h 682425"/>
                <a:gd name="connsiteX16-89" fmla="*/ 1890413 w 4349824"/>
                <a:gd name="connsiteY16-90" fmla="*/ 643992 h 682425"/>
                <a:gd name="connsiteX17-91" fmla="*/ 1016123 w 4349824"/>
                <a:gd name="connsiteY17-92" fmla="*/ 143042 h 682425"/>
                <a:gd name="connsiteX18-93" fmla="*/ 769458 w 4349824"/>
                <a:gd name="connsiteY18-94" fmla="*/ 38448 h 682425"/>
                <a:gd name="connsiteX19-95" fmla="*/ 506348 w 4349824"/>
                <a:gd name="connsiteY19-96" fmla="*/ 13676 h 682425"/>
                <a:gd name="connsiteX20-97" fmla="*/ 2056 w 4349824"/>
                <a:gd name="connsiteY20-98" fmla="*/ 54963 h 682425"/>
                <a:gd name="connsiteX21-99" fmla="*/ 2056 w 4349824"/>
                <a:gd name="connsiteY21-100" fmla="*/ 49458 h 682425"/>
                <a:gd name="connsiteX22-101" fmla="*/ 4797 w 4349824"/>
                <a:gd name="connsiteY22-102" fmla="*/ 49458 h 682425"/>
                <a:gd name="connsiteX23-103" fmla="*/ 21241 w 4349824"/>
                <a:gd name="connsiteY23-104" fmla="*/ 49458 h 682425"/>
                <a:gd name="connsiteX24-105" fmla="*/ 385757 w 4349824"/>
                <a:gd name="connsiteY24-106" fmla="*/ 10923 h 682425"/>
                <a:gd name="connsiteX25-107" fmla="*/ 393979 w 4349824"/>
                <a:gd name="connsiteY25-108" fmla="*/ 10923 h 682425"/>
                <a:gd name="connsiteX26-109" fmla="*/ 605014 w 4349824"/>
                <a:gd name="connsiteY26-110" fmla="*/ 946 h 6824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" name="Freeform 45"/>
            <p:cNvSpPr/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" name="Freeform 45"/>
            <p:cNvSpPr/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7188456" y="5807005"/>
            <a:ext cx="1955544" cy="1050996"/>
            <a:chOff x="2139509" y="1743868"/>
            <a:chExt cx="4107744" cy="1655763"/>
          </a:xfrm>
        </p:grpSpPr>
        <p:sp>
          <p:nvSpPr>
            <p:cNvPr id="43" name="Freeform 5"/>
            <p:cNvSpPr/>
            <p:nvPr/>
          </p:nvSpPr>
          <p:spPr bwMode="auto">
            <a:xfrm flipH="1">
              <a:off x="3503171" y="2353468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" name="Freeform 9"/>
            <p:cNvSpPr/>
            <p:nvPr/>
          </p:nvSpPr>
          <p:spPr bwMode="auto">
            <a:xfrm flipH="1">
              <a:off x="2139509" y="1970880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" name="Freeform 10"/>
            <p:cNvSpPr/>
            <p:nvPr/>
          </p:nvSpPr>
          <p:spPr bwMode="auto">
            <a:xfrm flipH="1">
              <a:off x="4409633" y="2631281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" name="Freeform 11"/>
            <p:cNvSpPr/>
            <p:nvPr/>
          </p:nvSpPr>
          <p:spPr bwMode="auto">
            <a:xfrm flipH="1">
              <a:off x="5435158" y="2859881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" name="Freeform 39"/>
            <p:cNvSpPr/>
            <p:nvPr/>
          </p:nvSpPr>
          <p:spPr bwMode="auto">
            <a:xfrm flipH="1">
              <a:off x="5127183" y="2059780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" name="Freeform 41"/>
            <p:cNvSpPr/>
            <p:nvPr/>
          </p:nvSpPr>
          <p:spPr bwMode="auto">
            <a:xfrm flipH="1">
              <a:off x="4404871" y="1767680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" name="Freeform 42"/>
            <p:cNvSpPr/>
            <p:nvPr/>
          </p:nvSpPr>
          <p:spPr bwMode="auto">
            <a:xfrm flipH="1">
              <a:off x="4549334" y="1883568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" name="Freeform 51"/>
            <p:cNvSpPr/>
            <p:nvPr/>
          </p:nvSpPr>
          <p:spPr bwMode="auto">
            <a:xfrm flipH="1">
              <a:off x="3033271" y="2169318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" name="Freeform 52"/>
            <p:cNvSpPr/>
            <p:nvPr/>
          </p:nvSpPr>
          <p:spPr bwMode="auto">
            <a:xfrm flipH="1">
              <a:off x="3647634" y="2150268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" name="Freeform 53"/>
            <p:cNvSpPr/>
            <p:nvPr/>
          </p:nvSpPr>
          <p:spPr bwMode="auto">
            <a:xfrm flipH="1">
              <a:off x="3844484" y="2274093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" name="Freeform 54"/>
            <p:cNvSpPr/>
            <p:nvPr/>
          </p:nvSpPr>
          <p:spPr bwMode="auto">
            <a:xfrm flipH="1">
              <a:off x="4515996" y="2491581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" name="Freeform 55"/>
            <p:cNvSpPr/>
            <p:nvPr/>
          </p:nvSpPr>
          <p:spPr bwMode="auto">
            <a:xfrm flipH="1">
              <a:off x="4636646" y="2458243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" name="Freeform 56"/>
            <p:cNvSpPr/>
            <p:nvPr/>
          </p:nvSpPr>
          <p:spPr bwMode="auto">
            <a:xfrm flipH="1">
              <a:off x="4843021" y="2683668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" name="Freeform 57"/>
            <p:cNvSpPr/>
            <p:nvPr/>
          </p:nvSpPr>
          <p:spPr bwMode="auto">
            <a:xfrm flipH="1">
              <a:off x="2636396" y="2543968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" name="Freeform 58"/>
            <p:cNvSpPr/>
            <p:nvPr/>
          </p:nvSpPr>
          <p:spPr bwMode="auto">
            <a:xfrm flipH="1">
              <a:off x="3142808" y="1804193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8" name="Freeform 59"/>
            <p:cNvSpPr/>
            <p:nvPr/>
          </p:nvSpPr>
          <p:spPr bwMode="auto">
            <a:xfrm flipH="1">
              <a:off x="3293621" y="1886743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9" name="Freeform 60"/>
            <p:cNvSpPr/>
            <p:nvPr/>
          </p:nvSpPr>
          <p:spPr bwMode="auto">
            <a:xfrm flipH="1">
              <a:off x="3866708" y="1743868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0" name="Freeform 61"/>
            <p:cNvSpPr/>
            <p:nvPr/>
          </p:nvSpPr>
          <p:spPr bwMode="auto">
            <a:xfrm flipH="1">
              <a:off x="5506596" y="2859881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" name="Freeform 62"/>
            <p:cNvSpPr/>
            <p:nvPr/>
          </p:nvSpPr>
          <p:spPr bwMode="auto">
            <a:xfrm flipH="1">
              <a:off x="5651058" y="2848768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" name="Freeform 63"/>
            <p:cNvSpPr/>
            <p:nvPr/>
          </p:nvSpPr>
          <p:spPr bwMode="auto">
            <a:xfrm flipH="1">
              <a:off x="5012883" y="2604293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" name="Freeform 64"/>
            <p:cNvSpPr/>
            <p:nvPr/>
          </p:nvSpPr>
          <p:spPr bwMode="auto">
            <a:xfrm flipH="1">
              <a:off x="2569721" y="1756568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4" name="任意多边形 63"/>
            <p:cNvSpPr/>
            <p:nvPr/>
          </p:nvSpPr>
          <p:spPr bwMode="auto">
            <a:xfrm flipH="1">
              <a:off x="2279515" y="2151412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/>
            <p:nvPr/>
          </p:nvSpPr>
          <p:spPr bwMode="auto">
            <a:xfrm flipH="1">
              <a:off x="5798696" y="2694781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/>
            <p:nvPr/>
          </p:nvSpPr>
          <p:spPr bwMode="auto">
            <a:xfrm flipH="1">
              <a:off x="4696971" y="1980405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/>
            <p:nvPr/>
          </p:nvSpPr>
          <p:spPr bwMode="auto">
            <a:xfrm flipH="1">
              <a:off x="2584009" y="2062955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/>
            <p:nvPr/>
          </p:nvSpPr>
          <p:spPr bwMode="auto">
            <a:xfrm flipH="1">
              <a:off x="2258571" y="2108993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8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94A7-40F3-430F-A86E-95431160B5BC}" type="datetimeFigureOut">
              <a:rPr lang="en-US" smtClean="0"/>
              <a:pPr/>
              <a:t>17/5/2024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ADE4-8C89-4CDA-9C37-B7C670CC3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8" t="53940" r="12318" b="23030"/>
          <a:stretch/>
        </p:blipFill>
        <p:spPr>
          <a:xfrm>
            <a:off x="6387715" y="3672891"/>
            <a:ext cx="1213235" cy="1948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1" y="3785156"/>
            <a:ext cx="2275571" cy="19287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22564"/>
            <a:ext cx="9083615" cy="2686049"/>
          </a:xfrm>
          <a:prstGeom prst="rect">
            <a:avLst/>
          </a:prstGeom>
          <a:solidFill>
            <a:srgbClr val="FFF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419" tIns="28709" rIns="57419" bIns="28709" rtlCol="0" anchor="ctr"/>
          <a:lstStyle/>
          <a:p>
            <a:pPr algn="ctr"/>
            <a:endParaRPr lang="en-US" sz="1350"/>
          </a:p>
        </p:txBody>
      </p:sp>
      <p:pic>
        <p:nvPicPr>
          <p:cNvPr id="6" name="Picture 2" descr="Bộ SGK Lớp 6 - Kết nối tri thức với cuộc sống - Công ty Cổ phần Đầu tư và  Phát triển Giáo dục Phương Na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163231" y="922564"/>
            <a:ext cx="1065494" cy="131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6" t="30018" r="28936" b="50095"/>
          <a:stretch/>
        </p:blipFill>
        <p:spPr bwMode="auto">
          <a:xfrm flipH="1">
            <a:off x="1371600" y="3798094"/>
            <a:ext cx="1421975" cy="191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4" t="27747" r="38519" b="52083"/>
          <a:stretch/>
        </p:blipFill>
        <p:spPr bwMode="auto">
          <a:xfrm>
            <a:off x="4572001" y="3680775"/>
            <a:ext cx="1741265" cy="197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74656" y="922564"/>
            <a:ext cx="5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QUẬN NGÔ QUYỀN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73280" y="1574970"/>
            <a:ext cx="25146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228726" y="1704794"/>
            <a:ext cx="7576688" cy="187660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 -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8717" y="5867400"/>
            <a:ext cx="5283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GV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vi-V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Phạm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Xuân</a:t>
            </a:r>
            <a:endParaRPr lang="vi-VN" sz="2400" b="1" i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vi-VN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4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7394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9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</a:t>
            </a:r>
          </a:p>
          <a:p>
            <a:pPr algn="ctr">
              <a:lnSpc>
                <a:spcPct val="150000"/>
              </a:lnSpc>
            </a:pPr>
            <a:r>
              <a:rPr lang="en-US" sz="79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en-US" sz="79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 !</a:t>
            </a:r>
            <a:endParaRPr lang="en-US" sz="79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792" y="990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 12 – 4 = 8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46456" y="983225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6EDAD9-420D-466C-A67D-FBE525EF4FF9}"/>
              </a:ext>
            </a:extLst>
          </p:cNvPr>
          <p:cNvSpPr txBox="1"/>
          <p:nvPr/>
        </p:nvSpPr>
        <p:spPr>
          <a:xfrm>
            <a:off x="1021208" y="2918586"/>
            <a:ext cx="3536166" cy="214526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/>
              <a:t>10 </a:t>
            </a:r>
            <a:r>
              <a:rPr lang="en-US" sz="4000" b="1" dirty="0"/>
              <a:t>– 4 =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     </a:t>
            </a:r>
            <a:r>
              <a:rPr lang="en-US" sz="4000" b="1" dirty="0"/>
              <a:t>+ 2 =  </a:t>
            </a:r>
          </a:p>
        </p:txBody>
      </p:sp>
      <p:sp>
        <p:nvSpPr>
          <p:cNvPr id="11" name="Rectangle: Rounded Corners 12">
            <a:extLst>
              <a:ext uri="{FF2B5EF4-FFF2-40B4-BE49-F238E27FC236}">
                <a16:creationId xmlns:a16="http://schemas.microsoft.com/office/drawing/2014/main" id="{068CE90D-FB72-46F2-B6A6-1C03578A5C00}"/>
              </a:ext>
            </a:extLst>
          </p:cNvPr>
          <p:cNvSpPr/>
          <p:nvPr/>
        </p:nvSpPr>
        <p:spPr>
          <a:xfrm>
            <a:off x="3305304" y="3439391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Rectangle: Rounded Corners 13">
            <a:extLst>
              <a:ext uri="{FF2B5EF4-FFF2-40B4-BE49-F238E27FC236}">
                <a16:creationId xmlns:a16="http://schemas.microsoft.com/office/drawing/2014/main" id="{54BB6B18-027B-4113-9ECF-FC9B764955A9}"/>
              </a:ext>
            </a:extLst>
          </p:cNvPr>
          <p:cNvSpPr/>
          <p:nvPr/>
        </p:nvSpPr>
        <p:spPr>
          <a:xfrm>
            <a:off x="1515723" y="5486400"/>
            <a:ext cx="1967345" cy="512618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ysClr val="windowText" lastClr="000000"/>
                </a:solidFill>
              </a:rPr>
              <a:t>12 – 4 = </a:t>
            </a:r>
          </a:p>
        </p:txBody>
      </p:sp>
      <p:sp>
        <p:nvSpPr>
          <p:cNvPr id="15" name="Rectangle: Rounded Corners 19">
            <a:extLst>
              <a:ext uri="{FF2B5EF4-FFF2-40B4-BE49-F238E27FC236}">
                <a16:creationId xmlns:a16="http://schemas.microsoft.com/office/drawing/2014/main" id="{0C1E61BF-4B77-4D0A-A6C3-817EA4FA1280}"/>
              </a:ext>
            </a:extLst>
          </p:cNvPr>
          <p:cNvSpPr/>
          <p:nvPr/>
        </p:nvSpPr>
        <p:spPr>
          <a:xfrm>
            <a:off x="3476241" y="5524500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: Rounded Corners 20">
            <a:extLst>
              <a:ext uri="{FF2B5EF4-FFF2-40B4-BE49-F238E27FC236}">
                <a16:creationId xmlns:a16="http://schemas.microsoft.com/office/drawing/2014/main" id="{E191A037-AF87-4610-80B8-F9245150832F}"/>
              </a:ext>
            </a:extLst>
          </p:cNvPr>
          <p:cNvSpPr/>
          <p:nvPr/>
        </p:nvSpPr>
        <p:spPr>
          <a:xfrm>
            <a:off x="1542995" y="4278835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Rectangle: Rounded Corners 21">
            <a:extLst>
              <a:ext uri="{FF2B5EF4-FFF2-40B4-BE49-F238E27FC236}">
                <a16:creationId xmlns:a16="http://schemas.microsoft.com/office/drawing/2014/main" id="{078910F1-3E74-4B3D-8258-ECAEE03356AE}"/>
              </a:ext>
            </a:extLst>
          </p:cNvPr>
          <p:cNvSpPr/>
          <p:nvPr/>
        </p:nvSpPr>
        <p:spPr>
          <a:xfrm>
            <a:off x="3264859" y="4288406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159410" y="1607636"/>
            <a:ext cx="381000" cy="5802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543050" y="1607636"/>
            <a:ext cx="495300" cy="5802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54676" y="2135637"/>
            <a:ext cx="82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10</a:t>
            </a:r>
            <a:endParaRPr lang="en-US" sz="3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351141" y="2135638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</a:t>
            </a:r>
            <a:endParaRPr lang="en-US" sz="3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55291" y="2133600"/>
            <a:ext cx="82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4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5" grpId="0" animBg="1"/>
      <p:bldP spid="16" grpId="0" animBg="1"/>
      <p:bldP spid="17" grpId="0" animBg="1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9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0950331"/>
              </p:ext>
            </p:extLst>
          </p:nvPr>
        </p:nvGraphicFramePr>
        <p:xfrm>
          <a:off x="990600" y="2057400"/>
          <a:ext cx="7162799" cy="18745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2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271188"/>
              </p:ext>
            </p:extLst>
          </p:nvPr>
        </p:nvGraphicFramePr>
        <p:xfrm>
          <a:off x="990600" y="2057400"/>
          <a:ext cx="7162799" cy="18745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2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7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6624330"/>
              </p:ext>
            </p:extLst>
          </p:nvPr>
        </p:nvGraphicFramePr>
        <p:xfrm>
          <a:off x="1143000" y="3962400"/>
          <a:ext cx="7391398" cy="19659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5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5320">
                <a:tc rowSpan="2"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87019"/>
              </p:ext>
            </p:extLst>
          </p:nvPr>
        </p:nvGraphicFramePr>
        <p:xfrm>
          <a:off x="1143000" y="9906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12 − 3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12 − 4 = 8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12 − 5 = 7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12 − 6 = 6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12 − 7 = 5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12 − 8 = 4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12 − 9 = 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12 − 2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54128"/>
              </p:ext>
            </p:extLst>
          </p:nvPr>
        </p:nvGraphicFramePr>
        <p:xfrm>
          <a:off x="1143000" y="9906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− 3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− 4 = 8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− 5 = 7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− 6 = 6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− 7 = 5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− 8 = 4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− 9 = 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− 2 = 9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909062"/>
              </p:ext>
            </p:extLst>
          </p:nvPr>
        </p:nvGraphicFramePr>
        <p:xfrm>
          <a:off x="1143000" y="3962400"/>
          <a:ext cx="7391398" cy="19659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5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5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5320">
                <a:tc rowSpan="2"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35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/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9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0" y="322008"/>
            <a:ext cx="2744430" cy="6307392"/>
            <a:chOff x="4723170" y="66386"/>
            <a:chExt cx="2744430" cy="6307392"/>
          </a:xfrm>
        </p:grpSpPr>
        <p:sp>
          <p:nvSpPr>
            <p:cNvPr id="8" name="Rounded Rectangle 7"/>
            <p:cNvSpPr/>
            <p:nvPr/>
          </p:nvSpPr>
          <p:spPr>
            <a:xfrm>
              <a:off x="4723170" y="66386"/>
              <a:ext cx="2744430" cy="630739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907525" y="372965"/>
              <a:ext cx="2362200" cy="56323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13 </a:t>
              </a:r>
              <a:r>
                <a:rPr lang="en-US" sz="4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−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</a:t>
              </a:r>
              <a:r>
                <a:rPr lang="en-US" sz="4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−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8</a:t>
              </a:r>
              <a:endPara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− 6 = 7</a:t>
              </a:r>
              <a:endPara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− 7 =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</a:t>
              </a:r>
              <a:endPara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− 8 =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− 9 =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59526" y="66385"/>
            <a:ext cx="2453148" cy="6563015"/>
            <a:chOff x="2164326" y="100781"/>
            <a:chExt cx="2453148" cy="6563015"/>
          </a:xfrm>
        </p:grpSpPr>
        <p:sp>
          <p:nvSpPr>
            <p:cNvPr id="6" name="Rounded Rectangle 5"/>
            <p:cNvSpPr/>
            <p:nvPr/>
          </p:nvSpPr>
          <p:spPr>
            <a:xfrm>
              <a:off x="2164326" y="336755"/>
              <a:ext cx="2407674" cy="632704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209800" y="100781"/>
              <a:ext cx="2407674" cy="65556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</a:t>
              </a:r>
              <a:r>
                <a:rPr lang="en-US" sz="4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−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 = 9 </a:t>
              </a:r>
              <a:endPara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4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12 −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8</a:t>
              </a:r>
            </a:p>
            <a:p>
              <a:pPr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</a:t>
              </a:r>
              <a:r>
                <a:rPr lang="en-US" sz="4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−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12 − 6 =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12 − 7 = 5 </a:t>
              </a:r>
            </a:p>
            <a:p>
              <a:pPr>
                <a:lnSpc>
                  <a:spcPct val="150000"/>
                </a:lnSpc>
              </a:pP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12 − 8 = 4</a:t>
              </a:r>
            </a:p>
            <a:p>
              <a:pPr>
                <a:lnSpc>
                  <a:spcPct val="150000"/>
                </a:lnSpc>
              </a:pPr>
              <a:r>
                <a:rPr 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12 − 9 = </a:t>
              </a:r>
              <a:r>
                <a:rPr lang="en-US" sz="40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8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276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103</cp:revision>
  <dcterms:created xsi:type="dcterms:W3CDTF">2021-08-05T02:50:45Z</dcterms:created>
  <dcterms:modified xsi:type="dcterms:W3CDTF">2024-05-17T13:25:41Z</dcterms:modified>
</cp:coreProperties>
</file>