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9" r:id="rId2"/>
    <p:sldId id="378" r:id="rId3"/>
    <p:sldId id="346" r:id="rId4"/>
    <p:sldId id="367" r:id="rId5"/>
    <p:sldId id="363" r:id="rId6"/>
    <p:sldId id="364" r:id="rId7"/>
    <p:sldId id="365" r:id="rId8"/>
    <p:sldId id="366" r:id="rId9"/>
    <p:sldId id="368" r:id="rId10"/>
    <p:sldId id="371" r:id="rId11"/>
    <p:sldId id="377" r:id="rId12"/>
    <p:sldId id="372" r:id="rId13"/>
    <p:sldId id="373" r:id="rId14"/>
    <p:sldId id="374" r:id="rId15"/>
    <p:sldId id="3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D5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D99E-9607-4113-A120-FDD40791F897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F313C-80AB-4FC8-9A02-06A5200CC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BC4D-2459-41AC-ACEA-0E21EB691400}" type="datetimeFigureOut">
              <a:rPr lang="en-US" smtClean="0"/>
              <a:pPr/>
              <a:t>17/5/2024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58BB-D831-4D1C-9C2A-A21C08609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" y="0"/>
            <a:ext cx="9124666" cy="6858000"/>
          </a:xfr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866900" y="640773"/>
            <a:ext cx="5410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giẳng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giăng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133600" y="838200"/>
            <a:ext cx="6553200" cy="9767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85800" y="237850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t="12339" r="35958" b="57269"/>
          <a:stretch/>
        </p:blipFill>
        <p:spPr>
          <a:xfrm>
            <a:off x="2133600" y="558018"/>
            <a:ext cx="5495561" cy="525858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771900" y="2133600"/>
            <a:ext cx="1109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95600" y="2743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1600" y="4572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2600" y="51816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43299" y="5816600"/>
            <a:ext cx="783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803900"/>
            <a:ext cx="783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0040" r="24702" b="13889"/>
          <a:stretch/>
        </p:blipFill>
        <p:spPr bwMode="auto">
          <a:xfrm>
            <a:off x="57621" y="116632"/>
            <a:ext cx="907383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920" y="3140968"/>
            <a:ext cx="1008112" cy="27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4860032" y="3574798"/>
            <a:ext cx="1008112" cy="27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3851920" y="4869160"/>
            <a:ext cx="864096" cy="27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4472282" y="5340928"/>
            <a:ext cx="864096" cy="27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20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8615"/>
          <a:stretch/>
        </p:blipFill>
        <p:spPr>
          <a:xfrm>
            <a:off x="304800" y="76200"/>
            <a:ext cx="874678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210265965143256988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02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t="12339" r="35958" b="57122"/>
          <a:stretch/>
        </p:blipFill>
        <p:spPr>
          <a:xfrm>
            <a:off x="2133600" y="558018"/>
            <a:ext cx="5495561" cy="5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17407" r="54204" b="78203"/>
          <a:stretch/>
        </p:blipFill>
        <p:spPr>
          <a:xfrm>
            <a:off x="2895600" y="1981200"/>
            <a:ext cx="3276600" cy="19661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124200" y="38100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40358" y="3810000"/>
            <a:ext cx="1750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21563" r="60461" b="74047"/>
          <a:stretch/>
        </p:blipFill>
        <p:spPr>
          <a:xfrm>
            <a:off x="2743200" y="2209800"/>
            <a:ext cx="3581400" cy="21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0" t="32264" r="45554" b="64853"/>
          <a:stretch/>
        </p:blipFill>
        <p:spPr>
          <a:xfrm>
            <a:off x="3352800" y="2099603"/>
            <a:ext cx="3810000" cy="174635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67100" y="377952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6" t="35434" r="42002" b="60176"/>
          <a:stretch/>
        </p:blipFill>
        <p:spPr>
          <a:xfrm>
            <a:off x="2743200" y="1950685"/>
            <a:ext cx="3505200" cy="21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38861" r="58384" b="56749"/>
          <a:stretch/>
        </p:blipFill>
        <p:spPr>
          <a:xfrm>
            <a:off x="3124200" y="2286000"/>
            <a:ext cx="2895600" cy="244699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00430" y="3009896"/>
            <a:ext cx="0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4" t="39174" r="45594" b="57475"/>
          <a:stretch/>
        </p:blipFill>
        <p:spPr>
          <a:xfrm>
            <a:off x="3289299" y="2298700"/>
            <a:ext cx="3327597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76599" y="3657600"/>
            <a:ext cx="495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71900" y="3784600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20</Words>
  <Application>Microsoft Office PowerPoint</Application>
  <PresentationFormat>On-screen Show (4:3)</PresentationFormat>
  <Paragraphs>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136</cp:revision>
  <dcterms:created xsi:type="dcterms:W3CDTF">2020-04-23T02:14:15Z</dcterms:created>
  <dcterms:modified xsi:type="dcterms:W3CDTF">2024-05-17T13:02:37Z</dcterms:modified>
</cp:coreProperties>
</file>