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81" r:id="rId3"/>
    <p:sldId id="280" r:id="rId4"/>
    <p:sldId id="282" r:id="rId5"/>
    <p:sldId id="283" r:id="rId6"/>
    <p:sldId id="277" r:id="rId7"/>
    <p:sldId id="271" r:id="rId8"/>
    <p:sldId id="272" r:id="rId9"/>
    <p:sldId id="273" r:id="rId10"/>
    <p:sldId id="274" r:id="rId11"/>
    <p:sldId id="275" r:id="rId12"/>
    <p:sldId id="284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55C2D-DEBE-4335-B41B-A8DD7BA2E8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A6341-7826-49DE-9E88-69FDE5BF7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25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A6341-7826-49DE-9E88-69FDE5BF75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4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7477-C0D3-4C82-BD08-E1C11874613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8568-B7F5-4194-8A02-7F0C6C90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6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7477-C0D3-4C82-BD08-E1C11874613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8568-B7F5-4194-8A02-7F0C6C90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6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7477-C0D3-4C82-BD08-E1C11874613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8568-B7F5-4194-8A02-7F0C6C90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25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0E879-5BCA-4BA3-925C-6E6CF8F19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9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7477-C0D3-4C82-BD08-E1C11874613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8568-B7F5-4194-8A02-7F0C6C90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3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7477-C0D3-4C82-BD08-E1C11874613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8568-B7F5-4194-8A02-7F0C6C90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7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7477-C0D3-4C82-BD08-E1C11874613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8568-B7F5-4194-8A02-7F0C6C90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5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7477-C0D3-4C82-BD08-E1C11874613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8568-B7F5-4194-8A02-7F0C6C90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7477-C0D3-4C82-BD08-E1C11874613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8568-B7F5-4194-8A02-7F0C6C90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4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7477-C0D3-4C82-BD08-E1C11874613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8568-B7F5-4194-8A02-7F0C6C90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5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7477-C0D3-4C82-BD08-E1C11874613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8568-B7F5-4194-8A02-7F0C6C90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1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7477-C0D3-4C82-BD08-E1C11874613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8568-B7F5-4194-8A02-7F0C6C90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2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97477-C0D3-4C82-BD08-E1C11874613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D8568-B7F5-4194-8A02-7F0C6C90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0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file:///C:\Documents%20and%20Settings\Admin\My%20Documents\Downloads\tre,may,song.xv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hyperlink" Target="file:///C:\Documents%20and%20Settings\Admin\My%20Documents\Downloads\tre,may,song.xv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838200" y="4403725"/>
            <a:ext cx="7561263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009900"/>
                </a:solidFill>
                <a:cs typeface="Times New Roman" pitchFamily="18" charset="0"/>
              </a:rPr>
              <a:t>Môn Khoa học : Lớp 5</a:t>
            </a:r>
          </a:p>
        </p:txBody>
      </p:sp>
      <p:grpSp>
        <p:nvGrpSpPr>
          <p:cNvPr id="2051" name="Group 7"/>
          <p:cNvGrpSpPr>
            <a:grpSpLocks/>
          </p:cNvGrpSpPr>
          <p:nvPr/>
        </p:nvGrpSpPr>
        <p:grpSpPr bwMode="auto">
          <a:xfrm rot="-5348033">
            <a:off x="6961188" y="4722812"/>
            <a:ext cx="1912938" cy="2119313"/>
            <a:chOff x="2332" y="1554"/>
            <a:chExt cx="1105" cy="1218"/>
          </a:xfrm>
        </p:grpSpPr>
        <p:sp>
          <p:nvSpPr>
            <p:cNvPr id="2480" name="Freeform 8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2 h 60"/>
                <a:gd name="T2" fmla="*/ 0 w 61"/>
                <a:gd name="T3" fmla="*/ 2 h 60"/>
                <a:gd name="T4" fmla="*/ 0 w 61"/>
                <a:gd name="T5" fmla="*/ 2 h 60"/>
                <a:gd name="T6" fmla="*/ 0 w 61"/>
                <a:gd name="T7" fmla="*/ 2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1 w 61"/>
                <a:gd name="T19" fmla="*/ 1 h 60"/>
                <a:gd name="T20" fmla="*/ 1 w 61"/>
                <a:gd name="T21" fmla="*/ 1 h 60"/>
                <a:gd name="T22" fmla="*/ 1 w 61"/>
                <a:gd name="T23" fmla="*/ 1 h 60"/>
                <a:gd name="T24" fmla="*/ 1 w 61"/>
                <a:gd name="T25" fmla="*/ 1 h 60"/>
                <a:gd name="T26" fmla="*/ 1 w 61"/>
                <a:gd name="T27" fmla="*/ 2 h 60"/>
                <a:gd name="T28" fmla="*/ 1 w 61"/>
                <a:gd name="T29" fmla="*/ 2 h 60"/>
                <a:gd name="T30" fmla="*/ 1 w 61"/>
                <a:gd name="T31" fmla="*/ 2 h 60"/>
                <a:gd name="T32" fmla="*/ 0 w 61"/>
                <a:gd name="T33" fmla="*/ 2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" name="Freeform 9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 w 132"/>
                <a:gd name="T1" fmla="*/ 6 h 182"/>
                <a:gd name="T2" fmla="*/ 3 w 132"/>
                <a:gd name="T3" fmla="*/ 6 h 182"/>
                <a:gd name="T4" fmla="*/ 3 w 132"/>
                <a:gd name="T5" fmla="*/ 6 h 182"/>
                <a:gd name="T6" fmla="*/ 4 w 132"/>
                <a:gd name="T7" fmla="*/ 5 h 182"/>
                <a:gd name="T8" fmla="*/ 4 w 132"/>
                <a:gd name="T9" fmla="*/ 4 h 182"/>
                <a:gd name="T10" fmla="*/ 4 w 132"/>
                <a:gd name="T11" fmla="*/ 3 h 182"/>
                <a:gd name="T12" fmla="*/ 5 w 132"/>
                <a:gd name="T13" fmla="*/ 2 h 182"/>
                <a:gd name="T14" fmla="*/ 5 w 132"/>
                <a:gd name="T15" fmla="*/ 1 h 182"/>
                <a:gd name="T16" fmla="*/ 4 w 132"/>
                <a:gd name="T17" fmla="*/ 1 h 182"/>
                <a:gd name="T18" fmla="*/ 3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2 h 182"/>
                <a:gd name="T26" fmla="*/ 1 w 132"/>
                <a:gd name="T27" fmla="*/ 3 h 182"/>
                <a:gd name="T28" fmla="*/ 1 w 132"/>
                <a:gd name="T29" fmla="*/ 4 h 182"/>
                <a:gd name="T30" fmla="*/ 2 w 132"/>
                <a:gd name="T31" fmla="*/ 5 h 182"/>
                <a:gd name="T32" fmla="*/ 2 w 132"/>
                <a:gd name="T33" fmla="*/ 6 h 182"/>
                <a:gd name="T34" fmla="*/ 2 w 132"/>
                <a:gd name="T35" fmla="*/ 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2" name="Freeform 10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 w 132"/>
                <a:gd name="T1" fmla="*/ 6 h 182"/>
                <a:gd name="T2" fmla="*/ 3 w 132"/>
                <a:gd name="T3" fmla="*/ 6 h 182"/>
                <a:gd name="T4" fmla="*/ 3 w 132"/>
                <a:gd name="T5" fmla="*/ 6 h 182"/>
                <a:gd name="T6" fmla="*/ 4 w 132"/>
                <a:gd name="T7" fmla="*/ 5 h 182"/>
                <a:gd name="T8" fmla="*/ 4 w 132"/>
                <a:gd name="T9" fmla="*/ 4 h 182"/>
                <a:gd name="T10" fmla="*/ 4 w 132"/>
                <a:gd name="T11" fmla="*/ 3 h 182"/>
                <a:gd name="T12" fmla="*/ 5 w 132"/>
                <a:gd name="T13" fmla="*/ 2 h 182"/>
                <a:gd name="T14" fmla="*/ 5 w 132"/>
                <a:gd name="T15" fmla="*/ 1 h 182"/>
                <a:gd name="T16" fmla="*/ 4 w 132"/>
                <a:gd name="T17" fmla="*/ 1 h 182"/>
                <a:gd name="T18" fmla="*/ 3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2 h 182"/>
                <a:gd name="T26" fmla="*/ 1 w 132"/>
                <a:gd name="T27" fmla="*/ 3 h 182"/>
                <a:gd name="T28" fmla="*/ 1 w 132"/>
                <a:gd name="T29" fmla="*/ 4 h 182"/>
                <a:gd name="T30" fmla="*/ 2 w 132"/>
                <a:gd name="T31" fmla="*/ 5 h 182"/>
                <a:gd name="T32" fmla="*/ 2 w 132"/>
                <a:gd name="T33" fmla="*/ 6 h 182"/>
                <a:gd name="T34" fmla="*/ 2 w 132"/>
                <a:gd name="T35" fmla="*/ 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3" name="Freeform 11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6 w 177"/>
                <a:gd name="T1" fmla="*/ 5 h 146"/>
                <a:gd name="T2" fmla="*/ 6 w 177"/>
                <a:gd name="T3" fmla="*/ 4 h 146"/>
                <a:gd name="T4" fmla="*/ 6 w 177"/>
                <a:gd name="T5" fmla="*/ 4 h 146"/>
                <a:gd name="T6" fmla="*/ 6 w 177"/>
                <a:gd name="T7" fmla="*/ 3 h 146"/>
                <a:gd name="T8" fmla="*/ 5 w 177"/>
                <a:gd name="T9" fmla="*/ 2 h 146"/>
                <a:gd name="T10" fmla="*/ 4 w 177"/>
                <a:gd name="T11" fmla="*/ 2 h 146"/>
                <a:gd name="T12" fmla="*/ 3 w 177"/>
                <a:gd name="T13" fmla="*/ 1 h 146"/>
                <a:gd name="T14" fmla="*/ 3 w 177"/>
                <a:gd name="T15" fmla="*/ 0 h 146"/>
                <a:gd name="T16" fmla="*/ 2 w 177"/>
                <a:gd name="T17" fmla="*/ 1 h 146"/>
                <a:gd name="T18" fmla="*/ 1 w 177"/>
                <a:gd name="T19" fmla="*/ 2 h 146"/>
                <a:gd name="T20" fmla="*/ 1 w 177"/>
                <a:gd name="T21" fmla="*/ 2 h 146"/>
                <a:gd name="T22" fmla="*/ 0 w 177"/>
                <a:gd name="T23" fmla="*/ 3 h 146"/>
                <a:gd name="T24" fmla="*/ 1 w 177"/>
                <a:gd name="T25" fmla="*/ 3 h 146"/>
                <a:gd name="T26" fmla="*/ 1 w 177"/>
                <a:gd name="T27" fmla="*/ 4 h 146"/>
                <a:gd name="T28" fmla="*/ 1 w 177"/>
                <a:gd name="T29" fmla="*/ 4 h 146"/>
                <a:gd name="T30" fmla="*/ 1 w 177"/>
                <a:gd name="T31" fmla="*/ 4 h 146"/>
                <a:gd name="T32" fmla="*/ 2 w 177"/>
                <a:gd name="T33" fmla="*/ 5 h 146"/>
                <a:gd name="T34" fmla="*/ 2 w 177"/>
                <a:gd name="T35" fmla="*/ 5 h 146"/>
                <a:gd name="T36" fmla="*/ 3 w 177"/>
                <a:gd name="T37" fmla="*/ 5 h 146"/>
                <a:gd name="T38" fmla="*/ 4 w 177"/>
                <a:gd name="T39" fmla="*/ 5 h 146"/>
                <a:gd name="T40" fmla="*/ 4 w 177"/>
                <a:gd name="T41" fmla="*/ 5 h 146"/>
                <a:gd name="T42" fmla="*/ 5 w 177"/>
                <a:gd name="T43" fmla="*/ 5 h 146"/>
                <a:gd name="T44" fmla="*/ 5 w 177"/>
                <a:gd name="T45" fmla="*/ 5 h 146"/>
                <a:gd name="T46" fmla="*/ 5 w 177"/>
                <a:gd name="T47" fmla="*/ 5 h 146"/>
                <a:gd name="T48" fmla="*/ 6 w 177"/>
                <a:gd name="T49" fmla="*/ 5 h 146"/>
                <a:gd name="T50" fmla="*/ 6 w 177"/>
                <a:gd name="T51" fmla="*/ 5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" name="Freeform 12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6 w 178"/>
                <a:gd name="T1" fmla="*/ 0 h 143"/>
                <a:gd name="T2" fmla="*/ 6 w 178"/>
                <a:gd name="T3" fmla="*/ 0 h 143"/>
                <a:gd name="T4" fmla="*/ 6 w 178"/>
                <a:gd name="T5" fmla="*/ 0 h 143"/>
                <a:gd name="T6" fmla="*/ 5 w 178"/>
                <a:gd name="T7" fmla="*/ 0 h 143"/>
                <a:gd name="T8" fmla="*/ 5 w 178"/>
                <a:gd name="T9" fmla="*/ 0 h 143"/>
                <a:gd name="T10" fmla="*/ 5 w 178"/>
                <a:gd name="T11" fmla="*/ 0 h 143"/>
                <a:gd name="T12" fmla="*/ 4 w 178"/>
                <a:gd name="T13" fmla="*/ 0 h 143"/>
                <a:gd name="T14" fmla="*/ 4 w 178"/>
                <a:gd name="T15" fmla="*/ 0 h 143"/>
                <a:gd name="T16" fmla="*/ 3 w 178"/>
                <a:gd name="T17" fmla="*/ 0 h 143"/>
                <a:gd name="T18" fmla="*/ 2 w 178"/>
                <a:gd name="T19" fmla="*/ 0 h 143"/>
                <a:gd name="T20" fmla="*/ 2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1 h 143"/>
                <a:gd name="T28" fmla="*/ 1 w 178"/>
                <a:gd name="T29" fmla="*/ 1 h 143"/>
                <a:gd name="T30" fmla="*/ 0 w 178"/>
                <a:gd name="T31" fmla="*/ 2 h 143"/>
                <a:gd name="T32" fmla="*/ 1 w 178"/>
                <a:gd name="T33" fmla="*/ 2 h 143"/>
                <a:gd name="T34" fmla="*/ 1 w 178"/>
                <a:gd name="T35" fmla="*/ 3 h 143"/>
                <a:gd name="T36" fmla="*/ 2 w 178"/>
                <a:gd name="T37" fmla="*/ 4 h 143"/>
                <a:gd name="T38" fmla="*/ 3 w 178"/>
                <a:gd name="T39" fmla="*/ 4 h 143"/>
                <a:gd name="T40" fmla="*/ 3 w 178"/>
                <a:gd name="T41" fmla="*/ 4 h 143"/>
                <a:gd name="T42" fmla="*/ 4 w 178"/>
                <a:gd name="T43" fmla="*/ 3 h 143"/>
                <a:gd name="T44" fmla="*/ 5 w 178"/>
                <a:gd name="T45" fmla="*/ 2 h 143"/>
                <a:gd name="T46" fmla="*/ 6 w 178"/>
                <a:gd name="T47" fmla="*/ 1 h 143"/>
                <a:gd name="T48" fmla="*/ 6 w 178"/>
                <a:gd name="T49" fmla="*/ 1 h 143"/>
                <a:gd name="T50" fmla="*/ 6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" name="Freeform 13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3 w 132"/>
                <a:gd name="T1" fmla="*/ 0 h 181"/>
                <a:gd name="T2" fmla="*/ 2 w 132"/>
                <a:gd name="T3" fmla="*/ 0 h 181"/>
                <a:gd name="T4" fmla="*/ 2 w 132"/>
                <a:gd name="T5" fmla="*/ 0 h 181"/>
                <a:gd name="T6" fmla="*/ 2 w 132"/>
                <a:gd name="T7" fmla="*/ 0 h 181"/>
                <a:gd name="T8" fmla="*/ 1 w 132"/>
                <a:gd name="T9" fmla="*/ 1 h 181"/>
                <a:gd name="T10" fmla="*/ 1 w 132"/>
                <a:gd name="T11" fmla="*/ 2 h 181"/>
                <a:gd name="T12" fmla="*/ 0 w 132"/>
                <a:gd name="T13" fmla="*/ 3 h 181"/>
                <a:gd name="T14" fmla="*/ 1 w 132"/>
                <a:gd name="T15" fmla="*/ 4 h 181"/>
                <a:gd name="T16" fmla="*/ 1 w 132"/>
                <a:gd name="T17" fmla="*/ 5 h 181"/>
                <a:gd name="T18" fmla="*/ 2 w 132"/>
                <a:gd name="T19" fmla="*/ 5 h 181"/>
                <a:gd name="T20" fmla="*/ 4 w 132"/>
                <a:gd name="T21" fmla="*/ 5 h 181"/>
                <a:gd name="T22" fmla="*/ 4 w 132"/>
                <a:gd name="T23" fmla="*/ 4 h 181"/>
                <a:gd name="T24" fmla="*/ 5 w 132"/>
                <a:gd name="T25" fmla="*/ 3 h 181"/>
                <a:gd name="T26" fmla="*/ 4 w 132"/>
                <a:gd name="T27" fmla="*/ 2 h 181"/>
                <a:gd name="T28" fmla="*/ 4 w 132"/>
                <a:gd name="T29" fmla="*/ 1 h 181"/>
                <a:gd name="T30" fmla="*/ 4 w 132"/>
                <a:gd name="T31" fmla="*/ 0 h 181"/>
                <a:gd name="T32" fmla="*/ 3 w 132"/>
                <a:gd name="T33" fmla="*/ 0 h 181"/>
                <a:gd name="T34" fmla="*/ 3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6" name="Freeform 14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2 h 144"/>
                <a:gd name="T6" fmla="*/ 0 w 177"/>
                <a:gd name="T7" fmla="*/ 2 h 144"/>
                <a:gd name="T8" fmla="*/ 1 w 177"/>
                <a:gd name="T9" fmla="*/ 3 h 144"/>
                <a:gd name="T10" fmla="*/ 1 w 177"/>
                <a:gd name="T11" fmla="*/ 4 h 144"/>
                <a:gd name="T12" fmla="*/ 2 w 177"/>
                <a:gd name="T13" fmla="*/ 5 h 144"/>
                <a:gd name="T14" fmla="*/ 3 w 177"/>
                <a:gd name="T15" fmla="*/ 5 h 144"/>
                <a:gd name="T16" fmla="*/ 4 w 177"/>
                <a:gd name="T17" fmla="*/ 5 h 144"/>
                <a:gd name="T18" fmla="*/ 5 w 177"/>
                <a:gd name="T19" fmla="*/ 4 h 144"/>
                <a:gd name="T20" fmla="*/ 5 w 177"/>
                <a:gd name="T21" fmla="*/ 3 h 144"/>
                <a:gd name="T22" fmla="*/ 5 w 177"/>
                <a:gd name="T23" fmla="*/ 3 h 144"/>
                <a:gd name="T24" fmla="*/ 5 w 177"/>
                <a:gd name="T25" fmla="*/ 2 h 144"/>
                <a:gd name="T26" fmla="*/ 5 w 177"/>
                <a:gd name="T27" fmla="*/ 2 h 144"/>
                <a:gd name="T28" fmla="*/ 5 w 177"/>
                <a:gd name="T29" fmla="*/ 1 h 144"/>
                <a:gd name="T30" fmla="*/ 4 w 177"/>
                <a:gd name="T31" fmla="*/ 1 h 144"/>
                <a:gd name="T32" fmla="*/ 4 w 177"/>
                <a:gd name="T33" fmla="*/ 1 h 144"/>
                <a:gd name="T34" fmla="*/ 3 w 177"/>
                <a:gd name="T35" fmla="*/ 1 h 144"/>
                <a:gd name="T36" fmla="*/ 3 w 177"/>
                <a:gd name="T37" fmla="*/ 1 h 144"/>
                <a:gd name="T38" fmla="*/ 2 w 177"/>
                <a:gd name="T39" fmla="*/ 1 h 144"/>
                <a:gd name="T40" fmla="*/ 1 w 177"/>
                <a:gd name="T41" fmla="*/ 1 h 144"/>
                <a:gd name="T42" fmla="*/ 1 w 177"/>
                <a:gd name="T43" fmla="*/ 0 h 144"/>
                <a:gd name="T44" fmla="*/ 1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" name="Freeform 15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4 h 143"/>
                <a:gd name="T2" fmla="*/ 1 w 180"/>
                <a:gd name="T3" fmla="*/ 5 h 143"/>
                <a:gd name="T4" fmla="*/ 1 w 180"/>
                <a:gd name="T5" fmla="*/ 5 h 143"/>
                <a:gd name="T6" fmla="*/ 1 w 180"/>
                <a:gd name="T7" fmla="*/ 5 h 143"/>
                <a:gd name="T8" fmla="*/ 2 w 180"/>
                <a:gd name="T9" fmla="*/ 5 h 143"/>
                <a:gd name="T10" fmla="*/ 2 w 180"/>
                <a:gd name="T11" fmla="*/ 5 h 143"/>
                <a:gd name="T12" fmla="*/ 2 w 180"/>
                <a:gd name="T13" fmla="*/ 5 h 143"/>
                <a:gd name="T14" fmla="*/ 3 w 180"/>
                <a:gd name="T15" fmla="*/ 5 h 143"/>
                <a:gd name="T16" fmla="*/ 4 w 180"/>
                <a:gd name="T17" fmla="*/ 5 h 143"/>
                <a:gd name="T18" fmla="*/ 4 w 180"/>
                <a:gd name="T19" fmla="*/ 5 h 143"/>
                <a:gd name="T20" fmla="*/ 5 w 180"/>
                <a:gd name="T21" fmla="*/ 5 h 143"/>
                <a:gd name="T22" fmla="*/ 5 w 180"/>
                <a:gd name="T23" fmla="*/ 4 h 143"/>
                <a:gd name="T24" fmla="*/ 6 w 180"/>
                <a:gd name="T25" fmla="*/ 4 h 143"/>
                <a:gd name="T26" fmla="*/ 6 w 180"/>
                <a:gd name="T27" fmla="*/ 4 h 143"/>
                <a:gd name="T28" fmla="*/ 6 w 180"/>
                <a:gd name="T29" fmla="*/ 3 h 143"/>
                <a:gd name="T30" fmla="*/ 6 w 180"/>
                <a:gd name="T31" fmla="*/ 3 h 143"/>
                <a:gd name="T32" fmla="*/ 6 w 180"/>
                <a:gd name="T33" fmla="*/ 2 h 143"/>
                <a:gd name="T34" fmla="*/ 6 w 180"/>
                <a:gd name="T35" fmla="*/ 2 h 143"/>
                <a:gd name="T36" fmla="*/ 5 w 180"/>
                <a:gd name="T37" fmla="*/ 1 h 143"/>
                <a:gd name="T38" fmla="*/ 4 w 180"/>
                <a:gd name="T39" fmla="*/ 0 h 143"/>
                <a:gd name="T40" fmla="*/ 3 w 180"/>
                <a:gd name="T41" fmla="*/ 1 h 143"/>
                <a:gd name="T42" fmla="*/ 2 w 180"/>
                <a:gd name="T43" fmla="*/ 1 h 143"/>
                <a:gd name="T44" fmla="*/ 2 w 180"/>
                <a:gd name="T45" fmla="*/ 2 h 143"/>
                <a:gd name="T46" fmla="*/ 1 w 180"/>
                <a:gd name="T47" fmla="*/ 3 h 143"/>
                <a:gd name="T48" fmla="*/ 1 w 180"/>
                <a:gd name="T49" fmla="*/ 4 h 143"/>
                <a:gd name="T50" fmla="*/ 0 w 180"/>
                <a:gd name="T51" fmla="*/ 4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" name="Freeform 16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" name="Freeform 17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3 h 73"/>
                <a:gd name="T2" fmla="*/ 1 w 52"/>
                <a:gd name="T3" fmla="*/ 3 h 73"/>
                <a:gd name="T4" fmla="*/ 2 w 52"/>
                <a:gd name="T5" fmla="*/ 3 h 73"/>
                <a:gd name="T6" fmla="*/ 2 w 52"/>
                <a:gd name="T7" fmla="*/ 2 h 73"/>
                <a:gd name="T8" fmla="*/ 2 w 52"/>
                <a:gd name="T9" fmla="*/ 2 h 73"/>
                <a:gd name="T10" fmla="*/ 2 w 52"/>
                <a:gd name="T11" fmla="*/ 2 h 73"/>
                <a:gd name="T12" fmla="*/ 2 w 52"/>
                <a:gd name="T13" fmla="*/ 1 h 73"/>
                <a:gd name="T14" fmla="*/ 2 w 52"/>
                <a:gd name="T15" fmla="*/ 1 h 73"/>
                <a:gd name="T16" fmla="*/ 2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2 h 73"/>
                <a:gd name="T28" fmla="*/ 1 w 52"/>
                <a:gd name="T29" fmla="*/ 2 h 73"/>
                <a:gd name="T30" fmla="*/ 1 w 52"/>
                <a:gd name="T31" fmla="*/ 2 h 73"/>
                <a:gd name="T32" fmla="*/ 1 w 52"/>
                <a:gd name="T33" fmla="*/ 3 h 73"/>
                <a:gd name="T34" fmla="*/ 1 w 52"/>
                <a:gd name="T35" fmla="*/ 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" name="Freeform 18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3 h 73"/>
                <a:gd name="T2" fmla="*/ 1 w 52"/>
                <a:gd name="T3" fmla="*/ 3 h 73"/>
                <a:gd name="T4" fmla="*/ 2 w 52"/>
                <a:gd name="T5" fmla="*/ 3 h 73"/>
                <a:gd name="T6" fmla="*/ 2 w 52"/>
                <a:gd name="T7" fmla="*/ 2 h 73"/>
                <a:gd name="T8" fmla="*/ 2 w 52"/>
                <a:gd name="T9" fmla="*/ 2 h 73"/>
                <a:gd name="T10" fmla="*/ 2 w 52"/>
                <a:gd name="T11" fmla="*/ 2 h 73"/>
                <a:gd name="T12" fmla="*/ 2 w 52"/>
                <a:gd name="T13" fmla="*/ 1 h 73"/>
                <a:gd name="T14" fmla="*/ 2 w 52"/>
                <a:gd name="T15" fmla="*/ 1 h 73"/>
                <a:gd name="T16" fmla="*/ 2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2 h 73"/>
                <a:gd name="T28" fmla="*/ 1 w 52"/>
                <a:gd name="T29" fmla="*/ 2 h 73"/>
                <a:gd name="T30" fmla="*/ 1 w 52"/>
                <a:gd name="T31" fmla="*/ 2 h 73"/>
                <a:gd name="T32" fmla="*/ 1 w 52"/>
                <a:gd name="T33" fmla="*/ 3 h 73"/>
                <a:gd name="T34" fmla="*/ 1 w 52"/>
                <a:gd name="T35" fmla="*/ 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" name="Freeform 19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3 w 71"/>
                <a:gd name="T1" fmla="*/ 2 h 58"/>
                <a:gd name="T2" fmla="*/ 3 w 71"/>
                <a:gd name="T3" fmla="*/ 2 h 58"/>
                <a:gd name="T4" fmla="*/ 3 w 71"/>
                <a:gd name="T5" fmla="*/ 2 h 58"/>
                <a:gd name="T6" fmla="*/ 2 w 71"/>
                <a:gd name="T7" fmla="*/ 2 h 58"/>
                <a:gd name="T8" fmla="*/ 2 w 71"/>
                <a:gd name="T9" fmla="*/ 1 h 58"/>
                <a:gd name="T10" fmla="*/ 2 w 71"/>
                <a:gd name="T11" fmla="*/ 1 h 58"/>
                <a:gd name="T12" fmla="*/ 2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2 h 58"/>
                <a:gd name="T22" fmla="*/ 1 w 71"/>
                <a:gd name="T23" fmla="*/ 2 h 58"/>
                <a:gd name="T24" fmla="*/ 1 w 71"/>
                <a:gd name="T25" fmla="*/ 2 h 58"/>
                <a:gd name="T26" fmla="*/ 1 w 71"/>
                <a:gd name="T27" fmla="*/ 2 h 58"/>
                <a:gd name="T28" fmla="*/ 2 w 71"/>
                <a:gd name="T29" fmla="*/ 2 h 58"/>
                <a:gd name="T30" fmla="*/ 2 w 71"/>
                <a:gd name="T31" fmla="*/ 2 h 58"/>
                <a:gd name="T32" fmla="*/ 2 w 71"/>
                <a:gd name="T33" fmla="*/ 2 h 58"/>
                <a:gd name="T34" fmla="*/ 3 w 71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2" name="Freeform 20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3 w 71"/>
                <a:gd name="T1" fmla="*/ 0 h 57"/>
                <a:gd name="T2" fmla="*/ 3 w 71"/>
                <a:gd name="T3" fmla="*/ 0 h 57"/>
                <a:gd name="T4" fmla="*/ 2 w 71"/>
                <a:gd name="T5" fmla="*/ 0 h 57"/>
                <a:gd name="T6" fmla="*/ 2 w 71"/>
                <a:gd name="T7" fmla="*/ 0 h 57"/>
                <a:gd name="T8" fmla="*/ 2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1 h 57"/>
                <a:gd name="T20" fmla="*/ 1 w 71"/>
                <a:gd name="T21" fmla="*/ 1 h 57"/>
                <a:gd name="T22" fmla="*/ 1 w 71"/>
                <a:gd name="T23" fmla="*/ 1 h 57"/>
                <a:gd name="T24" fmla="*/ 2 w 71"/>
                <a:gd name="T25" fmla="*/ 1 h 57"/>
                <a:gd name="T26" fmla="*/ 2 w 71"/>
                <a:gd name="T27" fmla="*/ 1 h 57"/>
                <a:gd name="T28" fmla="*/ 2 w 71"/>
                <a:gd name="T29" fmla="*/ 1 h 57"/>
                <a:gd name="T30" fmla="*/ 2 w 71"/>
                <a:gd name="T31" fmla="*/ 0 h 57"/>
                <a:gd name="T32" fmla="*/ 3 w 71"/>
                <a:gd name="T33" fmla="*/ 0 h 57"/>
                <a:gd name="T34" fmla="*/ 3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" name="Freeform 21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1 h 73"/>
                <a:gd name="T12" fmla="*/ 0 w 52"/>
                <a:gd name="T13" fmla="*/ 1 h 73"/>
                <a:gd name="T14" fmla="*/ 1 w 52"/>
                <a:gd name="T15" fmla="*/ 1 h 73"/>
                <a:gd name="T16" fmla="*/ 1 w 52"/>
                <a:gd name="T17" fmla="*/ 2 h 73"/>
                <a:gd name="T18" fmla="*/ 1 w 52"/>
                <a:gd name="T19" fmla="*/ 2 h 73"/>
                <a:gd name="T20" fmla="*/ 2 w 52"/>
                <a:gd name="T21" fmla="*/ 2 h 73"/>
                <a:gd name="T22" fmla="*/ 2 w 52"/>
                <a:gd name="T23" fmla="*/ 1 h 73"/>
                <a:gd name="T24" fmla="*/ 2 w 52"/>
                <a:gd name="T25" fmla="*/ 1 h 73"/>
                <a:gd name="T26" fmla="*/ 2 w 52"/>
                <a:gd name="T27" fmla="*/ 1 h 73"/>
                <a:gd name="T28" fmla="*/ 2 w 52"/>
                <a:gd name="T29" fmla="*/ 0 h 73"/>
                <a:gd name="T30" fmla="*/ 2 w 52"/>
                <a:gd name="T31" fmla="*/ 0 h 73"/>
                <a:gd name="T32" fmla="*/ 2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4" name="Freeform 22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1 h 57"/>
                <a:gd name="T10" fmla="*/ 1 w 71"/>
                <a:gd name="T11" fmla="*/ 1 h 57"/>
                <a:gd name="T12" fmla="*/ 1 w 71"/>
                <a:gd name="T13" fmla="*/ 1 h 57"/>
                <a:gd name="T14" fmla="*/ 2 w 71"/>
                <a:gd name="T15" fmla="*/ 1 h 57"/>
                <a:gd name="T16" fmla="*/ 2 w 71"/>
                <a:gd name="T17" fmla="*/ 1 h 57"/>
                <a:gd name="T18" fmla="*/ 3 w 71"/>
                <a:gd name="T19" fmla="*/ 1 h 57"/>
                <a:gd name="T20" fmla="*/ 3 w 71"/>
                <a:gd name="T21" fmla="*/ 0 h 57"/>
                <a:gd name="T22" fmla="*/ 3 w 71"/>
                <a:gd name="T23" fmla="*/ 0 h 57"/>
                <a:gd name="T24" fmla="*/ 2 w 71"/>
                <a:gd name="T25" fmla="*/ 0 h 57"/>
                <a:gd name="T26" fmla="*/ 2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5" name="Freeform 23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1 h 57"/>
                <a:gd name="T2" fmla="*/ 1 w 71"/>
                <a:gd name="T3" fmla="*/ 1 h 57"/>
                <a:gd name="T4" fmla="*/ 1 w 71"/>
                <a:gd name="T5" fmla="*/ 1 h 57"/>
                <a:gd name="T6" fmla="*/ 1 w 71"/>
                <a:gd name="T7" fmla="*/ 1 h 57"/>
                <a:gd name="T8" fmla="*/ 1 w 71"/>
                <a:gd name="T9" fmla="*/ 1 h 57"/>
                <a:gd name="T10" fmla="*/ 2 w 71"/>
                <a:gd name="T11" fmla="*/ 1 h 57"/>
                <a:gd name="T12" fmla="*/ 2 w 71"/>
                <a:gd name="T13" fmla="*/ 1 h 57"/>
                <a:gd name="T14" fmla="*/ 3 w 71"/>
                <a:gd name="T15" fmla="*/ 1 h 57"/>
                <a:gd name="T16" fmla="*/ 3 w 71"/>
                <a:gd name="T17" fmla="*/ 1 h 57"/>
                <a:gd name="T18" fmla="*/ 3 w 71"/>
                <a:gd name="T19" fmla="*/ 0 h 57"/>
                <a:gd name="T20" fmla="*/ 2 w 71"/>
                <a:gd name="T21" fmla="*/ 0 h 57"/>
                <a:gd name="T22" fmla="*/ 2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1 h 57"/>
                <a:gd name="T32" fmla="*/ 1 w 71"/>
                <a:gd name="T33" fmla="*/ 1 h 57"/>
                <a:gd name="T34" fmla="*/ 0 w 71"/>
                <a:gd name="T35" fmla="*/ 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6" name="Freeform 24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7" name="Freeform 25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2 h 73"/>
                <a:gd name="T2" fmla="*/ 1 w 53"/>
                <a:gd name="T3" fmla="*/ 2 h 73"/>
                <a:gd name="T4" fmla="*/ 1 w 53"/>
                <a:gd name="T5" fmla="*/ 2 h 73"/>
                <a:gd name="T6" fmla="*/ 1 w 53"/>
                <a:gd name="T7" fmla="*/ 1 h 73"/>
                <a:gd name="T8" fmla="*/ 1 w 53"/>
                <a:gd name="T9" fmla="*/ 1 h 73"/>
                <a:gd name="T10" fmla="*/ 1 w 53"/>
                <a:gd name="T11" fmla="*/ 1 h 73"/>
                <a:gd name="T12" fmla="*/ 1 w 53"/>
                <a:gd name="T13" fmla="*/ 0 h 73"/>
                <a:gd name="T14" fmla="*/ 1 w 53"/>
                <a:gd name="T15" fmla="*/ 0 h 73"/>
                <a:gd name="T16" fmla="*/ 1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1 h 73"/>
                <a:gd name="T28" fmla="*/ 0 w 53"/>
                <a:gd name="T29" fmla="*/ 1 h 73"/>
                <a:gd name="T30" fmla="*/ 0 w 53"/>
                <a:gd name="T31" fmla="*/ 1 h 73"/>
                <a:gd name="T32" fmla="*/ 0 w 53"/>
                <a:gd name="T33" fmla="*/ 2 h 73"/>
                <a:gd name="T34" fmla="*/ 0 w 53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8" name="Freeform 26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2 h 73"/>
                <a:gd name="T2" fmla="*/ 1 w 53"/>
                <a:gd name="T3" fmla="*/ 2 h 73"/>
                <a:gd name="T4" fmla="*/ 1 w 53"/>
                <a:gd name="T5" fmla="*/ 2 h 73"/>
                <a:gd name="T6" fmla="*/ 1 w 53"/>
                <a:gd name="T7" fmla="*/ 1 h 73"/>
                <a:gd name="T8" fmla="*/ 1 w 53"/>
                <a:gd name="T9" fmla="*/ 1 h 73"/>
                <a:gd name="T10" fmla="*/ 1 w 53"/>
                <a:gd name="T11" fmla="*/ 1 h 73"/>
                <a:gd name="T12" fmla="*/ 1 w 53"/>
                <a:gd name="T13" fmla="*/ 0 h 73"/>
                <a:gd name="T14" fmla="*/ 1 w 53"/>
                <a:gd name="T15" fmla="*/ 0 h 73"/>
                <a:gd name="T16" fmla="*/ 1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1 h 73"/>
                <a:gd name="T28" fmla="*/ 0 w 53"/>
                <a:gd name="T29" fmla="*/ 1 h 73"/>
                <a:gd name="T30" fmla="*/ 0 w 53"/>
                <a:gd name="T31" fmla="*/ 1 h 73"/>
                <a:gd name="T32" fmla="*/ 0 w 53"/>
                <a:gd name="T33" fmla="*/ 2 h 73"/>
                <a:gd name="T34" fmla="*/ 0 w 53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9" name="Freeform 27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3 w 71"/>
                <a:gd name="T1" fmla="*/ 2 h 58"/>
                <a:gd name="T2" fmla="*/ 3 w 71"/>
                <a:gd name="T3" fmla="*/ 2 h 58"/>
                <a:gd name="T4" fmla="*/ 3 w 71"/>
                <a:gd name="T5" fmla="*/ 2 h 58"/>
                <a:gd name="T6" fmla="*/ 2 w 71"/>
                <a:gd name="T7" fmla="*/ 2 h 58"/>
                <a:gd name="T8" fmla="*/ 2 w 71"/>
                <a:gd name="T9" fmla="*/ 1 h 58"/>
                <a:gd name="T10" fmla="*/ 2 w 71"/>
                <a:gd name="T11" fmla="*/ 1 h 58"/>
                <a:gd name="T12" fmla="*/ 2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2 h 58"/>
                <a:gd name="T24" fmla="*/ 1 w 71"/>
                <a:gd name="T25" fmla="*/ 2 h 58"/>
                <a:gd name="T26" fmla="*/ 1 w 71"/>
                <a:gd name="T27" fmla="*/ 2 h 58"/>
                <a:gd name="T28" fmla="*/ 2 w 71"/>
                <a:gd name="T29" fmla="*/ 2 h 58"/>
                <a:gd name="T30" fmla="*/ 2 w 71"/>
                <a:gd name="T31" fmla="*/ 2 h 58"/>
                <a:gd name="T32" fmla="*/ 2 w 71"/>
                <a:gd name="T33" fmla="*/ 2 h 58"/>
                <a:gd name="T34" fmla="*/ 3 w 71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0" name="Freeform 28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3 w 72"/>
                <a:gd name="T1" fmla="*/ 1 h 56"/>
                <a:gd name="T2" fmla="*/ 3 w 72"/>
                <a:gd name="T3" fmla="*/ 0 h 56"/>
                <a:gd name="T4" fmla="*/ 2 w 72"/>
                <a:gd name="T5" fmla="*/ 0 h 56"/>
                <a:gd name="T6" fmla="*/ 2 w 72"/>
                <a:gd name="T7" fmla="*/ 0 h 56"/>
                <a:gd name="T8" fmla="*/ 2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2 h 56"/>
                <a:gd name="T20" fmla="*/ 1 w 72"/>
                <a:gd name="T21" fmla="*/ 2 h 56"/>
                <a:gd name="T22" fmla="*/ 1 w 72"/>
                <a:gd name="T23" fmla="*/ 2 h 56"/>
                <a:gd name="T24" fmla="*/ 2 w 72"/>
                <a:gd name="T25" fmla="*/ 2 h 56"/>
                <a:gd name="T26" fmla="*/ 2 w 72"/>
                <a:gd name="T27" fmla="*/ 2 h 56"/>
                <a:gd name="T28" fmla="*/ 2 w 72"/>
                <a:gd name="T29" fmla="*/ 2 h 56"/>
                <a:gd name="T30" fmla="*/ 3 w 72"/>
                <a:gd name="T31" fmla="*/ 1 h 56"/>
                <a:gd name="T32" fmla="*/ 3 w 72"/>
                <a:gd name="T33" fmla="*/ 1 h 56"/>
                <a:gd name="T34" fmla="*/ 3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1" name="Freeform 29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1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2 h 72"/>
                <a:gd name="T12" fmla="*/ 0 w 53"/>
                <a:gd name="T13" fmla="*/ 2 h 72"/>
                <a:gd name="T14" fmla="*/ 0 w 53"/>
                <a:gd name="T15" fmla="*/ 2 h 72"/>
                <a:gd name="T16" fmla="*/ 0 w 53"/>
                <a:gd name="T17" fmla="*/ 3 h 72"/>
                <a:gd name="T18" fmla="*/ 0 w 53"/>
                <a:gd name="T19" fmla="*/ 3 h 72"/>
                <a:gd name="T20" fmla="*/ 1 w 53"/>
                <a:gd name="T21" fmla="*/ 3 h 72"/>
                <a:gd name="T22" fmla="*/ 1 w 53"/>
                <a:gd name="T23" fmla="*/ 2 h 72"/>
                <a:gd name="T24" fmla="*/ 1 w 53"/>
                <a:gd name="T25" fmla="*/ 2 h 72"/>
                <a:gd name="T26" fmla="*/ 1 w 53"/>
                <a:gd name="T27" fmla="*/ 2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2" name="Freeform 30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2 h 56"/>
                <a:gd name="T10" fmla="*/ 1 w 71"/>
                <a:gd name="T11" fmla="*/ 2 h 56"/>
                <a:gd name="T12" fmla="*/ 1 w 71"/>
                <a:gd name="T13" fmla="*/ 2 h 56"/>
                <a:gd name="T14" fmla="*/ 2 w 71"/>
                <a:gd name="T15" fmla="*/ 2 h 56"/>
                <a:gd name="T16" fmla="*/ 2 w 71"/>
                <a:gd name="T17" fmla="*/ 2 h 56"/>
                <a:gd name="T18" fmla="*/ 3 w 71"/>
                <a:gd name="T19" fmla="*/ 2 h 56"/>
                <a:gd name="T20" fmla="*/ 3 w 71"/>
                <a:gd name="T21" fmla="*/ 1 h 56"/>
                <a:gd name="T22" fmla="*/ 3 w 71"/>
                <a:gd name="T23" fmla="*/ 1 h 56"/>
                <a:gd name="T24" fmla="*/ 2 w 71"/>
                <a:gd name="T25" fmla="*/ 1 h 56"/>
                <a:gd name="T26" fmla="*/ 2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3" name="Freeform 31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1 h 57"/>
                <a:gd name="T2" fmla="*/ 1 w 72"/>
                <a:gd name="T3" fmla="*/ 1 h 57"/>
                <a:gd name="T4" fmla="*/ 1 w 72"/>
                <a:gd name="T5" fmla="*/ 1 h 57"/>
                <a:gd name="T6" fmla="*/ 1 w 72"/>
                <a:gd name="T7" fmla="*/ 1 h 57"/>
                <a:gd name="T8" fmla="*/ 1 w 72"/>
                <a:gd name="T9" fmla="*/ 1 h 57"/>
                <a:gd name="T10" fmla="*/ 2 w 72"/>
                <a:gd name="T11" fmla="*/ 1 h 57"/>
                <a:gd name="T12" fmla="*/ 2 w 72"/>
                <a:gd name="T13" fmla="*/ 1 h 57"/>
                <a:gd name="T14" fmla="*/ 3 w 72"/>
                <a:gd name="T15" fmla="*/ 1 h 57"/>
                <a:gd name="T16" fmla="*/ 3 w 72"/>
                <a:gd name="T17" fmla="*/ 0 h 57"/>
                <a:gd name="T18" fmla="*/ 3 w 72"/>
                <a:gd name="T19" fmla="*/ 0 h 57"/>
                <a:gd name="T20" fmla="*/ 2 w 72"/>
                <a:gd name="T21" fmla="*/ 0 h 57"/>
                <a:gd name="T22" fmla="*/ 2 w 72"/>
                <a:gd name="T23" fmla="*/ 0 h 57"/>
                <a:gd name="T24" fmla="*/ 2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1 h 57"/>
                <a:gd name="T32" fmla="*/ 1 w 72"/>
                <a:gd name="T33" fmla="*/ 1 h 57"/>
                <a:gd name="T34" fmla="*/ 0 w 72"/>
                <a:gd name="T35" fmla="*/ 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4" name="Freeform 32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5" name="Freeform 33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2 h 73"/>
                <a:gd name="T2" fmla="*/ 1 w 52"/>
                <a:gd name="T3" fmla="*/ 2 h 73"/>
                <a:gd name="T4" fmla="*/ 2 w 52"/>
                <a:gd name="T5" fmla="*/ 2 h 73"/>
                <a:gd name="T6" fmla="*/ 2 w 52"/>
                <a:gd name="T7" fmla="*/ 1 h 73"/>
                <a:gd name="T8" fmla="*/ 2 w 52"/>
                <a:gd name="T9" fmla="*/ 1 h 73"/>
                <a:gd name="T10" fmla="*/ 2 w 52"/>
                <a:gd name="T11" fmla="*/ 1 h 73"/>
                <a:gd name="T12" fmla="*/ 2 w 52"/>
                <a:gd name="T13" fmla="*/ 0 h 73"/>
                <a:gd name="T14" fmla="*/ 2 w 52"/>
                <a:gd name="T15" fmla="*/ 0 h 73"/>
                <a:gd name="T16" fmla="*/ 2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2 h 73"/>
                <a:gd name="T34" fmla="*/ 1 w 52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6" name="Freeform 34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2 h 73"/>
                <a:gd name="T2" fmla="*/ 1 w 52"/>
                <a:gd name="T3" fmla="*/ 2 h 73"/>
                <a:gd name="T4" fmla="*/ 2 w 52"/>
                <a:gd name="T5" fmla="*/ 2 h 73"/>
                <a:gd name="T6" fmla="*/ 2 w 52"/>
                <a:gd name="T7" fmla="*/ 1 h 73"/>
                <a:gd name="T8" fmla="*/ 2 w 52"/>
                <a:gd name="T9" fmla="*/ 1 h 73"/>
                <a:gd name="T10" fmla="*/ 2 w 52"/>
                <a:gd name="T11" fmla="*/ 1 h 73"/>
                <a:gd name="T12" fmla="*/ 2 w 52"/>
                <a:gd name="T13" fmla="*/ 0 h 73"/>
                <a:gd name="T14" fmla="*/ 2 w 52"/>
                <a:gd name="T15" fmla="*/ 0 h 73"/>
                <a:gd name="T16" fmla="*/ 2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2 h 73"/>
                <a:gd name="T34" fmla="*/ 1 w 52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7" name="Freeform 35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2 w 72"/>
                <a:gd name="T1" fmla="*/ 1 h 58"/>
                <a:gd name="T2" fmla="*/ 2 w 72"/>
                <a:gd name="T3" fmla="*/ 1 h 58"/>
                <a:gd name="T4" fmla="*/ 2 w 72"/>
                <a:gd name="T5" fmla="*/ 1 h 58"/>
                <a:gd name="T6" fmla="*/ 2 w 72"/>
                <a:gd name="T7" fmla="*/ 1 h 58"/>
                <a:gd name="T8" fmla="*/ 1 w 72"/>
                <a:gd name="T9" fmla="*/ 0 h 58"/>
                <a:gd name="T10" fmla="*/ 1 w 72"/>
                <a:gd name="T11" fmla="*/ 0 h 58"/>
                <a:gd name="T12" fmla="*/ 1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1 h 58"/>
                <a:gd name="T24" fmla="*/ 0 w 72"/>
                <a:gd name="T25" fmla="*/ 1 h 58"/>
                <a:gd name="T26" fmla="*/ 0 w 72"/>
                <a:gd name="T27" fmla="*/ 1 h 58"/>
                <a:gd name="T28" fmla="*/ 1 w 72"/>
                <a:gd name="T29" fmla="*/ 1 h 58"/>
                <a:gd name="T30" fmla="*/ 1 w 72"/>
                <a:gd name="T31" fmla="*/ 1 h 58"/>
                <a:gd name="T32" fmla="*/ 1 w 72"/>
                <a:gd name="T33" fmla="*/ 1 h 58"/>
                <a:gd name="T34" fmla="*/ 2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8" name="Freeform 36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2 w 72"/>
                <a:gd name="T1" fmla="*/ 1 h 56"/>
                <a:gd name="T2" fmla="*/ 2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2 h 56"/>
                <a:gd name="T20" fmla="*/ 0 w 72"/>
                <a:gd name="T21" fmla="*/ 2 h 56"/>
                <a:gd name="T22" fmla="*/ 0 w 72"/>
                <a:gd name="T23" fmla="*/ 2 h 56"/>
                <a:gd name="T24" fmla="*/ 1 w 72"/>
                <a:gd name="T25" fmla="*/ 2 h 56"/>
                <a:gd name="T26" fmla="*/ 1 w 72"/>
                <a:gd name="T27" fmla="*/ 2 h 56"/>
                <a:gd name="T28" fmla="*/ 1 w 72"/>
                <a:gd name="T29" fmla="*/ 2 h 56"/>
                <a:gd name="T30" fmla="*/ 2 w 72"/>
                <a:gd name="T31" fmla="*/ 1 h 56"/>
                <a:gd name="T32" fmla="*/ 2 w 72"/>
                <a:gd name="T33" fmla="*/ 1 h 56"/>
                <a:gd name="T34" fmla="*/ 2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9" name="Freeform 37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2 h 72"/>
                <a:gd name="T12" fmla="*/ 0 w 53"/>
                <a:gd name="T13" fmla="*/ 2 h 72"/>
                <a:gd name="T14" fmla="*/ 1 w 53"/>
                <a:gd name="T15" fmla="*/ 2 h 72"/>
                <a:gd name="T16" fmla="*/ 1 w 53"/>
                <a:gd name="T17" fmla="*/ 3 h 72"/>
                <a:gd name="T18" fmla="*/ 1 w 53"/>
                <a:gd name="T19" fmla="*/ 3 h 72"/>
                <a:gd name="T20" fmla="*/ 2 w 53"/>
                <a:gd name="T21" fmla="*/ 3 h 72"/>
                <a:gd name="T22" fmla="*/ 2 w 53"/>
                <a:gd name="T23" fmla="*/ 2 h 72"/>
                <a:gd name="T24" fmla="*/ 2 w 53"/>
                <a:gd name="T25" fmla="*/ 2 h 72"/>
                <a:gd name="T26" fmla="*/ 2 w 53"/>
                <a:gd name="T27" fmla="*/ 2 h 72"/>
                <a:gd name="T28" fmla="*/ 2 w 53"/>
                <a:gd name="T29" fmla="*/ 1 h 72"/>
                <a:gd name="T30" fmla="*/ 2 w 53"/>
                <a:gd name="T31" fmla="*/ 1 h 72"/>
                <a:gd name="T32" fmla="*/ 2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0" name="Freeform 38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2 h 57"/>
                <a:gd name="T10" fmla="*/ 0 w 72"/>
                <a:gd name="T11" fmla="*/ 2 h 57"/>
                <a:gd name="T12" fmla="*/ 1 w 72"/>
                <a:gd name="T13" fmla="*/ 2 h 57"/>
                <a:gd name="T14" fmla="*/ 1 w 72"/>
                <a:gd name="T15" fmla="*/ 2 h 57"/>
                <a:gd name="T16" fmla="*/ 1 w 72"/>
                <a:gd name="T17" fmla="*/ 2 h 57"/>
                <a:gd name="T18" fmla="*/ 2 w 72"/>
                <a:gd name="T19" fmla="*/ 2 h 57"/>
                <a:gd name="T20" fmla="*/ 2 w 72"/>
                <a:gd name="T21" fmla="*/ 1 h 57"/>
                <a:gd name="T22" fmla="*/ 2 w 72"/>
                <a:gd name="T23" fmla="*/ 1 h 57"/>
                <a:gd name="T24" fmla="*/ 1 w 72"/>
                <a:gd name="T25" fmla="*/ 1 h 57"/>
                <a:gd name="T26" fmla="*/ 1 w 72"/>
                <a:gd name="T27" fmla="*/ 1 h 57"/>
                <a:gd name="T28" fmla="*/ 1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1" name="Freeform 39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2 h 58"/>
                <a:gd name="T2" fmla="*/ 0 w 72"/>
                <a:gd name="T3" fmla="*/ 2 h 58"/>
                <a:gd name="T4" fmla="*/ 0 w 72"/>
                <a:gd name="T5" fmla="*/ 2 h 58"/>
                <a:gd name="T6" fmla="*/ 0 w 72"/>
                <a:gd name="T7" fmla="*/ 2 h 58"/>
                <a:gd name="T8" fmla="*/ 1 w 72"/>
                <a:gd name="T9" fmla="*/ 2 h 58"/>
                <a:gd name="T10" fmla="*/ 1 w 72"/>
                <a:gd name="T11" fmla="*/ 2 h 58"/>
                <a:gd name="T12" fmla="*/ 1 w 72"/>
                <a:gd name="T13" fmla="*/ 2 h 58"/>
                <a:gd name="T14" fmla="*/ 2 w 72"/>
                <a:gd name="T15" fmla="*/ 2 h 58"/>
                <a:gd name="T16" fmla="*/ 2 w 72"/>
                <a:gd name="T17" fmla="*/ 1 h 58"/>
                <a:gd name="T18" fmla="*/ 2 w 72"/>
                <a:gd name="T19" fmla="*/ 1 h 58"/>
                <a:gd name="T20" fmla="*/ 1 w 72"/>
                <a:gd name="T21" fmla="*/ 1 h 58"/>
                <a:gd name="T22" fmla="*/ 1 w 72"/>
                <a:gd name="T23" fmla="*/ 0 h 58"/>
                <a:gd name="T24" fmla="*/ 1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2 h 58"/>
                <a:gd name="T32" fmla="*/ 0 w 72"/>
                <a:gd name="T33" fmla="*/ 2 h 58"/>
                <a:gd name="T34" fmla="*/ 0 w 72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2" name="Freeform 40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5 w 144"/>
                <a:gd name="T1" fmla="*/ 0 h 167"/>
                <a:gd name="T2" fmla="*/ 5 w 144"/>
                <a:gd name="T3" fmla="*/ 1 h 167"/>
                <a:gd name="T4" fmla="*/ 5 w 144"/>
                <a:gd name="T5" fmla="*/ 2 h 167"/>
                <a:gd name="T6" fmla="*/ 5 w 144"/>
                <a:gd name="T7" fmla="*/ 3 h 167"/>
                <a:gd name="T8" fmla="*/ 4 w 144"/>
                <a:gd name="T9" fmla="*/ 4 h 167"/>
                <a:gd name="T10" fmla="*/ 4 w 144"/>
                <a:gd name="T11" fmla="*/ 5 h 167"/>
                <a:gd name="T12" fmla="*/ 3 w 144"/>
                <a:gd name="T13" fmla="*/ 5 h 167"/>
                <a:gd name="T14" fmla="*/ 2 w 144"/>
                <a:gd name="T15" fmla="*/ 6 h 167"/>
                <a:gd name="T16" fmla="*/ 2 w 144"/>
                <a:gd name="T17" fmla="*/ 6 h 167"/>
                <a:gd name="T18" fmla="*/ 1 w 144"/>
                <a:gd name="T19" fmla="*/ 6 h 167"/>
                <a:gd name="T20" fmla="*/ 1 w 144"/>
                <a:gd name="T21" fmla="*/ 5 h 167"/>
                <a:gd name="T22" fmla="*/ 0 w 144"/>
                <a:gd name="T23" fmla="*/ 5 h 167"/>
                <a:gd name="T24" fmla="*/ 1 w 144"/>
                <a:gd name="T25" fmla="*/ 4 h 167"/>
                <a:gd name="T26" fmla="*/ 1 w 144"/>
                <a:gd name="T27" fmla="*/ 4 h 167"/>
                <a:gd name="T28" fmla="*/ 1 w 144"/>
                <a:gd name="T29" fmla="*/ 3 h 167"/>
                <a:gd name="T30" fmla="*/ 2 w 144"/>
                <a:gd name="T31" fmla="*/ 3 h 167"/>
                <a:gd name="T32" fmla="*/ 2 w 144"/>
                <a:gd name="T33" fmla="*/ 3 h 167"/>
                <a:gd name="T34" fmla="*/ 3 w 144"/>
                <a:gd name="T35" fmla="*/ 3 h 167"/>
                <a:gd name="T36" fmla="*/ 3 w 144"/>
                <a:gd name="T37" fmla="*/ 3 h 167"/>
                <a:gd name="T38" fmla="*/ 4 w 144"/>
                <a:gd name="T39" fmla="*/ 2 h 167"/>
                <a:gd name="T40" fmla="*/ 4 w 144"/>
                <a:gd name="T41" fmla="*/ 2 h 167"/>
                <a:gd name="T42" fmla="*/ 5 w 144"/>
                <a:gd name="T43" fmla="*/ 1 h 167"/>
                <a:gd name="T44" fmla="*/ 5 w 144"/>
                <a:gd name="T45" fmla="*/ 1 h 167"/>
                <a:gd name="T46" fmla="*/ 5 w 144"/>
                <a:gd name="T47" fmla="*/ 1 h 167"/>
                <a:gd name="T48" fmla="*/ 5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3" name="Freeform 41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7 w 204"/>
                <a:gd name="T1" fmla="*/ 0 h 82"/>
                <a:gd name="T2" fmla="*/ 7 w 204"/>
                <a:gd name="T3" fmla="*/ 0 h 82"/>
                <a:gd name="T4" fmla="*/ 6 w 204"/>
                <a:gd name="T5" fmla="*/ 0 h 82"/>
                <a:gd name="T6" fmla="*/ 6 w 204"/>
                <a:gd name="T7" fmla="*/ 0 h 82"/>
                <a:gd name="T8" fmla="*/ 6 w 204"/>
                <a:gd name="T9" fmla="*/ 1 h 82"/>
                <a:gd name="T10" fmla="*/ 5 w 204"/>
                <a:gd name="T11" fmla="*/ 1 h 82"/>
                <a:gd name="T12" fmla="*/ 5 w 204"/>
                <a:gd name="T13" fmla="*/ 1 h 82"/>
                <a:gd name="T14" fmla="*/ 4 w 204"/>
                <a:gd name="T15" fmla="*/ 2 h 82"/>
                <a:gd name="T16" fmla="*/ 4 w 204"/>
                <a:gd name="T17" fmla="*/ 2 h 82"/>
                <a:gd name="T18" fmla="*/ 4 w 204"/>
                <a:gd name="T19" fmla="*/ 2 h 82"/>
                <a:gd name="T20" fmla="*/ 3 w 204"/>
                <a:gd name="T21" fmla="*/ 2 h 82"/>
                <a:gd name="T22" fmla="*/ 3 w 204"/>
                <a:gd name="T23" fmla="*/ 2 h 82"/>
                <a:gd name="T24" fmla="*/ 2 w 204"/>
                <a:gd name="T25" fmla="*/ 2 h 82"/>
                <a:gd name="T26" fmla="*/ 2 w 204"/>
                <a:gd name="T27" fmla="*/ 2 h 82"/>
                <a:gd name="T28" fmla="*/ 2 w 204"/>
                <a:gd name="T29" fmla="*/ 2 h 82"/>
                <a:gd name="T30" fmla="*/ 1 w 204"/>
                <a:gd name="T31" fmla="*/ 2 h 82"/>
                <a:gd name="T32" fmla="*/ 1 w 204"/>
                <a:gd name="T33" fmla="*/ 2 h 82"/>
                <a:gd name="T34" fmla="*/ 1 w 204"/>
                <a:gd name="T35" fmla="*/ 1 h 82"/>
                <a:gd name="T36" fmla="*/ 0 w 204"/>
                <a:gd name="T37" fmla="*/ 1 h 82"/>
                <a:gd name="T38" fmla="*/ 1 w 204"/>
                <a:gd name="T39" fmla="*/ 0 h 82"/>
                <a:gd name="T40" fmla="*/ 1 w 204"/>
                <a:gd name="T41" fmla="*/ 0 h 82"/>
                <a:gd name="T42" fmla="*/ 2 w 204"/>
                <a:gd name="T43" fmla="*/ 0 h 82"/>
                <a:gd name="T44" fmla="*/ 2 w 204"/>
                <a:gd name="T45" fmla="*/ 0 h 82"/>
                <a:gd name="T46" fmla="*/ 3 w 204"/>
                <a:gd name="T47" fmla="*/ 0 h 82"/>
                <a:gd name="T48" fmla="*/ 3 w 204"/>
                <a:gd name="T49" fmla="*/ 0 h 82"/>
                <a:gd name="T50" fmla="*/ 4 w 204"/>
                <a:gd name="T51" fmla="*/ 0 h 82"/>
                <a:gd name="T52" fmla="*/ 4 w 204"/>
                <a:gd name="T53" fmla="*/ 0 h 82"/>
                <a:gd name="T54" fmla="*/ 5 w 204"/>
                <a:gd name="T55" fmla="*/ 0 h 82"/>
                <a:gd name="T56" fmla="*/ 5 w 204"/>
                <a:gd name="T57" fmla="*/ 0 h 82"/>
                <a:gd name="T58" fmla="*/ 6 w 204"/>
                <a:gd name="T59" fmla="*/ 0 h 82"/>
                <a:gd name="T60" fmla="*/ 6 w 204"/>
                <a:gd name="T61" fmla="*/ 0 h 82"/>
                <a:gd name="T62" fmla="*/ 7 w 204"/>
                <a:gd name="T63" fmla="*/ 0 h 82"/>
                <a:gd name="T64" fmla="*/ 7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4" name="Freeform 42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2 w 84"/>
                <a:gd name="T3" fmla="*/ 1 h 208"/>
                <a:gd name="T4" fmla="*/ 2 w 84"/>
                <a:gd name="T5" fmla="*/ 2 h 208"/>
                <a:gd name="T6" fmla="*/ 3 w 84"/>
                <a:gd name="T7" fmla="*/ 3 h 208"/>
                <a:gd name="T8" fmla="*/ 3 w 84"/>
                <a:gd name="T9" fmla="*/ 4 h 208"/>
                <a:gd name="T10" fmla="*/ 3 w 84"/>
                <a:gd name="T11" fmla="*/ 4 h 208"/>
                <a:gd name="T12" fmla="*/ 3 w 84"/>
                <a:gd name="T13" fmla="*/ 5 h 208"/>
                <a:gd name="T14" fmla="*/ 3 w 84"/>
                <a:gd name="T15" fmla="*/ 6 h 208"/>
                <a:gd name="T16" fmla="*/ 2 w 84"/>
                <a:gd name="T17" fmla="*/ 7 h 208"/>
                <a:gd name="T18" fmla="*/ 2 w 84"/>
                <a:gd name="T19" fmla="*/ 7 h 208"/>
                <a:gd name="T20" fmla="*/ 1 w 84"/>
                <a:gd name="T21" fmla="*/ 7 h 208"/>
                <a:gd name="T22" fmla="*/ 1 w 84"/>
                <a:gd name="T23" fmla="*/ 7 h 208"/>
                <a:gd name="T24" fmla="*/ 1 w 84"/>
                <a:gd name="T25" fmla="*/ 6 h 208"/>
                <a:gd name="T26" fmla="*/ 0 w 84"/>
                <a:gd name="T27" fmla="*/ 6 h 208"/>
                <a:gd name="T28" fmla="*/ 1 w 84"/>
                <a:gd name="T29" fmla="*/ 5 h 208"/>
                <a:gd name="T30" fmla="*/ 1 w 84"/>
                <a:gd name="T31" fmla="*/ 5 h 208"/>
                <a:gd name="T32" fmla="*/ 1 w 84"/>
                <a:gd name="T33" fmla="*/ 4 h 208"/>
                <a:gd name="T34" fmla="*/ 2 w 84"/>
                <a:gd name="T35" fmla="*/ 3 h 208"/>
                <a:gd name="T36" fmla="*/ 2 w 84"/>
                <a:gd name="T37" fmla="*/ 2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5" name="Freeform 43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2 w 144"/>
                <a:gd name="T5" fmla="*/ 0 h 170"/>
                <a:gd name="T6" fmla="*/ 3 w 144"/>
                <a:gd name="T7" fmla="*/ 1 h 170"/>
                <a:gd name="T8" fmla="*/ 4 w 144"/>
                <a:gd name="T9" fmla="*/ 1 h 170"/>
                <a:gd name="T10" fmla="*/ 4 w 144"/>
                <a:gd name="T11" fmla="*/ 2 h 170"/>
                <a:gd name="T12" fmla="*/ 5 w 144"/>
                <a:gd name="T13" fmla="*/ 2 h 170"/>
                <a:gd name="T14" fmla="*/ 5 w 144"/>
                <a:gd name="T15" fmla="*/ 3 h 170"/>
                <a:gd name="T16" fmla="*/ 5 w 144"/>
                <a:gd name="T17" fmla="*/ 4 h 170"/>
                <a:gd name="T18" fmla="*/ 5 w 144"/>
                <a:gd name="T19" fmla="*/ 4 h 170"/>
                <a:gd name="T20" fmla="*/ 4 w 144"/>
                <a:gd name="T21" fmla="*/ 5 h 170"/>
                <a:gd name="T22" fmla="*/ 4 w 144"/>
                <a:gd name="T23" fmla="*/ 5 h 170"/>
                <a:gd name="T24" fmla="*/ 3 w 144"/>
                <a:gd name="T25" fmla="*/ 5 h 170"/>
                <a:gd name="T26" fmla="*/ 3 w 144"/>
                <a:gd name="T27" fmla="*/ 4 h 170"/>
                <a:gd name="T28" fmla="*/ 3 w 144"/>
                <a:gd name="T29" fmla="*/ 4 h 170"/>
                <a:gd name="T30" fmla="*/ 2 w 144"/>
                <a:gd name="T31" fmla="*/ 3 h 170"/>
                <a:gd name="T32" fmla="*/ 3 w 144"/>
                <a:gd name="T33" fmla="*/ 3 h 170"/>
                <a:gd name="T34" fmla="*/ 3 w 144"/>
                <a:gd name="T35" fmla="*/ 2 h 170"/>
                <a:gd name="T36" fmla="*/ 2 w 144"/>
                <a:gd name="T37" fmla="*/ 1 h 170"/>
                <a:gd name="T38" fmla="*/ 2 w 144"/>
                <a:gd name="T39" fmla="*/ 1 h 170"/>
                <a:gd name="T40" fmla="*/ 2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6" name="Freeform 44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1 w 199"/>
                <a:gd name="T7" fmla="*/ 0 h 103"/>
                <a:gd name="T8" fmla="*/ 1 w 199"/>
                <a:gd name="T9" fmla="*/ 0 h 103"/>
                <a:gd name="T10" fmla="*/ 2 w 199"/>
                <a:gd name="T11" fmla="*/ 0 h 103"/>
                <a:gd name="T12" fmla="*/ 2 w 199"/>
                <a:gd name="T13" fmla="*/ 0 h 103"/>
                <a:gd name="T14" fmla="*/ 3 w 199"/>
                <a:gd name="T15" fmla="*/ 0 h 103"/>
                <a:gd name="T16" fmla="*/ 3 w 199"/>
                <a:gd name="T17" fmla="*/ 0 h 103"/>
                <a:gd name="T18" fmla="*/ 4 w 199"/>
                <a:gd name="T19" fmla="*/ 0 h 103"/>
                <a:gd name="T20" fmla="*/ 4 w 199"/>
                <a:gd name="T21" fmla="*/ 0 h 103"/>
                <a:gd name="T22" fmla="*/ 4 w 199"/>
                <a:gd name="T23" fmla="*/ 0 h 103"/>
                <a:gd name="T24" fmla="*/ 5 w 199"/>
                <a:gd name="T25" fmla="*/ 0 h 103"/>
                <a:gd name="T26" fmla="*/ 5 w 199"/>
                <a:gd name="T27" fmla="*/ 0 h 103"/>
                <a:gd name="T28" fmla="*/ 5 w 199"/>
                <a:gd name="T29" fmla="*/ 1 h 103"/>
                <a:gd name="T30" fmla="*/ 5 w 199"/>
                <a:gd name="T31" fmla="*/ 1 h 103"/>
                <a:gd name="T32" fmla="*/ 6 w 199"/>
                <a:gd name="T33" fmla="*/ 1 h 103"/>
                <a:gd name="T34" fmla="*/ 6 w 199"/>
                <a:gd name="T35" fmla="*/ 2 h 103"/>
                <a:gd name="T36" fmla="*/ 6 w 199"/>
                <a:gd name="T37" fmla="*/ 2 h 103"/>
                <a:gd name="T38" fmla="*/ 5 w 199"/>
                <a:gd name="T39" fmla="*/ 3 h 103"/>
                <a:gd name="T40" fmla="*/ 5 w 199"/>
                <a:gd name="T41" fmla="*/ 3 h 103"/>
                <a:gd name="T42" fmla="*/ 4 w 199"/>
                <a:gd name="T43" fmla="*/ 3 h 103"/>
                <a:gd name="T44" fmla="*/ 4 w 199"/>
                <a:gd name="T45" fmla="*/ 2 h 103"/>
                <a:gd name="T46" fmla="*/ 3 w 199"/>
                <a:gd name="T47" fmla="*/ 2 h 103"/>
                <a:gd name="T48" fmla="*/ 3 w 199"/>
                <a:gd name="T49" fmla="*/ 1 h 103"/>
                <a:gd name="T50" fmla="*/ 3 w 199"/>
                <a:gd name="T51" fmla="*/ 1 h 103"/>
                <a:gd name="T52" fmla="*/ 2 w 199"/>
                <a:gd name="T53" fmla="*/ 1 h 103"/>
                <a:gd name="T54" fmla="*/ 2 w 199"/>
                <a:gd name="T55" fmla="*/ 0 h 103"/>
                <a:gd name="T56" fmla="*/ 1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7" name="Freeform 45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2 w 107"/>
                <a:gd name="T1" fmla="*/ 0 h 195"/>
                <a:gd name="T2" fmla="*/ 3 w 107"/>
                <a:gd name="T3" fmla="*/ 1 h 195"/>
                <a:gd name="T4" fmla="*/ 3 w 107"/>
                <a:gd name="T5" fmla="*/ 2 h 195"/>
                <a:gd name="T6" fmla="*/ 3 w 107"/>
                <a:gd name="T7" fmla="*/ 3 h 195"/>
                <a:gd name="T8" fmla="*/ 3 w 107"/>
                <a:gd name="T9" fmla="*/ 4 h 195"/>
                <a:gd name="T10" fmla="*/ 3 w 107"/>
                <a:gd name="T11" fmla="*/ 5 h 195"/>
                <a:gd name="T12" fmla="*/ 2 w 107"/>
                <a:gd name="T13" fmla="*/ 6 h 195"/>
                <a:gd name="T14" fmla="*/ 2 w 107"/>
                <a:gd name="T15" fmla="*/ 6 h 195"/>
                <a:gd name="T16" fmla="*/ 1 w 107"/>
                <a:gd name="T17" fmla="*/ 7 h 195"/>
                <a:gd name="T18" fmla="*/ 0 w 107"/>
                <a:gd name="T19" fmla="*/ 7 h 195"/>
                <a:gd name="T20" fmla="*/ 0 w 107"/>
                <a:gd name="T21" fmla="*/ 6 h 195"/>
                <a:gd name="T22" fmla="*/ 0 w 107"/>
                <a:gd name="T23" fmla="*/ 6 h 195"/>
                <a:gd name="T24" fmla="*/ 0 w 107"/>
                <a:gd name="T25" fmla="*/ 6 h 195"/>
                <a:gd name="T26" fmla="*/ 0 w 107"/>
                <a:gd name="T27" fmla="*/ 5 h 195"/>
                <a:gd name="T28" fmla="*/ 0 w 107"/>
                <a:gd name="T29" fmla="*/ 4 h 195"/>
                <a:gd name="T30" fmla="*/ 0 w 107"/>
                <a:gd name="T31" fmla="*/ 4 h 195"/>
                <a:gd name="T32" fmla="*/ 1 w 107"/>
                <a:gd name="T33" fmla="*/ 4 h 195"/>
                <a:gd name="T34" fmla="*/ 1 w 107"/>
                <a:gd name="T35" fmla="*/ 3 h 195"/>
                <a:gd name="T36" fmla="*/ 2 w 107"/>
                <a:gd name="T37" fmla="*/ 3 h 195"/>
                <a:gd name="T38" fmla="*/ 2 w 107"/>
                <a:gd name="T39" fmla="*/ 2 h 195"/>
                <a:gd name="T40" fmla="*/ 2 w 107"/>
                <a:gd name="T41" fmla="*/ 2 h 195"/>
                <a:gd name="T42" fmla="*/ 2 w 107"/>
                <a:gd name="T43" fmla="*/ 1 h 195"/>
                <a:gd name="T44" fmla="*/ 2 w 107"/>
                <a:gd name="T45" fmla="*/ 1 h 195"/>
                <a:gd name="T46" fmla="*/ 2 w 107"/>
                <a:gd name="T47" fmla="*/ 1 h 195"/>
                <a:gd name="T48" fmla="*/ 2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8" name="Freeform 46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5 w 183"/>
                <a:gd name="T1" fmla="*/ 0 h 126"/>
                <a:gd name="T2" fmla="*/ 5 w 183"/>
                <a:gd name="T3" fmla="*/ 1 h 126"/>
                <a:gd name="T4" fmla="*/ 4 w 183"/>
                <a:gd name="T5" fmla="*/ 2 h 126"/>
                <a:gd name="T6" fmla="*/ 4 w 183"/>
                <a:gd name="T7" fmla="*/ 3 h 126"/>
                <a:gd name="T8" fmla="*/ 3 w 183"/>
                <a:gd name="T9" fmla="*/ 3 h 126"/>
                <a:gd name="T10" fmla="*/ 3 w 183"/>
                <a:gd name="T11" fmla="*/ 4 h 126"/>
                <a:gd name="T12" fmla="*/ 2 w 183"/>
                <a:gd name="T13" fmla="*/ 4 h 126"/>
                <a:gd name="T14" fmla="*/ 1 w 183"/>
                <a:gd name="T15" fmla="*/ 4 h 126"/>
                <a:gd name="T16" fmla="*/ 0 w 183"/>
                <a:gd name="T17" fmla="*/ 4 h 126"/>
                <a:gd name="T18" fmla="*/ 0 w 183"/>
                <a:gd name="T19" fmla="*/ 4 h 126"/>
                <a:gd name="T20" fmla="*/ 0 w 183"/>
                <a:gd name="T21" fmla="*/ 3 h 126"/>
                <a:gd name="T22" fmla="*/ 0 w 183"/>
                <a:gd name="T23" fmla="*/ 3 h 126"/>
                <a:gd name="T24" fmla="*/ 0 w 183"/>
                <a:gd name="T25" fmla="*/ 3 h 126"/>
                <a:gd name="T26" fmla="*/ 0 w 183"/>
                <a:gd name="T27" fmla="*/ 2 h 126"/>
                <a:gd name="T28" fmla="*/ 1 w 183"/>
                <a:gd name="T29" fmla="*/ 2 h 126"/>
                <a:gd name="T30" fmla="*/ 1 w 183"/>
                <a:gd name="T31" fmla="*/ 2 h 126"/>
                <a:gd name="T32" fmla="*/ 2 w 183"/>
                <a:gd name="T33" fmla="*/ 2 h 126"/>
                <a:gd name="T34" fmla="*/ 3 w 183"/>
                <a:gd name="T35" fmla="*/ 2 h 126"/>
                <a:gd name="T36" fmla="*/ 3 w 183"/>
                <a:gd name="T37" fmla="*/ 2 h 126"/>
                <a:gd name="T38" fmla="*/ 4 w 183"/>
                <a:gd name="T39" fmla="*/ 2 h 126"/>
                <a:gd name="T40" fmla="*/ 4 w 183"/>
                <a:gd name="T41" fmla="*/ 1 h 126"/>
                <a:gd name="T42" fmla="*/ 5 w 183"/>
                <a:gd name="T43" fmla="*/ 1 h 126"/>
                <a:gd name="T44" fmla="*/ 5 w 183"/>
                <a:gd name="T45" fmla="*/ 1 h 126"/>
                <a:gd name="T46" fmla="*/ 5 w 183"/>
                <a:gd name="T47" fmla="*/ 1 h 126"/>
                <a:gd name="T48" fmla="*/ 5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" name="Freeform 47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2 w 102"/>
                <a:gd name="T5" fmla="*/ 1 h 197"/>
                <a:gd name="T6" fmla="*/ 3 w 102"/>
                <a:gd name="T7" fmla="*/ 1 h 197"/>
                <a:gd name="T8" fmla="*/ 3 w 102"/>
                <a:gd name="T9" fmla="*/ 2 h 197"/>
                <a:gd name="T10" fmla="*/ 3 w 102"/>
                <a:gd name="T11" fmla="*/ 3 h 197"/>
                <a:gd name="T12" fmla="*/ 4 w 102"/>
                <a:gd name="T13" fmla="*/ 4 h 197"/>
                <a:gd name="T14" fmla="*/ 4 w 102"/>
                <a:gd name="T15" fmla="*/ 4 h 197"/>
                <a:gd name="T16" fmla="*/ 3 w 102"/>
                <a:gd name="T17" fmla="*/ 5 h 197"/>
                <a:gd name="T18" fmla="*/ 3 w 102"/>
                <a:gd name="T19" fmla="*/ 5 h 197"/>
                <a:gd name="T20" fmla="*/ 3 w 102"/>
                <a:gd name="T21" fmla="*/ 6 h 197"/>
                <a:gd name="T22" fmla="*/ 2 w 102"/>
                <a:gd name="T23" fmla="*/ 6 h 197"/>
                <a:gd name="T24" fmla="*/ 2 w 102"/>
                <a:gd name="T25" fmla="*/ 5 h 197"/>
                <a:gd name="T26" fmla="*/ 1 w 102"/>
                <a:gd name="T27" fmla="*/ 5 h 197"/>
                <a:gd name="T28" fmla="*/ 1 w 102"/>
                <a:gd name="T29" fmla="*/ 4 h 197"/>
                <a:gd name="T30" fmla="*/ 1 w 102"/>
                <a:gd name="T31" fmla="*/ 4 h 197"/>
                <a:gd name="T32" fmla="*/ 1 w 102"/>
                <a:gd name="T33" fmla="*/ 3 h 197"/>
                <a:gd name="T34" fmla="*/ 2 w 102"/>
                <a:gd name="T35" fmla="*/ 3 h 197"/>
                <a:gd name="T36" fmla="*/ 2 w 102"/>
                <a:gd name="T37" fmla="*/ 2 h 197"/>
                <a:gd name="T38" fmla="*/ 1 w 102"/>
                <a:gd name="T39" fmla="*/ 1 h 197"/>
                <a:gd name="T40" fmla="*/ 1 w 102"/>
                <a:gd name="T41" fmla="*/ 1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0" name="Freeform 48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2 w 180"/>
                <a:gd name="T5" fmla="*/ 0 h 129"/>
                <a:gd name="T6" fmla="*/ 3 w 180"/>
                <a:gd name="T7" fmla="*/ 0 h 129"/>
                <a:gd name="T8" fmla="*/ 4 w 180"/>
                <a:gd name="T9" fmla="*/ 0 h 129"/>
                <a:gd name="T10" fmla="*/ 5 w 180"/>
                <a:gd name="T11" fmla="*/ 0 h 129"/>
                <a:gd name="T12" fmla="*/ 5 w 180"/>
                <a:gd name="T13" fmla="*/ 1 h 129"/>
                <a:gd name="T14" fmla="*/ 6 w 180"/>
                <a:gd name="T15" fmla="*/ 2 h 129"/>
                <a:gd name="T16" fmla="*/ 6 w 180"/>
                <a:gd name="T17" fmla="*/ 2 h 129"/>
                <a:gd name="T18" fmla="*/ 6 w 180"/>
                <a:gd name="T19" fmla="*/ 3 h 129"/>
                <a:gd name="T20" fmla="*/ 6 w 180"/>
                <a:gd name="T21" fmla="*/ 3 h 129"/>
                <a:gd name="T22" fmla="*/ 5 w 180"/>
                <a:gd name="T23" fmla="*/ 4 h 129"/>
                <a:gd name="T24" fmla="*/ 5 w 180"/>
                <a:gd name="T25" fmla="*/ 4 h 129"/>
                <a:gd name="T26" fmla="*/ 4 w 180"/>
                <a:gd name="T27" fmla="*/ 3 h 129"/>
                <a:gd name="T28" fmla="*/ 4 w 180"/>
                <a:gd name="T29" fmla="*/ 3 h 129"/>
                <a:gd name="T30" fmla="*/ 4 w 180"/>
                <a:gd name="T31" fmla="*/ 2 h 129"/>
                <a:gd name="T32" fmla="*/ 3 w 180"/>
                <a:gd name="T33" fmla="*/ 2 h 129"/>
                <a:gd name="T34" fmla="*/ 3 w 180"/>
                <a:gd name="T35" fmla="*/ 1 h 129"/>
                <a:gd name="T36" fmla="*/ 3 w 180"/>
                <a:gd name="T37" fmla="*/ 1 h 129"/>
                <a:gd name="T38" fmla="*/ 2 w 180"/>
                <a:gd name="T39" fmla="*/ 0 h 129"/>
                <a:gd name="T40" fmla="*/ 2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1" name="Freeform 49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1 h 85"/>
                <a:gd name="T2" fmla="*/ 1 w 206"/>
                <a:gd name="T3" fmla="*/ 1 h 85"/>
                <a:gd name="T4" fmla="*/ 1 w 206"/>
                <a:gd name="T5" fmla="*/ 1 h 85"/>
                <a:gd name="T6" fmla="*/ 2 w 206"/>
                <a:gd name="T7" fmla="*/ 0 h 85"/>
                <a:gd name="T8" fmla="*/ 2 w 206"/>
                <a:gd name="T9" fmla="*/ 0 h 85"/>
                <a:gd name="T10" fmla="*/ 2 w 206"/>
                <a:gd name="T11" fmla="*/ 0 h 85"/>
                <a:gd name="T12" fmla="*/ 3 w 206"/>
                <a:gd name="T13" fmla="*/ 0 h 85"/>
                <a:gd name="T14" fmla="*/ 3 w 206"/>
                <a:gd name="T15" fmla="*/ 0 h 85"/>
                <a:gd name="T16" fmla="*/ 4 w 206"/>
                <a:gd name="T17" fmla="*/ 0 h 85"/>
                <a:gd name="T18" fmla="*/ 4 w 206"/>
                <a:gd name="T19" fmla="*/ 0 h 85"/>
                <a:gd name="T20" fmla="*/ 5 w 206"/>
                <a:gd name="T21" fmla="*/ 0 h 85"/>
                <a:gd name="T22" fmla="*/ 5 w 206"/>
                <a:gd name="T23" fmla="*/ 0 h 85"/>
                <a:gd name="T24" fmla="*/ 5 w 206"/>
                <a:gd name="T25" fmla="*/ 0 h 85"/>
                <a:gd name="T26" fmla="*/ 6 w 206"/>
                <a:gd name="T27" fmla="*/ 0 h 85"/>
                <a:gd name="T28" fmla="*/ 6 w 206"/>
                <a:gd name="T29" fmla="*/ 0 h 85"/>
                <a:gd name="T30" fmla="*/ 6 w 206"/>
                <a:gd name="T31" fmla="*/ 0 h 85"/>
                <a:gd name="T32" fmla="*/ 7 w 206"/>
                <a:gd name="T33" fmla="*/ 0 h 85"/>
                <a:gd name="T34" fmla="*/ 7 w 206"/>
                <a:gd name="T35" fmla="*/ 1 h 85"/>
                <a:gd name="T36" fmla="*/ 7 w 206"/>
                <a:gd name="T37" fmla="*/ 1 h 85"/>
                <a:gd name="T38" fmla="*/ 7 w 206"/>
                <a:gd name="T39" fmla="*/ 2 h 85"/>
                <a:gd name="T40" fmla="*/ 6 w 206"/>
                <a:gd name="T41" fmla="*/ 2 h 85"/>
                <a:gd name="T42" fmla="*/ 6 w 206"/>
                <a:gd name="T43" fmla="*/ 2 h 85"/>
                <a:gd name="T44" fmla="*/ 5 w 206"/>
                <a:gd name="T45" fmla="*/ 2 h 85"/>
                <a:gd name="T46" fmla="*/ 5 w 206"/>
                <a:gd name="T47" fmla="*/ 2 h 85"/>
                <a:gd name="T48" fmla="*/ 4 w 206"/>
                <a:gd name="T49" fmla="*/ 1 h 85"/>
                <a:gd name="T50" fmla="*/ 4 w 206"/>
                <a:gd name="T51" fmla="*/ 1 h 85"/>
                <a:gd name="T52" fmla="*/ 3 w 206"/>
                <a:gd name="T53" fmla="*/ 1 h 85"/>
                <a:gd name="T54" fmla="*/ 3 w 206"/>
                <a:gd name="T55" fmla="*/ 1 h 85"/>
                <a:gd name="T56" fmla="*/ 2 w 206"/>
                <a:gd name="T57" fmla="*/ 1 h 85"/>
                <a:gd name="T58" fmla="*/ 1 w 206"/>
                <a:gd name="T59" fmla="*/ 1 h 85"/>
                <a:gd name="T60" fmla="*/ 1 w 206"/>
                <a:gd name="T61" fmla="*/ 1 h 85"/>
                <a:gd name="T62" fmla="*/ 1 w 206"/>
                <a:gd name="T63" fmla="*/ 1 h 85"/>
                <a:gd name="T64" fmla="*/ 0 w 206"/>
                <a:gd name="T65" fmla="*/ 1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2" name="Freeform 50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2 w 147"/>
                <a:gd name="T5" fmla="*/ 0 h 95"/>
                <a:gd name="T6" fmla="*/ 3 w 147"/>
                <a:gd name="T7" fmla="*/ 0 h 95"/>
                <a:gd name="T8" fmla="*/ 3 w 147"/>
                <a:gd name="T9" fmla="*/ 0 h 95"/>
                <a:gd name="T10" fmla="*/ 4 w 147"/>
                <a:gd name="T11" fmla="*/ 0 h 95"/>
                <a:gd name="T12" fmla="*/ 4 w 147"/>
                <a:gd name="T13" fmla="*/ 0 h 95"/>
                <a:gd name="T14" fmla="*/ 5 w 147"/>
                <a:gd name="T15" fmla="*/ 1 h 95"/>
                <a:gd name="T16" fmla="*/ 5 w 147"/>
                <a:gd name="T17" fmla="*/ 1 h 95"/>
                <a:gd name="T18" fmla="*/ 5 w 147"/>
                <a:gd name="T19" fmla="*/ 2 h 95"/>
                <a:gd name="T20" fmla="*/ 5 w 147"/>
                <a:gd name="T21" fmla="*/ 2 h 95"/>
                <a:gd name="T22" fmla="*/ 5 w 147"/>
                <a:gd name="T23" fmla="*/ 2 h 95"/>
                <a:gd name="T24" fmla="*/ 4 w 147"/>
                <a:gd name="T25" fmla="*/ 2 h 95"/>
                <a:gd name="T26" fmla="*/ 4 w 147"/>
                <a:gd name="T27" fmla="*/ 2 h 95"/>
                <a:gd name="T28" fmla="*/ 3 w 147"/>
                <a:gd name="T29" fmla="*/ 2 h 95"/>
                <a:gd name="T30" fmla="*/ 3 w 147"/>
                <a:gd name="T31" fmla="*/ 2 h 95"/>
                <a:gd name="T32" fmla="*/ 3 w 147"/>
                <a:gd name="T33" fmla="*/ 1 h 95"/>
                <a:gd name="T34" fmla="*/ 3 w 147"/>
                <a:gd name="T35" fmla="*/ 1 h 95"/>
                <a:gd name="T36" fmla="*/ 2 w 147"/>
                <a:gd name="T37" fmla="*/ 1 h 95"/>
                <a:gd name="T38" fmla="*/ 2 w 147"/>
                <a:gd name="T39" fmla="*/ 0 h 95"/>
                <a:gd name="T40" fmla="*/ 2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3" name="Freeform 51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1 w 87"/>
                <a:gd name="T5" fmla="*/ 1 h 154"/>
                <a:gd name="T6" fmla="*/ 1 w 87"/>
                <a:gd name="T7" fmla="*/ 2 h 154"/>
                <a:gd name="T8" fmla="*/ 2 w 87"/>
                <a:gd name="T9" fmla="*/ 2 h 154"/>
                <a:gd name="T10" fmla="*/ 2 w 87"/>
                <a:gd name="T11" fmla="*/ 3 h 154"/>
                <a:gd name="T12" fmla="*/ 2 w 87"/>
                <a:gd name="T13" fmla="*/ 4 h 154"/>
                <a:gd name="T14" fmla="*/ 2 w 87"/>
                <a:gd name="T15" fmla="*/ 4 h 154"/>
                <a:gd name="T16" fmla="*/ 2 w 87"/>
                <a:gd name="T17" fmla="*/ 5 h 154"/>
                <a:gd name="T18" fmla="*/ 2 w 87"/>
                <a:gd name="T19" fmla="*/ 5 h 154"/>
                <a:gd name="T20" fmla="*/ 1 w 87"/>
                <a:gd name="T21" fmla="*/ 5 h 154"/>
                <a:gd name="T22" fmla="*/ 1 w 87"/>
                <a:gd name="T23" fmla="*/ 5 h 154"/>
                <a:gd name="T24" fmla="*/ 1 w 87"/>
                <a:gd name="T25" fmla="*/ 5 h 154"/>
                <a:gd name="T26" fmla="*/ 0 w 87"/>
                <a:gd name="T27" fmla="*/ 5 h 154"/>
                <a:gd name="T28" fmla="*/ 0 w 87"/>
                <a:gd name="T29" fmla="*/ 4 h 154"/>
                <a:gd name="T30" fmla="*/ 0 w 87"/>
                <a:gd name="T31" fmla="*/ 4 h 154"/>
                <a:gd name="T32" fmla="*/ 0 w 87"/>
                <a:gd name="T33" fmla="*/ 3 h 154"/>
                <a:gd name="T34" fmla="*/ 1 w 87"/>
                <a:gd name="T35" fmla="*/ 3 h 154"/>
                <a:gd name="T36" fmla="*/ 0 w 87"/>
                <a:gd name="T37" fmla="*/ 2 h 154"/>
                <a:gd name="T38" fmla="*/ 0 w 87"/>
                <a:gd name="T39" fmla="*/ 2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4" name="Freeform 52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2 h 69"/>
                <a:gd name="T2" fmla="*/ 1 w 161"/>
                <a:gd name="T3" fmla="*/ 1 h 69"/>
                <a:gd name="T4" fmla="*/ 1 w 161"/>
                <a:gd name="T5" fmla="*/ 1 h 69"/>
                <a:gd name="T6" fmla="*/ 2 w 161"/>
                <a:gd name="T7" fmla="*/ 0 h 69"/>
                <a:gd name="T8" fmla="*/ 3 w 161"/>
                <a:gd name="T9" fmla="*/ 0 h 69"/>
                <a:gd name="T10" fmla="*/ 3 w 161"/>
                <a:gd name="T11" fmla="*/ 0 h 69"/>
                <a:gd name="T12" fmla="*/ 4 w 161"/>
                <a:gd name="T13" fmla="*/ 0 h 69"/>
                <a:gd name="T14" fmla="*/ 5 w 161"/>
                <a:gd name="T15" fmla="*/ 0 h 69"/>
                <a:gd name="T16" fmla="*/ 5 w 161"/>
                <a:gd name="T17" fmla="*/ 0 h 69"/>
                <a:gd name="T18" fmla="*/ 5 w 161"/>
                <a:gd name="T19" fmla="*/ 0 h 69"/>
                <a:gd name="T20" fmla="*/ 6 w 161"/>
                <a:gd name="T21" fmla="*/ 1 h 69"/>
                <a:gd name="T22" fmla="*/ 5 w 161"/>
                <a:gd name="T23" fmla="*/ 1 h 69"/>
                <a:gd name="T24" fmla="*/ 5 w 161"/>
                <a:gd name="T25" fmla="*/ 1 h 69"/>
                <a:gd name="T26" fmla="*/ 5 w 161"/>
                <a:gd name="T27" fmla="*/ 1 h 69"/>
                <a:gd name="T28" fmla="*/ 4 w 161"/>
                <a:gd name="T29" fmla="*/ 2 h 69"/>
                <a:gd name="T30" fmla="*/ 4 w 161"/>
                <a:gd name="T31" fmla="*/ 1 h 69"/>
                <a:gd name="T32" fmla="*/ 3 w 161"/>
                <a:gd name="T33" fmla="*/ 1 h 69"/>
                <a:gd name="T34" fmla="*/ 3 w 161"/>
                <a:gd name="T35" fmla="*/ 1 h 69"/>
                <a:gd name="T36" fmla="*/ 2 w 161"/>
                <a:gd name="T37" fmla="*/ 1 h 69"/>
                <a:gd name="T38" fmla="*/ 2 w 161"/>
                <a:gd name="T39" fmla="*/ 1 h 69"/>
                <a:gd name="T40" fmla="*/ 2 w 161"/>
                <a:gd name="T41" fmla="*/ 1 h 69"/>
                <a:gd name="T42" fmla="*/ 1 w 161"/>
                <a:gd name="T43" fmla="*/ 1 h 69"/>
                <a:gd name="T44" fmla="*/ 1 w 161"/>
                <a:gd name="T45" fmla="*/ 2 h 69"/>
                <a:gd name="T46" fmla="*/ 1 w 161"/>
                <a:gd name="T47" fmla="*/ 2 h 69"/>
                <a:gd name="T48" fmla="*/ 0 w 161"/>
                <a:gd name="T49" fmla="*/ 2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5" name="Freeform 53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4 h 133"/>
                <a:gd name="T2" fmla="*/ 1 w 114"/>
                <a:gd name="T3" fmla="*/ 3 h 133"/>
                <a:gd name="T4" fmla="*/ 1 w 114"/>
                <a:gd name="T5" fmla="*/ 2 h 133"/>
                <a:gd name="T6" fmla="*/ 1 w 114"/>
                <a:gd name="T7" fmla="*/ 2 h 133"/>
                <a:gd name="T8" fmla="*/ 1 w 114"/>
                <a:gd name="T9" fmla="*/ 1 h 133"/>
                <a:gd name="T10" fmla="*/ 2 w 114"/>
                <a:gd name="T11" fmla="*/ 0 h 133"/>
                <a:gd name="T12" fmla="*/ 2 w 114"/>
                <a:gd name="T13" fmla="*/ 0 h 133"/>
                <a:gd name="T14" fmla="*/ 3 w 114"/>
                <a:gd name="T15" fmla="*/ 0 h 133"/>
                <a:gd name="T16" fmla="*/ 3 w 114"/>
                <a:gd name="T17" fmla="*/ 0 h 133"/>
                <a:gd name="T18" fmla="*/ 4 w 114"/>
                <a:gd name="T19" fmla="*/ 0 h 133"/>
                <a:gd name="T20" fmla="*/ 4 w 114"/>
                <a:gd name="T21" fmla="*/ 0 h 133"/>
                <a:gd name="T22" fmla="*/ 4 w 114"/>
                <a:gd name="T23" fmla="*/ 0 h 133"/>
                <a:gd name="T24" fmla="*/ 4 w 114"/>
                <a:gd name="T25" fmla="*/ 1 h 133"/>
                <a:gd name="T26" fmla="*/ 4 w 114"/>
                <a:gd name="T27" fmla="*/ 1 h 133"/>
                <a:gd name="T28" fmla="*/ 3 w 114"/>
                <a:gd name="T29" fmla="*/ 1 h 133"/>
                <a:gd name="T30" fmla="*/ 3 w 114"/>
                <a:gd name="T31" fmla="*/ 2 h 133"/>
                <a:gd name="T32" fmla="*/ 2 w 114"/>
                <a:gd name="T33" fmla="*/ 2 h 133"/>
                <a:gd name="T34" fmla="*/ 2 w 114"/>
                <a:gd name="T35" fmla="*/ 2 h 133"/>
                <a:gd name="T36" fmla="*/ 2 w 114"/>
                <a:gd name="T37" fmla="*/ 2 h 133"/>
                <a:gd name="T38" fmla="*/ 1 w 114"/>
                <a:gd name="T39" fmla="*/ 2 h 133"/>
                <a:gd name="T40" fmla="*/ 1 w 114"/>
                <a:gd name="T41" fmla="*/ 3 h 133"/>
                <a:gd name="T42" fmla="*/ 1 w 114"/>
                <a:gd name="T43" fmla="*/ 3 h 133"/>
                <a:gd name="T44" fmla="*/ 1 w 114"/>
                <a:gd name="T45" fmla="*/ 3 h 133"/>
                <a:gd name="T46" fmla="*/ 1 w 114"/>
                <a:gd name="T47" fmla="*/ 4 h 133"/>
                <a:gd name="T48" fmla="*/ 0 w 114"/>
                <a:gd name="T49" fmla="*/ 4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6" name="Freeform 54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6 h 163"/>
                <a:gd name="T2" fmla="*/ 1 w 70"/>
                <a:gd name="T3" fmla="*/ 5 h 163"/>
                <a:gd name="T4" fmla="*/ 1 w 70"/>
                <a:gd name="T5" fmla="*/ 4 h 163"/>
                <a:gd name="T6" fmla="*/ 1 w 70"/>
                <a:gd name="T7" fmla="*/ 4 h 163"/>
                <a:gd name="T8" fmla="*/ 0 w 70"/>
                <a:gd name="T9" fmla="*/ 3 h 163"/>
                <a:gd name="T10" fmla="*/ 0 w 70"/>
                <a:gd name="T11" fmla="*/ 2 h 163"/>
                <a:gd name="T12" fmla="*/ 1 w 70"/>
                <a:gd name="T13" fmla="*/ 2 h 163"/>
                <a:gd name="T14" fmla="*/ 1 w 70"/>
                <a:gd name="T15" fmla="*/ 1 h 163"/>
                <a:gd name="T16" fmla="*/ 1 w 70"/>
                <a:gd name="T17" fmla="*/ 1 h 163"/>
                <a:gd name="T18" fmla="*/ 2 w 70"/>
                <a:gd name="T19" fmla="*/ 0 h 163"/>
                <a:gd name="T20" fmla="*/ 2 w 70"/>
                <a:gd name="T21" fmla="*/ 1 h 163"/>
                <a:gd name="T22" fmla="*/ 2 w 70"/>
                <a:gd name="T23" fmla="*/ 1 h 163"/>
                <a:gd name="T24" fmla="*/ 3 w 70"/>
                <a:gd name="T25" fmla="*/ 1 h 163"/>
                <a:gd name="T26" fmla="*/ 3 w 70"/>
                <a:gd name="T27" fmla="*/ 2 h 163"/>
                <a:gd name="T28" fmla="*/ 3 w 70"/>
                <a:gd name="T29" fmla="*/ 2 h 163"/>
                <a:gd name="T30" fmla="*/ 2 w 70"/>
                <a:gd name="T31" fmla="*/ 2 h 163"/>
                <a:gd name="T32" fmla="*/ 2 w 70"/>
                <a:gd name="T33" fmla="*/ 3 h 163"/>
                <a:gd name="T34" fmla="*/ 2 w 70"/>
                <a:gd name="T35" fmla="*/ 4 h 163"/>
                <a:gd name="T36" fmla="*/ 1 w 70"/>
                <a:gd name="T37" fmla="*/ 4 h 163"/>
                <a:gd name="T38" fmla="*/ 1 w 70"/>
                <a:gd name="T39" fmla="*/ 5 h 163"/>
                <a:gd name="T40" fmla="*/ 1 w 70"/>
                <a:gd name="T41" fmla="*/ 6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7" name="Freeform 55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1 w 361"/>
                <a:gd name="T11" fmla="*/ 1 h 348"/>
                <a:gd name="T12" fmla="*/ 2 w 361"/>
                <a:gd name="T13" fmla="*/ 1 h 348"/>
                <a:gd name="T14" fmla="*/ 3 w 361"/>
                <a:gd name="T15" fmla="*/ 1 h 348"/>
                <a:gd name="T16" fmla="*/ 4 w 361"/>
                <a:gd name="T17" fmla="*/ 2 h 348"/>
                <a:gd name="T18" fmla="*/ 5 w 361"/>
                <a:gd name="T19" fmla="*/ 2 h 348"/>
                <a:gd name="T20" fmla="*/ 6 w 361"/>
                <a:gd name="T21" fmla="*/ 3 h 348"/>
                <a:gd name="T22" fmla="*/ 7 w 361"/>
                <a:gd name="T23" fmla="*/ 3 h 348"/>
                <a:gd name="T24" fmla="*/ 8 w 361"/>
                <a:gd name="T25" fmla="*/ 4 h 348"/>
                <a:gd name="T26" fmla="*/ 9 w 361"/>
                <a:gd name="T27" fmla="*/ 5 h 348"/>
                <a:gd name="T28" fmla="*/ 9 w 361"/>
                <a:gd name="T29" fmla="*/ 6 h 348"/>
                <a:gd name="T30" fmla="*/ 10 w 361"/>
                <a:gd name="T31" fmla="*/ 7 h 348"/>
                <a:gd name="T32" fmla="*/ 11 w 361"/>
                <a:gd name="T33" fmla="*/ 8 h 348"/>
                <a:gd name="T34" fmla="*/ 11 w 361"/>
                <a:gd name="T35" fmla="*/ 9 h 348"/>
                <a:gd name="T36" fmla="*/ 11 w 361"/>
                <a:gd name="T37" fmla="*/ 9 h 348"/>
                <a:gd name="T38" fmla="*/ 11 w 361"/>
                <a:gd name="T39" fmla="*/ 10 h 348"/>
                <a:gd name="T40" fmla="*/ 10 w 361"/>
                <a:gd name="T41" fmla="*/ 10 h 348"/>
                <a:gd name="T42" fmla="*/ 10 w 361"/>
                <a:gd name="T43" fmla="*/ 11 h 348"/>
                <a:gd name="T44" fmla="*/ 10 w 361"/>
                <a:gd name="T45" fmla="*/ 11 h 348"/>
                <a:gd name="T46" fmla="*/ 10 w 361"/>
                <a:gd name="T47" fmla="*/ 11 h 348"/>
                <a:gd name="T48" fmla="*/ 10 w 361"/>
                <a:gd name="T49" fmla="*/ 11 h 348"/>
                <a:gd name="T50" fmla="*/ 10 w 361"/>
                <a:gd name="T51" fmla="*/ 11 h 348"/>
                <a:gd name="T52" fmla="*/ 10 w 361"/>
                <a:gd name="T53" fmla="*/ 11 h 348"/>
                <a:gd name="T54" fmla="*/ 10 w 361"/>
                <a:gd name="T55" fmla="*/ 11 h 348"/>
                <a:gd name="T56" fmla="*/ 10 w 361"/>
                <a:gd name="T57" fmla="*/ 10 h 348"/>
                <a:gd name="T58" fmla="*/ 10 w 361"/>
                <a:gd name="T59" fmla="*/ 10 h 348"/>
                <a:gd name="T60" fmla="*/ 10 w 361"/>
                <a:gd name="T61" fmla="*/ 9 h 348"/>
                <a:gd name="T62" fmla="*/ 10 w 361"/>
                <a:gd name="T63" fmla="*/ 9 h 348"/>
                <a:gd name="T64" fmla="*/ 10 w 361"/>
                <a:gd name="T65" fmla="*/ 8 h 348"/>
                <a:gd name="T66" fmla="*/ 10 w 361"/>
                <a:gd name="T67" fmla="*/ 7 h 348"/>
                <a:gd name="T68" fmla="*/ 9 w 361"/>
                <a:gd name="T69" fmla="*/ 7 h 348"/>
                <a:gd name="T70" fmla="*/ 8 w 361"/>
                <a:gd name="T71" fmla="*/ 6 h 348"/>
                <a:gd name="T72" fmla="*/ 7 w 361"/>
                <a:gd name="T73" fmla="*/ 5 h 348"/>
                <a:gd name="T74" fmla="*/ 6 w 361"/>
                <a:gd name="T75" fmla="*/ 4 h 348"/>
                <a:gd name="T76" fmla="*/ 4 w 361"/>
                <a:gd name="T77" fmla="*/ 3 h 348"/>
                <a:gd name="T78" fmla="*/ 2 w 361"/>
                <a:gd name="T79" fmla="*/ 2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8" name="Freeform 56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2 h 343"/>
                <a:gd name="T6" fmla="*/ 0 w 126"/>
                <a:gd name="T7" fmla="*/ 3 h 343"/>
                <a:gd name="T8" fmla="*/ 1 w 126"/>
                <a:gd name="T9" fmla="*/ 5 h 343"/>
                <a:gd name="T10" fmla="*/ 1 w 126"/>
                <a:gd name="T11" fmla="*/ 7 h 343"/>
                <a:gd name="T12" fmla="*/ 2 w 126"/>
                <a:gd name="T13" fmla="*/ 8 h 343"/>
                <a:gd name="T14" fmla="*/ 3 w 126"/>
                <a:gd name="T15" fmla="*/ 9 h 343"/>
                <a:gd name="T16" fmla="*/ 4 w 126"/>
                <a:gd name="T17" fmla="*/ 10 h 343"/>
                <a:gd name="T18" fmla="*/ 4 w 126"/>
                <a:gd name="T19" fmla="*/ 10 h 343"/>
                <a:gd name="T20" fmla="*/ 4 w 126"/>
                <a:gd name="T21" fmla="*/ 10 h 343"/>
                <a:gd name="T22" fmla="*/ 4 w 126"/>
                <a:gd name="T23" fmla="*/ 10 h 343"/>
                <a:gd name="T24" fmla="*/ 3 w 126"/>
                <a:gd name="T25" fmla="*/ 9 h 343"/>
                <a:gd name="T26" fmla="*/ 3 w 126"/>
                <a:gd name="T27" fmla="*/ 9 h 343"/>
                <a:gd name="T28" fmla="*/ 2 w 126"/>
                <a:gd name="T29" fmla="*/ 8 h 343"/>
                <a:gd name="T30" fmla="*/ 2 w 126"/>
                <a:gd name="T31" fmla="*/ 7 h 343"/>
                <a:gd name="T32" fmla="*/ 1 w 126"/>
                <a:gd name="T33" fmla="*/ 6 h 343"/>
                <a:gd name="T34" fmla="*/ 1 w 126"/>
                <a:gd name="T35" fmla="*/ 5 h 343"/>
                <a:gd name="T36" fmla="*/ 1 w 126"/>
                <a:gd name="T37" fmla="*/ 4 h 343"/>
                <a:gd name="T38" fmla="*/ 1 w 126"/>
                <a:gd name="T39" fmla="*/ 3 h 343"/>
                <a:gd name="T40" fmla="*/ 1 w 126"/>
                <a:gd name="T41" fmla="*/ 2 h 343"/>
                <a:gd name="T42" fmla="*/ 1 w 126"/>
                <a:gd name="T43" fmla="*/ 1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9" name="Freeform 57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10 w 332"/>
                <a:gd name="T1" fmla="*/ 5 h 160"/>
                <a:gd name="T2" fmla="*/ 10 w 332"/>
                <a:gd name="T3" fmla="*/ 5 h 160"/>
                <a:gd name="T4" fmla="*/ 9 w 332"/>
                <a:gd name="T5" fmla="*/ 5 h 160"/>
                <a:gd name="T6" fmla="*/ 9 w 332"/>
                <a:gd name="T7" fmla="*/ 4 h 160"/>
                <a:gd name="T8" fmla="*/ 9 w 332"/>
                <a:gd name="T9" fmla="*/ 3 h 160"/>
                <a:gd name="T10" fmla="*/ 8 w 332"/>
                <a:gd name="T11" fmla="*/ 3 h 160"/>
                <a:gd name="T12" fmla="*/ 7 w 332"/>
                <a:gd name="T13" fmla="*/ 2 h 160"/>
                <a:gd name="T14" fmla="*/ 7 w 332"/>
                <a:gd name="T15" fmla="*/ 2 h 160"/>
                <a:gd name="T16" fmla="*/ 6 w 332"/>
                <a:gd name="T17" fmla="*/ 2 h 160"/>
                <a:gd name="T18" fmla="*/ 5 w 332"/>
                <a:gd name="T19" fmla="*/ 1 h 160"/>
                <a:gd name="T20" fmla="*/ 4 w 332"/>
                <a:gd name="T21" fmla="*/ 1 h 160"/>
                <a:gd name="T22" fmla="*/ 4 w 332"/>
                <a:gd name="T23" fmla="*/ 1 h 160"/>
                <a:gd name="T24" fmla="*/ 3 w 332"/>
                <a:gd name="T25" fmla="*/ 0 h 160"/>
                <a:gd name="T26" fmla="*/ 2 w 332"/>
                <a:gd name="T27" fmla="*/ 0 h 160"/>
                <a:gd name="T28" fmla="*/ 1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1 w 332"/>
                <a:gd name="T39" fmla="*/ 1 h 160"/>
                <a:gd name="T40" fmla="*/ 1 w 332"/>
                <a:gd name="T41" fmla="*/ 1 h 160"/>
                <a:gd name="T42" fmla="*/ 2 w 332"/>
                <a:gd name="T43" fmla="*/ 1 h 160"/>
                <a:gd name="T44" fmla="*/ 3 w 332"/>
                <a:gd name="T45" fmla="*/ 1 h 160"/>
                <a:gd name="T46" fmla="*/ 4 w 332"/>
                <a:gd name="T47" fmla="*/ 1 h 160"/>
                <a:gd name="T48" fmla="*/ 4 w 332"/>
                <a:gd name="T49" fmla="*/ 1 h 160"/>
                <a:gd name="T50" fmla="*/ 6 w 332"/>
                <a:gd name="T51" fmla="*/ 2 h 160"/>
                <a:gd name="T52" fmla="*/ 7 w 332"/>
                <a:gd name="T53" fmla="*/ 2 h 160"/>
                <a:gd name="T54" fmla="*/ 7 w 332"/>
                <a:gd name="T55" fmla="*/ 3 h 160"/>
                <a:gd name="T56" fmla="*/ 8 w 332"/>
                <a:gd name="T57" fmla="*/ 4 h 160"/>
                <a:gd name="T58" fmla="*/ 9 w 332"/>
                <a:gd name="T59" fmla="*/ 4 h 160"/>
                <a:gd name="T60" fmla="*/ 9 w 332"/>
                <a:gd name="T61" fmla="*/ 5 h 160"/>
                <a:gd name="T62" fmla="*/ 10 w 332"/>
                <a:gd name="T63" fmla="*/ 5 h 160"/>
                <a:gd name="T64" fmla="*/ 10 w 332"/>
                <a:gd name="T65" fmla="*/ 5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0" name="Freeform 58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10 w 373"/>
                <a:gd name="T1" fmla="*/ 42 h 1340"/>
                <a:gd name="T2" fmla="*/ 7 w 373"/>
                <a:gd name="T3" fmla="*/ 42 h 1340"/>
                <a:gd name="T4" fmla="*/ 5 w 373"/>
                <a:gd name="T5" fmla="*/ 41 h 1340"/>
                <a:gd name="T6" fmla="*/ 3 w 373"/>
                <a:gd name="T7" fmla="*/ 40 h 1340"/>
                <a:gd name="T8" fmla="*/ 1 w 373"/>
                <a:gd name="T9" fmla="*/ 38 h 1340"/>
                <a:gd name="T10" fmla="*/ 1 w 373"/>
                <a:gd name="T11" fmla="*/ 36 h 1340"/>
                <a:gd name="T12" fmla="*/ 2 w 373"/>
                <a:gd name="T13" fmla="*/ 32 h 1340"/>
                <a:gd name="T14" fmla="*/ 4 w 373"/>
                <a:gd name="T15" fmla="*/ 28 h 1340"/>
                <a:gd name="T16" fmla="*/ 7 w 373"/>
                <a:gd name="T17" fmla="*/ 22 h 1340"/>
                <a:gd name="T18" fmla="*/ 9 w 373"/>
                <a:gd name="T19" fmla="*/ 18 h 1340"/>
                <a:gd name="T20" fmla="*/ 11 w 373"/>
                <a:gd name="T21" fmla="*/ 14 h 1340"/>
                <a:gd name="T22" fmla="*/ 11 w 373"/>
                <a:gd name="T23" fmla="*/ 10 h 1340"/>
                <a:gd name="T24" fmla="*/ 11 w 373"/>
                <a:gd name="T25" fmla="*/ 7 h 1340"/>
                <a:gd name="T26" fmla="*/ 10 w 373"/>
                <a:gd name="T27" fmla="*/ 5 h 1340"/>
                <a:gd name="T28" fmla="*/ 8 w 373"/>
                <a:gd name="T29" fmla="*/ 3 h 1340"/>
                <a:gd name="T30" fmla="*/ 6 w 373"/>
                <a:gd name="T31" fmla="*/ 1 h 1340"/>
                <a:gd name="T32" fmla="*/ 5 w 373"/>
                <a:gd name="T33" fmla="*/ 1 h 1340"/>
                <a:gd name="T34" fmla="*/ 3 w 373"/>
                <a:gd name="T35" fmla="*/ 1 h 1340"/>
                <a:gd name="T36" fmla="*/ 2 w 373"/>
                <a:gd name="T37" fmla="*/ 1 h 1340"/>
                <a:gd name="T38" fmla="*/ 1 w 373"/>
                <a:gd name="T39" fmla="*/ 2 h 1340"/>
                <a:gd name="T40" fmla="*/ 1 w 373"/>
                <a:gd name="T41" fmla="*/ 2 h 1340"/>
                <a:gd name="T42" fmla="*/ 0 w 373"/>
                <a:gd name="T43" fmla="*/ 3 h 1340"/>
                <a:gd name="T44" fmla="*/ 0 w 373"/>
                <a:gd name="T45" fmla="*/ 4 h 1340"/>
                <a:gd name="T46" fmla="*/ 0 w 373"/>
                <a:gd name="T47" fmla="*/ 4 h 1340"/>
                <a:gd name="T48" fmla="*/ 0 w 373"/>
                <a:gd name="T49" fmla="*/ 4 h 1340"/>
                <a:gd name="T50" fmla="*/ 0 w 373"/>
                <a:gd name="T51" fmla="*/ 4 h 1340"/>
                <a:gd name="T52" fmla="*/ 0 w 373"/>
                <a:gd name="T53" fmla="*/ 3 h 1340"/>
                <a:gd name="T54" fmla="*/ 1 w 373"/>
                <a:gd name="T55" fmla="*/ 3 h 1340"/>
                <a:gd name="T56" fmla="*/ 2 w 373"/>
                <a:gd name="T57" fmla="*/ 2 h 1340"/>
                <a:gd name="T58" fmla="*/ 3 w 373"/>
                <a:gd name="T59" fmla="*/ 2 h 1340"/>
                <a:gd name="T60" fmla="*/ 4 w 373"/>
                <a:gd name="T61" fmla="*/ 1 h 1340"/>
                <a:gd name="T62" fmla="*/ 5 w 373"/>
                <a:gd name="T63" fmla="*/ 1 h 1340"/>
                <a:gd name="T64" fmla="*/ 6 w 373"/>
                <a:gd name="T65" fmla="*/ 2 h 1340"/>
                <a:gd name="T66" fmla="*/ 7 w 373"/>
                <a:gd name="T67" fmla="*/ 3 h 1340"/>
                <a:gd name="T68" fmla="*/ 9 w 373"/>
                <a:gd name="T69" fmla="*/ 4 h 1340"/>
                <a:gd name="T70" fmla="*/ 10 w 373"/>
                <a:gd name="T71" fmla="*/ 6 h 1340"/>
                <a:gd name="T72" fmla="*/ 10 w 373"/>
                <a:gd name="T73" fmla="*/ 8 h 1340"/>
                <a:gd name="T74" fmla="*/ 11 w 373"/>
                <a:gd name="T75" fmla="*/ 10 h 1340"/>
                <a:gd name="T76" fmla="*/ 11 w 373"/>
                <a:gd name="T77" fmla="*/ 13 h 1340"/>
                <a:gd name="T78" fmla="*/ 10 w 373"/>
                <a:gd name="T79" fmla="*/ 16 h 1340"/>
                <a:gd name="T80" fmla="*/ 8 w 373"/>
                <a:gd name="T81" fmla="*/ 20 h 1340"/>
                <a:gd name="T82" fmla="*/ 6 w 373"/>
                <a:gd name="T83" fmla="*/ 23 h 1340"/>
                <a:gd name="T84" fmla="*/ 4 w 373"/>
                <a:gd name="T85" fmla="*/ 26 h 1340"/>
                <a:gd name="T86" fmla="*/ 2 w 373"/>
                <a:gd name="T87" fmla="*/ 29 h 1340"/>
                <a:gd name="T88" fmla="*/ 1 w 373"/>
                <a:gd name="T89" fmla="*/ 31 h 1340"/>
                <a:gd name="T90" fmla="*/ 0 w 373"/>
                <a:gd name="T91" fmla="*/ 34 h 1340"/>
                <a:gd name="T92" fmla="*/ 0 w 373"/>
                <a:gd name="T93" fmla="*/ 36 h 1340"/>
                <a:gd name="T94" fmla="*/ 0 w 373"/>
                <a:gd name="T95" fmla="*/ 38 h 1340"/>
                <a:gd name="T96" fmla="*/ 1 w 373"/>
                <a:gd name="T97" fmla="*/ 40 h 1340"/>
                <a:gd name="T98" fmla="*/ 3 w 373"/>
                <a:gd name="T99" fmla="*/ 41 h 1340"/>
                <a:gd name="T100" fmla="*/ 4 w 373"/>
                <a:gd name="T101" fmla="*/ 42 h 1340"/>
                <a:gd name="T102" fmla="*/ 6 w 373"/>
                <a:gd name="T103" fmla="*/ 42 h 1340"/>
                <a:gd name="T104" fmla="*/ 8 w 373"/>
                <a:gd name="T105" fmla="*/ 42 h 1340"/>
                <a:gd name="T106" fmla="*/ 9 w 373"/>
                <a:gd name="T107" fmla="*/ 42 h 1340"/>
                <a:gd name="T108" fmla="*/ 10 w 373"/>
                <a:gd name="T109" fmla="*/ 42 h 1340"/>
                <a:gd name="T110" fmla="*/ 11 w 373"/>
                <a:gd name="T111" fmla="*/ 42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1" name="Freeform 59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4 w 110"/>
                <a:gd name="T1" fmla="*/ 2 h 123"/>
                <a:gd name="T2" fmla="*/ 4 w 110"/>
                <a:gd name="T3" fmla="*/ 2 h 123"/>
                <a:gd name="T4" fmla="*/ 4 w 110"/>
                <a:gd name="T5" fmla="*/ 2 h 123"/>
                <a:gd name="T6" fmla="*/ 4 w 110"/>
                <a:gd name="T7" fmla="*/ 2 h 123"/>
                <a:gd name="T8" fmla="*/ 4 w 110"/>
                <a:gd name="T9" fmla="*/ 1 h 123"/>
                <a:gd name="T10" fmla="*/ 4 w 110"/>
                <a:gd name="T11" fmla="*/ 1 h 123"/>
                <a:gd name="T12" fmla="*/ 3 w 110"/>
                <a:gd name="T13" fmla="*/ 1 h 123"/>
                <a:gd name="T14" fmla="*/ 3 w 110"/>
                <a:gd name="T15" fmla="*/ 1 h 123"/>
                <a:gd name="T16" fmla="*/ 3 w 110"/>
                <a:gd name="T17" fmla="*/ 1 h 123"/>
                <a:gd name="T18" fmla="*/ 3 w 110"/>
                <a:gd name="T19" fmla="*/ 1 h 123"/>
                <a:gd name="T20" fmla="*/ 3 w 110"/>
                <a:gd name="T21" fmla="*/ 1 h 123"/>
                <a:gd name="T22" fmla="*/ 2 w 110"/>
                <a:gd name="T23" fmla="*/ 1 h 123"/>
                <a:gd name="T24" fmla="*/ 2 w 110"/>
                <a:gd name="T25" fmla="*/ 0 h 123"/>
                <a:gd name="T26" fmla="*/ 2 w 110"/>
                <a:gd name="T27" fmla="*/ 1 h 123"/>
                <a:gd name="T28" fmla="*/ 2 w 110"/>
                <a:gd name="T29" fmla="*/ 1 h 123"/>
                <a:gd name="T30" fmla="*/ 2 w 110"/>
                <a:gd name="T31" fmla="*/ 1 h 123"/>
                <a:gd name="T32" fmla="*/ 2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2 h 123"/>
                <a:gd name="T44" fmla="*/ 1 w 110"/>
                <a:gd name="T45" fmla="*/ 2 h 123"/>
                <a:gd name="T46" fmla="*/ 1 w 110"/>
                <a:gd name="T47" fmla="*/ 2 h 123"/>
                <a:gd name="T48" fmla="*/ 1 w 110"/>
                <a:gd name="T49" fmla="*/ 2 h 123"/>
                <a:gd name="T50" fmla="*/ 1 w 110"/>
                <a:gd name="T51" fmla="*/ 3 h 123"/>
                <a:gd name="T52" fmla="*/ 0 w 110"/>
                <a:gd name="T53" fmla="*/ 3 h 123"/>
                <a:gd name="T54" fmla="*/ 0 w 110"/>
                <a:gd name="T55" fmla="*/ 3 h 123"/>
                <a:gd name="T56" fmla="*/ 1 w 110"/>
                <a:gd name="T57" fmla="*/ 3 h 123"/>
                <a:gd name="T58" fmla="*/ 1 w 110"/>
                <a:gd name="T59" fmla="*/ 4 h 123"/>
                <a:gd name="T60" fmla="*/ 1 w 110"/>
                <a:gd name="T61" fmla="*/ 4 h 123"/>
                <a:gd name="T62" fmla="*/ 1 w 110"/>
                <a:gd name="T63" fmla="*/ 4 h 123"/>
                <a:gd name="T64" fmla="*/ 2 w 110"/>
                <a:gd name="T65" fmla="*/ 4 h 123"/>
                <a:gd name="T66" fmla="*/ 2 w 110"/>
                <a:gd name="T67" fmla="*/ 4 h 123"/>
                <a:gd name="T68" fmla="*/ 2 w 110"/>
                <a:gd name="T69" fmla="*/ 4 h 123"/>
                <a:gd name="T70" fmla="*/ 2 w 110"/>
                <a:gd name="T71" fmla="*/ 4 h 123"/>
                <a:gd name="T72" fmla="*/ 2 w 110"/>
                <a:gd name="T73" fmla="*/ 4 h 123"/>
                <a:gd name="T74" fmla="*/ 2 w 110"/>
                <a:gd name="T75" fmla="*/ 4 h 123"/>
                <a:gd name="T76" fmla="*/ 3 w 110"/>
                <a:gd name="T77" fmla="*/ 4 h 123"/>
                <a:gd name="T78" fmla="*/ 3 w 110"/>
                <a:gd name="T79" fmla="*/ 4 h 123"/>
                <a:gd name="T80" fmla="*/ 3 w 110"/>
                <a:gd name="T81" fmla="*/ 4 h 123"/>
                <a:gd name="T82" fmla="*/ 3 w 110"/>
                <a:gd name="T83" fmla="*/ 4 h 123"/>
                <a:gd name="T84" fmla="*/ 3 w 110"/>
                <a:gd name="T85" fmla="*/ 4 h 123"/>
                <a:gd name="T86" fmla="*/ 4 w 110"/>
                <a:gd name="T87" fmla="*/ 4 h 123"/>
                <a:gd name="T88" fmla="*/ 4 w 110"/>
                <a:gd name="T89" fmla="*/ 3 h 123"/>
                <a:gd name="T90" fmla="*/ 4 w 110"/>
                <a:gd name="T91" fmla="*/ 3 h 123"/>
                <a:gd name="T92" fmla="*/ 4 w 110"/>
                <a:gd name="T93" fmla="*/ 3 h 123"/>
                <a:gd name="T94" fmla="*/ 4 w 110"/>
                <a:gd name="T95" fmla="*/ 3 h 123"/>
                <a:gd name="T96" fmla="*/ 4 w 110"/>
                <a:gd name="T97" fmla="*/ 2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2" name="Freeform 60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1 h 33"/>
                <a:gd name="T2" fmla="*/ 1 w 31"/>
                <a:gd name="T3" fmla="*/ 1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1 h 33"/>
                <a:gd name="T32" fmla="*/ 1 w 31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3" name="Freeform 61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4 w 111"/>
                <a:gd name="T1" fmla="*/ 2 h 122"/>
                <a:gd name="T2" fmla="*/ 4 w 111"/>
                <a:gd name="T3" fmla="*/ 2 h 122"/>
                <a:gd name="T4" fmla="*/ 4 w 111"/>
                <a:gd name="T5" fmla="*/ 2 h 122"/>
                <a:gd name="T6" fmla="*/ 4 w 111"/>
                <a:gd name="T7" fmla="*/ 2 h 122"/>
                <a:gd name="T8" fmla="*/ 4 w 111"/>
                <a:gd name="T9" fmla="*/ 1 h 122"/>
                <a:gd name="T10" fmla="*/ 4 w 111"/>
                <a:gd name="T11" fmla="*/ 1 h 122"/>
                <a:gd name="T12" fmla="*/ 3 w 111"/>
                <a:gd name="T13" fmla="*/ 1 h 122"/>
                <a:gd name="T14" fmla="*/ 3 w 111"/>
                <a:gd name="T15" fmla="*/ 1 h 122"/>
                <a:gd name="T16" fmla="*/ 3 w 111"/>
                <a:gd name="T17" fmla="*/ 1 h 122"/>
                <a:gd name="T18" fmla="*/ 3 w 111"/>
                <a:gd name="T19" fmla="*/ 1 h 122"/>
                <a:gd name="T20" fmla="*/ 3 w 111"/>
                <a:gd name="T21" fmla="*/ 1 h 122"/>
                <a:gd name="T22" fmla="*/ 2 w 111"/>
                <a:gd name="T23" fmla="*/ 1 h 122"/>
                <a:gd name="T24" fmla="*/ 2 w 111"/>
                <a:gd name="T25" fmla="*/ 0 h 122"/>
                <a:gd name="T26" fmla="*/ 2 w 111"/>
                <a:gd name="T27" fmla="*/ 1 h 122"/>
                <a:gd name="T28" fmla="*/ 2 w 111"/>
                <a:gd name="T29" fmla="*/ 1 h 122"/>
                <a:gd name="T30" fmla="*/ 2 w 111"/>
                <a:gd name="T31" fmla="*/ 1 h 122"/>
                <a:gd name="T32" fmla="*/ 2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2 h 122"/>
                <a:gd name="T44" fmla="*/ 1 w 111"/>
                <a:gd name="T45" fmla="*/ 2 h 122"/>
                <a:gd name="T46" fmla="*/ 1 w 111"/>
                <a:gd name="T47" fmla="*/ 2 h 122"/>
                <a:gd name="T48" fmla="*/ 1 w 111"/>
                <a:gd name="T49" fmla="*/ 2 h 122"/>
                <a:gd name="T50" fmla="*/ 1 w 111"/>
                <a:gd name="T51" fmla="*/ 3 h 122"/>
                <a:gd name="T52" fmla="*/ 1 w 111"/>
                <a:gd name="T53" fmla="*/ 3 h 122"/>
                <a:gd name="T54" fmla="*/ 0 w 111"/>
                <a:gd name="T55" fmla="*/ 3 h 122"/>
                <a:gd name="T56" fmla="*/ 1 w 111"/>
                <a:gd name="T57" fmla="*/ 3 h 122"/>
                <a:gd name="T58" fmla="*/ 1 w 111"/>
                <a:gd name="T59" fmla="*/ 4 h 122"/>
                <a:gd name="T60" fmla="*/ 1 w 111"/>
                <a:gd name="T61" fmla="*/ 4 h 122"/>
                <a:gd name="T62" fmla="*/ 1 w 111"/>
                <a:gd name="T63" fmla="*/ 4 h 122"/>
                <a:gd name="T64" fmla="*/ 2 w 111"/>
                <a:gd name="T65" fmla="*/ 4 h 122"/>
                <a:gd name="T66" fmla="*/ 2 w 111"/>
                <a:gd name="T67" fmla="*/ 4 h 122"/>
                <a:gd name="T68" fmla="*/ 2 w 111"/>
                <a:gd name="T69" fmla="*/ 4 h 122"/>
                <a:gd name="T70" fmla="*/ 2 w 111"/>
                <a:gd name="T71" fmla="*/ 4 h 122"/>
                <a:gd name="T72" fmla="*/ 2 w 111"/>
                <a:gd name="T73" fmla="*/ 4 h 122"/>
                <a:gd name="T74" fmla="*/ 2 w 111"/>
                <a:gd name="T75" fmla="*/ 4 h 122"/>
                <a:gd name="T76" fmla="*/ 3 w 111"/>
                <a:gd name="T77" fmla="*/ 4 h 122"/>
                <a:gd name="T78" fmla="*/ 3 w 111"/>
                <a:gd name="T79" fmla="*/ 4 h 122"/>
                <a:gd name="T80" fmla="*/ 3 w 111"/>
                <a:gd name="T81" fmla="*/ 4 h 122"/>
                <a:gd name="T82" fmla="*/ 3 w 111"/>
                <a:gd name="T83" fmla="*/ 4 h 122"/>
                <a:gd name="T84" fmla="*/ 3 w 111"/>
                <a:gd name="T85" fmla="*/ 4 h 122"/>
                <a:gd name="T86" fmla="*/ 4 w 111"/>
                <a:gd name="T87" fmla="*/ 4 h 122"/>
                <a:gd name="T88" fmla="*/ 4 w 111"/>
                <a:gd name="T89" fmla="*/ 3 h 122"/>
                <a:gd name="T90" fmla="*/ 4 w 111"/>
                <a:gd name="T91" fmla="*/ 3 h 122"/>
                <a:gd name="T92" fmla="*/ 4 w 111"/>
                <a:gd name="T93" fmla="*/ 3 h 122"/>
                <a:gd name="T94" fmla="*/ 4 w 111"/>
                <a:gd name="T95" fmla="*/ 3 h 122"/>
                <a:gd name="T96" fmla="*/ 4 w 111"/>
                <a:gd name="T97" fmla="*/ 2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4" name="Freeform 62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5" name="Freeform 63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5 w 136"/>
                <a:gd name="T1" fmla="*/ 2 h 149"/>
                <a:gd name="T2" fmla="*/ 5 w 136"/>
                <a:gd name="T3" fmla="*/ 1 h 149"/>
                <a:gd name="T4" fmla="*/ 5 w 136"/>
                <a:gd name="T5" fmla="*/ 1 h 149"/>
                <a:gd name="T6" fmla="*/ 4 w 136"/>
                <a:gd name="T7" fmla="*/ 0 h 149"/>
                <a:gd name="T8" fmla="*/ 4 w 136"/>
                <a:gd name="T9" fmla="*/ 0 h 149"/>
                <a:gd name="T10" fmla="*/ 4 w 136"/>
                <a:gd name="T11" fmla="*/ 0 h 149"/>
                <a:gd name="T12" fmla="*/ 3 w 136"/>
                <a:gd name="T13" fmla="*/ 0 h 149"/>
                <a:gd name="T14" fmla="*/ 3 w 136"/>
                <a:gd name="T15" fmla="*/ 0 h 149"/>
                <a:gd name="T16" fmla="*/ 2 w 136"/>
                <a:gd name="T17" fmla="*/ 0 h 149"/>
                <a:gd name="T18" fmla="*/ 2 w 136"/>
                <a:gd name="T19" fmla="*/ 0 h 149"/>
                <a:gd name="T20" fmla="*/ 2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1 h 149"/>
                <a:gd name="T28" fmla="*/ 0 w 136"/>
                <a:gd name="T29" fmla="*/ 1 h 149"/>
                <a:gd name="T30" fmla="*/ 1 w 136"/>
                <a:gd name="T31" fmla="*/ 2 h 149"/>
                <a:gd name="T32" fmla="*/ 1 w 136"/>
                <a:gd name="T33" fmla="*/ 2 h 149"/>
                <a:gd name="T34" fmla="*/ 0 w 136"/>
                <a:gd name="T35" fmla="*/ 3 h 149"/>
                <a:gd name="T36" fmla="*/ 1 w 136"/>
                <a:gd name="T37" fmla="*/ 3 h 149"/>
                <a:gd name="T38" fmla="*/ 1 w 136"/>
                <a:gd name="T39" fmla="*/ 3 h 149"/>
                <a:gd name="T40" fmla="*/ 1 w 136"/>
                <a:gd name="T41" fmla="*/ 3 h 149"/>
                <a:gd name="T42" fmla="*/ 2 w 136"/>
                <a:gd name="T43" fmla="*/ 3 h 149"/>
                <a:gd name="T44" fmla="*/ 2 w 136"/>
                <a:gd name="T45" fmla="*/ 4 h 149"/>
                <a:gd name="T46" fmla="*/ 2 w 136"/>
                <a:gd name="T47" fmla="*/ 4 h 149"/>
                <a:gd name="T48" fmla="*/ 3 w 136"/>
                <a:gd name="T49" fmla="*/ 4 h 149"/>
                <a:gd name="T50" fmla="*/ 3 w 136"/>
                <a:gd name="T51" fmla="*/ 4 h 149"/>
                <a:gd name="T52" fmla="*/ 4 w 136"/>
                <a:gd name="T53" fmla="*/ 3 h 149"/>
                <a:gd name="T54" fmla="*/ 4 w 136"/>
                <a:gd name="T55" fmla="*/ 3 h 149"/>
                <a:gd name="T56" fmla="*/ 4 w 136"/>
                <a:gd name="T57" fmla="*/ 3 h 149"/>
                <a:gd name="T58" fmla="*/ 4 w 136"/>
                <a:gd name="T59" fmla="*/ 3 h 149"/>
                <a:gd name="T60" fmla="*/ 5 w 136"/>
                <a:gd name="T61" fmla="*/ 3 h 149"/>
                <a:gd name="T62" fmla="*/ 5 w 136"/>
                <a:gd name="T63" fmla="*/ 2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6" name="Freeform 64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2 h 40"/>
                <a:gd name="T2" fmla="*/ 1 w 39"/>
                <a:gd name="T3" fmla="*/ 2 h 40"/>
                <a:gd name="T4" fmla="*/ 1 w 39"/>
                <a:gd name="T5" fmla="*/ 2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2 w 39"/>
                <a:gd name="T21" fmla="*/ 1 h 40"/>
                <a:gd name="T22" fmla="*/ 2 w 39"/>
                <a:gd name="T23" fmla="*/ 1 h 40"/>
                <a:gd name="T24" fmla="*/ 2 w 39"/>
                <a:gd name="T25" fmla="*/ 1 h 40"/>
                <a:gd name="T26" fmla="*/ 2 w 39"/>
                <a:gd name="T27" fmla="*/ 1 h 40"/>
                <a:gd name="T28" fmla="*/ 2 w 39"/>
                <a:gd name="T29" fmla="*/ 2 h 40"/>
                <a:gd name="T30" fmla="*/ 1 w 39"/>
                <a:gd name="T31" fmla="*/ 2 h 40"/>
                <a:gd name="T32" fmla="*/ 1 w 39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7" name="Freeform 65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5 h 181"/>
                <a:gd name="T2" fmla="*/ 0 w 129"/>
                <a:gd name="T3" fmla="*/ 5 h 181"/>
                <a:gd name="T4" fmla="*/ 1 w 129"/>
                <a:gd name="T5" fmla="*/ 4 h 181"/>
                <a:gd name="T6" fmla="*/ 2 w 129"/>
                <a:gd name="T7" fmla="*/ 4 h 181"/>
                <a:gd name="T8" fmla="*/ 3 w 129"/>
                <a:gd name="T9" fmla="*/ 3 h 181"/>
                <a:gd name="T10" fmla="*/ 3 w 129"/>
                <a:gd name="T11" fmla="*/ 3 h 181"/>
                <a:gd name="T12" fmla="*/ 3 w 129"/>
                <a:gd name="T13" fmla="*/ 2 h 181"/>
                <a:gd name="T14" fmla="*/ 4 w 129"/>
                <a:gd name="T15" fmla="*/ 1 h 181"/>
                <a:gd name="T16" fmla="*/ 3 w 129"/>
                <a:gd name="T17" fmla="*/ 0 h 181"/>
                <a:gd name="T18" fmla="*/ 3 w 129"/>
                <a:gd name="T19" fmla="*/ 0 h 181"/>
                <a:gd name="T20" fmla="*/ 3 w 129"/>
                <a:gd name="T21" fmla="*/ 0 h 181"/>
                <a:gd name="T22" fmla="*/ 2 w 129"/>
                <a:gd name="T23" fmla="*/ 0 h 181"/>
                <a:gd name="T24" fmla="*/ 2 w 129"/>
                <a:gd name="T25" fmla="*/ 0 h 181"/>
                <a:gd name="T26" fmla="*/ 1 w 129"/>
                <a:gd name="T27" fmla="*/ 0 h 181"/>
                <a:gd name="T28" fmla="*/ 1 w 129"/>
                <a:gd name="T29" fmla="*/ 1 h 181"/>
                <a:gd name="T30" fmla="*/ 1 w 129"/>
                <a:gd name="T31" fmla="*/ 1 h 181"/>
                <a:gd name="T32" fmla="*/ 1 w 129"/>
                <a:gd name="T33" fmla="*/ 2 h 181"/>
                <a:gd name="T34" fmla="*/ 1 w 129"/>
                <a:gd name="T35" fmla="*/ 2 h 181"/>
                <a:gd name="T36" fmla="*/ 1 w 129"/>
                <a:gd name="T37" fmla="*/ 3 h 181"/>
                <a:gd name="T38" fmla="*/ 1 w 129"/>
                <a:gd name="T39" fmla="*/ 4 h 181"/>
                <a:gd name="T40" fmla="*/ 0 w 129"/>
                <a:gd name="T41" fmla="*/ 4 h 181"/>
                <a:gd name="T42" fmla="*/ 0 w 129"/>
                <a:gd name="T43" fmla="*/ 5 h 181"/>
                <a:gd name="T44" fmla="*/ 0 w 129"/>
                <a:gd name="T45" fmla="*/ 5 h 181"/>
                <a:gd name="T46" fmla="*/ 0 w 129"/>
                <a:gd name="T47" fmla="*/ 5 h 181"/>
                <a:gd name="T48" fmla="*/ 0 w 129"/>
                <a:gd name="T49" fmla="*/ 5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8" name="Freeform 66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2 w 90"/>
                <a:gd name="T1" fmla="*/ 7 h 206"/>
                <a:gd name="T2" fmla="*/ 3 w 90"/>
                <a:gd name="T3" fmla="*/ 6 h 206"/>
                <a:gd name="T4" fmla="*/ 3 w 90"/>
                <a:gd name="T5" fmla="*/ 5 h 206"/>
                <a:gd name="T6" fmla="*/ 3 w 90"/>
                <a:gd name="T7" fmla="*/ 4 h 206"/>
                <a:gd name="T8" fmla="*/ 3 w 90"/>
                <a:gd name="T9" fmla="*/ 4 h 206"/>
                <a:gd name="T10" fmla="*/ 3 w 90"/>
                <a:gd name="T11" fmla="*/ 3 h 206"/>
                <a:gd name="T12" fmla="*/ 3 w 90"/>
                <a:gd name="T13" fmla="*/ 2 h 206"/>
                <a:gd name="T14" fmla="*/ 3 w 90"/>
                <a:gd name="T15" fmla="*/ 1 h 206"/>
                <a:gd name="T16" fmla="*/ 2 w 90"/>
                <a:gd name="T17" fmla="*/ 1 h 206"/>
                <a:gd name="T18" fmla="*/ 2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2 h 206"/>
                <a:gd name="T28" fmla="*/ 1 w 90"/>
                <a:gd name="T29" fmla="*/ 2 h 206"/>
                <a:gd name="T30" fmla="*/ 1 w 90"/>
                <a:gd name="T31" fmla="*/ 3 h 206"/>
                <a:gd name="T32" fmla="*/ 1 w 90"/>
                <a:gd name="T33" fmla="*/ 3 h 206"/>
                <a:gd name="T34" fmla="*/ 2 w 90"/>
                <a:gd name="T35" fmla="*/ 4 h 206"/>
                <a:gd name="T36" fmla="*/ 2 w 90"/>
                <a:gd name="T37" fmla="*/ 4 h 206"/>
                <a:gd name="T38" fmla="*/ 2 w 90"/>
                <a:gd name="T39" fmla="*/ 5 h 206"/>
                <a:gd name="T40" fmla="*/ 2 w 90"/>
                <a:gd name="T41" fmla="*/ 5 h 206"/>
                <a:gd name="T42" fmla="*/ 2 w 90"/>
                <a:gd name="T43" fmla="*/ 6 h 206"/>
                <a:gd name="T44" fmla="*/ 2 w 90"/>
                <a:gd name="T45" fmla="*/ 7 h 206"/>
                <a:gd name="T46" fmla="*/ 2 w 90"/>
                <a:gd name="T47" fmla="*/ 7 h 206"/>
                <a:gd name="T48" fmla="*/ 2 w 90"/>
                <a:gd name="T49" fmla="*/ 7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9" name="Freeform 67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3 h 99"/>
                <a:gd name="T2" fmla="*/ 0 w 201"/>
                <a:gd name="T3" fmla="*/ 3 h 99"/>
                <a:gd name="T4" fmla="*/ 0 w 201"/>
                <a:gd name="T5" fmla="*/ 3 h 99"/>
                <a:gd name="T6" fmla="*/ 1 w 201"/>
                <a:gd name="T7" fmla="*/ 3 h 99"/>
                <a:gd name="T8" fmla="*/ 1 w 201"/>
                <a:gd name="T9" fmla="*/ 3 h 99"/>
                <a:gd name="T10" fmla="*/ 2 w 201"/>
                <a:gd name="T11" fmla="*/ 4 h 99"/>
                <a:gd name="T12" fmla="*/ 2 w 201"/>
                <a:gd name="T13" fmla="*/ 4 h 99"/>
                <a:gd name="T14" fmla="*/ 3 w 201"/>
                <a:gd name="T15" fmla="*/ 4 h 99"/>
                <a:gd name="T16" fmla="*/ 3 w 201"/>
                <a:gd name="T17" fmla="*/ 4 h 99"/>
                <a:gd name="T18" fmla="*/ 3 w 201"/>
                <a:gd name="T19" fmla="*/ 3 h 99"/>
                <a:gd name="T20" fmla="*/ 4 w 201"/>
                <a:gd name="T21" fmla="*/ 3 h 99"/>
                <a:gd name="T22" fmla="*/ 4 w 201"/>
                <a:gd name="T23" fmla="*/ 3 h 99"/>
                <a:gd name="T24" fmla="*/ 5 w 201"/>
                <a:gd name="T25" fmla="*/ 3 h 99"/>
                <a:gd name="T26" fmla="*/ 5 w 201"/>
                <a:gd name="T27" fmla="*/ 3 h 99"/>
                <a:gd name="T28" fmla="*/ 5 w 201"/>
                <a:gd name="T29" fmla="*/ 3 h 99"/>
                <a:gd name="T30" fmla="*/ 5 w 201"/>
                <a:gd name="T31" fmla="*/ 2 h 99"/>
                <a:gd name="T32" fmla="*/ 6 w 201"/>
                <a:gd name="T33" fmla="*/ 2 h 99"/>
                <a:gd name="T34" fmla="*/ 6 w 201"/>
                <a:gd name="T35" fmla="*/ 1 h 99"/>
                <a:gd name="T36" fmla="*/ 6 w 201"/>
                <a:gd name="T37" fmla="*/ 1 h 99"/>
                <a:gd name="T38" fmla="*/ 5 w 201"/>
                <a:gd name="T39" fmla="*/ 1 h 99"/>
                <a:gd name="T40" fmla="*/ 5 w 201"/>
                <a:gd name="T41" fmla="*/ 0 h 99"/>
                <a:gd name="T42" fmla="*/ 4 w 201"/>
                <a:gd name="T43" fmla="*/ 1 h 99"/>
                <a:gd name="T44" fmla="*/ 4 w 201"/>
                <a:gd name="T45" fmla="*/ 1 h 99"/>
                <a:gd name="T46" fmla="*/ 3 w 201"/>
                <a:gd name="T47" fmla="*/ 1 h 99"/>
                <a:gd name="T48" fmla="*/ 3 w 201"/>
                <a:gd name="T49" fmla="*/ 2 h 99"/>
                <a:gd name="T50" fmla="*/ 3 w 201"/>
                <a:gd name="T51" fmla="*/ 2 h 99"/>
                <a:gd name="T52" fmla="*/ 2 w 201"/>
                <a:gd name="T53" fmla="*/ 2 h 99"/>
                <a:gd name="T54" fmla="*/ 2 w 201"/>
                <a:gd name="T55" fmla="*/ 3 h 99"/>
                <a:gd name="T56" fmla="*/ 1 w 201"/>
                <a:gd name="T57" fmla="*/ 3 h 99"/>
                <a:gd name="T58" fmla="*/ 0 w 201"/>
                <a:gd name="T59" fmla="*/ 3 h 99"/>
                <a:gd name="T60" fmla="*/ 0 w 201"/>
                <a:gd name="T61" fmla="*/ 3 h 99"/>
                <a:gd name="T62" fmla="*/ 0 w 201"/>
                <a:gd name="T63" fmla="*/ 3 h 99"/>
                <a:gd name="T64" fmla="*/ 0 w 201"/>
                <a:gd name="T65" fmla="*/ 3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0" name="Freeform 68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2 w 198"/>
                <a:gd name="T5" fmla="*/ 2 h 100"/>
                <a:gd name="T6" fmla="*/ 2 w 198"/>
                <a:gd name="T7" fmla="*/ 3 h 100"/>
                <a:gd name="T8" fmla="*/ 3 w 198"/>
                <a:gd name="T9" fmla="*/ 3 h 100"/>
                <a:gd name="T10" fmla="*/ 4 w 198"/>
                <a:gd name="T11" fmla="*/ 3 h 100"/>
                <a:gd name="T12" fmla="*/ 5 w 198"/>
                <a:gd name="T13" fmla="*/ 4 h 100"/>
                <a:gd name="T14" fmla="*/ 5 w 198"/>
                <a:gd name="T15" fmla="*/ 4 h 100"/>
                <a:gd name="T16" fmla="*/ 6 w 198"/>
                <a:gd name="T17" fmla="*/ 3 h 100"/>
                <a:gd name="T18" fmla="*/ 6 w 198"/>
                <a:gd name="T19" fmla="*/ 3 h 100"/>
                <a:gd name="T20" fmla="*/ 7 w 198"/>
                <a:gd name="T21" fmla="*/ 2 h 100"/>
                <a:gd name="T22" fmla="*/ 7 w 198"/>
                <a:gd name="T23" fmla="*/ 2 h 100"/>
                <a:gd name="T24" fmla="*/ 6 w 198"/>
                <a:gd name="T25" fmla="*/ 2 h 100"/>
                <a:gd name="T26" fmla="*/ 6 w 198"/>
                <a:gd name="T27" fmla="*/ 1 h 100"/>
                <a:gd name="T28" fmla="*/ 5 w 198"/>
                <a:gd name="T29" fmla="*/ 1 h 100"/>
                <a:gd name="T30" fmla="*/ 5 w 198"/>
                <a:gd name="T31" fmla="*/ 1 h 100"/>
                <a:gd name="T32" fmla="*/ 4 w 198"/>
                <a:gd name="T33" fmla="*/ 1 h 100"/>
                <a:gd name="T34" fmla="*/ 3 w 198"/>
                <a:gd name="T35" fmla="*/ 2 h 100"/>
                <a:gd name="T36" fmla="*/ 3 w 198"/>
                <a:gd name="T37" fmla="*/ 2 h 100"/>
                <a:gd name="T38" fmla="*/ 2 w 198"/>
                <a:gd name="T39" fmla="*/ 1 h 100"/>
                <a:gd name="T40" fmla="*/ 2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1" name="Freeform 69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2 h 174"/>
                <a:gd name="T6" fmla="*/ 1 w 136"/>
                <a:gd name="T7" fmla="*/ 3 h 174"/>
                <a:gd name="T8" fmla="*/ 1 w 136"/>
                <a:gd name="T9" fmla="*/ 4 h 174"/>
                <a:gd name="T10" fmla="*/ 2 w 136"/>
                <a:gd name="T11" fmla="*/ 5 h 174"/>
                <a:gd name="T12" fmla="*/ 2 w 136"/>
                <a:gd name="T13" fmla="*/ 5 h 174"/>
                <a:gd name="T14" fmla="*/ 3 w 136"/>
                <a:gd name="T15" fmla="*/ 6 h 174"/>
                <a:gd name="T16" fmla="*/ 4 w 136"/>
                <a:gd name="T17" fmla="*/ 6 h 174"/>
                <a:gd name="T18" fmla="*/ 4 w 136"/>
                <a:gd name="T19" fmla="*/ 6 h 174"/>
                <a:gd name="T20" fmla="*/ 5 w 136"/>
                <a:gd name="T21" fmla="*/ 6 h 174"/>
                <a:gd name="T22" fmla="*/ 5 w 136"/>
                <a:gd name="T23" fmla="*/ 5 h 174"/>
                <a:gd name="T24" fmla="*/ 5 w 136"/>
                <a:gd name="T25" fmla="*/ 5 h 174"/>
                <a:gd name="T26" fmla="*/ 4 w 136"/>
                <a:gd name="T27" fmla="*/ 4 h 174"/>
                <a:gd name="T28" fmla="*/ 4 w 136"/>
                <a:gd name="T29" fmla="*/ 4 h 174"/>
                <a:gd name="T30" fmla="*/ 3 w 136"/>
                <a:gd name="T31" fmla="*/ 3 h 174"/>
                <a:gd name="T32" fmla="*/ 3 w 136"/>
                <a:gd name="T33" fmla="*/ 3 h 174"/>
                <a:gd name="T34" fmla="*/ 2 w 136"/>
                <a:gd name="T35" fmla="*/ 3 h 174"/>
                <a:gd name="T36" fmla="*/ 2 w 136"/>
                <a:gd name="T37" fmla="*/ 3 h 174"/>
                <a:gd name="T38" fmla="*/ 1 w 136"/>
                <a:gd name="T39" fmla="*/ 2 h 174"/>
                <a:gd name="T40" fmla="*/ 1 w 136"/>
                <a:gd name="T41" fmla="*/ 2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2" name="Freeform 70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1 w 469"/>
                <a:gd name="T11" fmla="*/ 1 h 163"/>
                <a:gd name="T12" fmla="*/ 1 w 469"/>
                <a:gd name="T13" fmla="*/ 1 h 163"/>
                <a:gd name="T14" fmla="*/ 2 w 469"/>
                <a:gd name="T15" fmla="*/ 2 h 163"/>
                <a:gd name="T16" fmla="*/ 3 w 469"/>
                <a:gd name="T17" fmla="*/ 2 h 163"/>
                <a:gd name="T18" fmla="*/ 4 w 469"/>
                <a:gd name="T19" fmla="*/ 3 h 163"/>
                <a:gd name="T20" fmla="*/ 5 w 469"/>
                <a:gd name="T21" fmla="*/ 3 h 163"/>
                <a:gd name="T22" fmla="*/ 6 w 469"/>
                <a:gd name="T23" fmla="*/ 4 h 163"/>
                <a:gd name="T24" fmla="*/ 7 w 469"/>
                <a:gd name="T25" fmla="*/ 4 h 163"/>
                <a:gd name="T26" fmla="*/ 8 w 469"/>
                <a:gd name="T27" fmla="*/ 4 h 163"/>
                <a:gd name="T28" fmla="*/ 10 w 469"/>
                <a:gd name="T29" fmla="*/ 5 h 163"/>
                <a:gd name="T30" fmla="*/ 11 w 469"/>
                <a:gd name="T31" fmla="*/ 5 h 163"/>
                <a:gd name="T32" fmla="*/ 12 w 469"/>
                <a:gd name="T33" fmla="*/ 4 h 163"/>
                <a:gd name="T34" fmla="*/ 13 w 469"/>
                <a:gd name="T35" fmla="*/ 4 h 163"/>
                <a:gd name="T36" fmla="*/ 13 w 469"/>
                <a:gd name="T37" fmla="*/ 4 h 163"/>
                <a:gd name="T38" fmla="*/ 14 w 469"/>
                <a:gd name="T39" fmla="*/ 3 h 163"/>
                <a:gd name="T40" fmla="*/ 14 w 469"/>
                <a:gd name="T41" fmla="*/ 3 h 163"/>
                <a:gd name="T42" fmla="*/ 14 w 469"/>
                <a:gd name="T43" fmla="*/ 2 h 163"/>
                <a:gd name="T44" fmla="*/ 14 w 469"/>
                <a:gd name="T45" fmla="*/ 2 h 163"/>
                <a:gd name="T46" fmla="*/ 14 w 469"/>
                <a:gd name="T47" fmla="*/ 2 h 163"/>
                <a:gd name="T48" fmla="*/ 14 w 469"/>
                <a:gd name="T49" fmla="*/ 2 h 163"/>
                <a:gd name="T50" fmla="*/ 14 w 469"/>
                <a:gd name="T51" fmla="*/ 2 h 163"/>
                <a:gd name="T52" fmla="*/ 14 w 469"/>
                <a:gd name="T53" fmla="*/ 2 h 163"/>
                <a:gd name="T54" fmla="*/ 14 w 469"/>
                <a:gd name="T55" fmla="*/ 2 h 163"/>
                <a:gd name="T56" fmla="*/ 14 w 469"/>
                <a:gd name="T57" fmla="*/ 3 h 163"/>
                <a:gd name="T58" fmla="*/ 13 w 469"/>
                <a:gd name="T59" fmla="*/ 3 h 163"/>
                <a:gd name="T60" fmla="*/ 13 w 469"/>
                <a:gd name="T61" fmla="*/ 3 h 163"/>
                <a:gd name="T62" fmla="*/ 12 w 469"/>
                <a:gd name="T63" fmla="*/ 4 h 163"/>
                <a:gd name="T64" fmla="*/ 12 w 469"/>
                <a:gd name="T65" fmla="*/ 4 h 163"/>
                <a:gd name="T66" fmla="*/ 11 w 469"/>
                <a:gd name="T67" fmla="*/ 4 h 163"/>
                <a:gd name="T68" fmla="*/ 10 w 469"/>
                <a:gd name="T69" fmla="*/ 4 h 163"/>
                <a:gd name="T70" fmla="*/ 9 w 469"/>
                <a:gd name="T71" fmla="*/ 4 h 163"/>
                <a:gd name="T72" fmla="*/ 7 w 469"/>
                <a:gd name="T73" fmla="*/ 4 h 163"/>
                <a:gd name="T74" fmla="*/ 6 w 469"/>
                <a:gd name="T75" fmla="*/ 3 h 163"/>
                <a:gd name="T76" fmla="*/ 4 w 469"/>
                <a:gd name="T77" fmla="*/ 2 h 163"/>
                <a:gd name="T78" fmla="*/ 2 w 469"/>
                <a:gd name="T79" fmla="*/ 1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3" name="Freeform 71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3 w 142"/>
                <a:gd name="T1" fmla="*/ 5 h 145"/>
                <a:gd name="T2" fmla="*/ 3 w 142"/>
                <a:gd name="T3" fmla="*/ 5 h 145"/>
                <a:gd name="T4" fmla="*/ 2 w 142"/>
                <a:gd name="T5" fmla="*/ 5 h 145"/>
                <a:gd name="T6" fmla="*/ 2 w 142"/>
                <a:gd name="T7" fmla="*/ 4 h 145"/>
                <a:gd name="T8" fmla="*/ 1 w 142"/>
                <a:gd name="T9" fmla="*/ 4 h 145"/>
                <a:gd name="T10" fmla="*/ 1 w 142"/>
                <a:gd name="T11" fmla="*/ 4 h 145"/>
                <a:gd name="T12" fmla="*/ 1 w 142"/>
                <a:gd name="T13" fmla="*/ 4 h 145"/>
                <a:gd name="T14" fmla="*/ 1 w 142"/>
                <a:gd name="T15" fmla="*/ 4 h 145"/>
                <a:gd name="T16" fmla="*/ 0 w 142"/>
                <a:gd name="T17" fmla="*/ 3 h 145"/>
                <a:gd name="T18" fmla="*/ 1 w 142"/>
                <a:gd name="T19" fmla="*/ 3 h 145"/>
                <a:gd name="T20" fmla="*/ 1 w 142"/>
                <a:gd name="T21" fmla="*/ 2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2 w 142"/>
                <a:gd name="T29" fmla="*/ 1 h 145"/>
                <a:gd name="T30" fmla="*/ 2 w 142"/>
                <a:gd name="T31" fmla="*/ 1 h 145"/>
                <a:gd name="T32" fmla="*/ 2 w 142"/>
                <a:gd name="T33" fmla="*/ 1 h 145"/>
                <a:gd name="T34" fmla="*/ 3 w 142"/>
                <a:gd name="T35" fmla="*/ 0 h 145"/>
                <a:gd name="T36" fmla="*/ 3 w 142"/>
                <a:gd name="T37" fmla="*/ 1 h 145"/>
                <a:gd name="T38" fmla="*/ 4 w 142"/>
                <a:gd name="T39" fmla="*/ 1 h 145"/>
                <a:gd name="T40" fmla="*/ 4 w 142"/>
                <a:gd name="T41" fmla="*/ 1 h 145"/>
                <a:gd name="T42" fmla="*/ 4 w 142"/>
                <a:gd name="T43" fmla="*/ 1 h 145"/>
                <a:gd name="T44" fmla="*/ 5 w 142"/>
                <a:gd name="T45" fmla="*/ 2 h 145"/>
                <a:gd name="T46" fmla="*/ 5 w 142"/>
                <a:gd name="T47" fmla="*/ 2 h 145"/>
                <a:gd name="T48" fmla="*/ 5 w 142"/>
                <a:gd name="T49" fmla="*/ 2 h 145"/>
                <a:gd name="T50" fmla="*/ 5 w 142"/>
                <a:gd name="T51" fmla="*/ 3 h 145"/>
                <a:gd name="T52" fmla="*/ 5 w 142"/>
                <a:gd name="T53" fmla="*/ 3 h 145"/>
                <a:gd name="T54" fmla="*/ 5 w 142"/>
                <a:gd name="T55" fmla="*/ 4 h 145"/>
                <a:gd name="T56" fmla="*/ 4 w 142"/>
                <a:gd name="T57" fmla="*/ 4 h 145"/>
                <a:gd name="T58" fmla="*/ 4 w 142"/>
                <a:gd name="T59" fmla="*/ 5 h 145"/>
                <a:gd name="T60" fmla="*/ 4 w 142"/>
                <a:gd name="T61" fmla="*/ 5 h 145"/>
                <a:gd name="T62" fmla="*/ 3 w 142"/>
                <a:gd name="T63" fmla="*/ 4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4" name="Freeform 72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2 w 40"/>
                <a:gd name="T1" fmla="*/ 1 h 39"/>
                <a:gd name="T2" fmla="*/ 2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2 h 39"/>
                <a:gd name="T22" fmla="*/ 1 w 40"/>
                <a:gd name="T23" fmla="*/ 2 h 39"/>
                <a:gd name="T24" fmla="*/ 1 w 40"/>
                <a:gd name="T25" fmla="*/ 2 h 39"/>
                <a:gd name="T26" fmla="*/ 2 w 40"/>
                <a:gd name="T27" fmla="*/ 2 h 39"/>
                <a:gd name="T28" fmla="*/ 2 w 40"/>
                <a:gd name="T29" fmla="*/ 1 h 39"/>
                <a:gd name="T30" fmla="*/ 2 w 40"/>
                <a:gd name="T31" fmla="*/ 1 h 39"/>
                <a:gd name="T32" fmla="*/ 2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5" name="Freeform 73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2 h 50"/>
                <a:gd name="T2" fmla="*/ 2 w 52"/>
                <a:gd name="T3" fmla="*/ 2 h 50"/>
                <a:gd name="T4" fmla="*/ 2 w 52"/>
                <a:gd name="T5" fmla="*/ 2 h 50"/>
                <a:gd name="T6" fmla="*/ 2 w 52"/>
                <a:gd name="T7" fmla="*/ 2 h 50"/>
                <a:gd name="T8" fmla="*/ 2 w 52"/>
                <a:gd name="T9" fmla="*/ 1 h 50"/>
                <a:gd name="T10" fmla="*/ 2 w 52"/>
                <a:gd name="T11" fmla="*/ 1 h 50"/>
                <a:gd name="T12" fmla="*/ 2 w 52"/>
                <a:gd name="T13" fmla="*/ 1 h 50"/>
                <a:gd name="T14" fmla="*/ 2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2 h 50"/>
                <a:gd name="T28" fmla="*/ 1 w 52"/>
                <a:gd name="T29" fmla="*/ 2 h 50"/>
                <a:gd name="T30" fmla="*/ 1 w 52"/>
                <a:gd name="T31" fmla="*/ 2 h 50"/>
                <a:gd name="T32" fmla="*/ 1 w 52"/>
                <a:gd name="T33" fmla="*/ 2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6" name="Freeform 74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2 w 113"/>
                <a:gd name="T1" fmla="*/ 5 h 156"/>
                <a:gd name="T2" fmla="*/ 1 w 113"/>
                <a:gd name="T3" fmla="*/ 5 h 156"/>
                <a:gd name="T4" fmla="*/ 1 w 113"/>
                <a:gd name="T5" fmla="*/ 5 h 156"/>
                <a:gd name="T6" fmla="*/ 0 w 113"/>
                <a:gd name="T7" fmla="*/ 5 h 156"/>
                <a:gd name="T8" fmla="*/ 0 w 113"/>
                <a:gd name="T9" fmla="*/ 4 h 156"/>
                <a:gd name="T10" fmla="*/ 0 w 113"/>
                <a:gd name="T11" fmla="*/ 3 h 156"/>
                <a:gd name="T12" fmla="*/ 0 w 113"/>
                <a:gd name="T13" fmla="*/ 2 h 156"/>
                <a:gd name="T14" fmla="*/ 0 w 113"/>
                <a:gd name="T15" fmla="*/ 1 h 156"/>
                <a:gd name="T16" fmla="*/ 0 w 113"/>
                <a:gd name="T17" fmla="*/ 1 h 156"/>
                <a:gd name="T18" fmla="*/ 1 w 113"/>
                <a:gd name="T19" fmla="*/ 0 h 156"/>
                <a:gd name="T20" fmla="*/ 2 w 113"/>
                <a:gd name="T21" fmla="*/ 1 h 156"/>
                <a:gd name="T22" fmla="*/ 3 w 113"/>
                <a:gd name="T23" fmla="*/ 1 h 156"/>
                <a:gd name="T24" fmla="*/ 3 w 113"/>
                <a:gd name="T25" fmla="*/ 2 h 156"/>
                <a:gd name="T26" fmla="*/ 3 w 113"/>
                <a:gd name="T27" fmla="*/ 3 h 156"/>
                <a:gd name="T28" fmla="*/ 3 w 113"/>
                <a:gd name="T29" fmla="*/ 4 h 156"/>
                <a:gd name="T30" fmla="*/ 2 w 113"/>
                <a:gd name="T31" fmla="*/ 5 h 156"/>
                <a:gd name="T32" fmla="*/ 2 w 113"/>
                <a:gd name="T33" fmla="*/ 5 h 156"/>
                <a:gd name="T34" fmla="*/ 2 w 113"/>
                <a:gd name="T35" fmla="*/ 5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7" name="Freeform 75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2 w 113"/>
                <a:gd name="T1" fmla="*/ 5 h 156"/>
                <a:gd name="T2" fmla="*/ 1 w 113"/>
                <a:gd name="T3" fmla="*/ 5 h 156"/>
                <a:gd name="T4" fmla="*/ 1 w 113"/>
                <a:gd name="T5" fmla="*/ 5 h 156"/>
                <a:gd name="T6" fmla="*/ 0 w 113"/>
                <a:gd name="T7" fmla="*/ 5 h 156"/>
                <a:gd name="T8" fmla="*/ 0 w 113"/>
                <a:gd name="T9" fmla="*/ 4 h 156"/>
                <a:gd name="T10" fmla="*/ 0 w 113"/>
                <a:gd name="T11" fmla="*/ 3 h 156"/>
                <a:gd name="T12" fmla="*/ 0 w 113"/>
                <a:gd name="T13" fmla="*/ 2 h 156"/>
                <a:gd name="T14" fmla="*/ 0 w 113"/>
                <a:gd name="T15" fmla="*/ 1 h 156"/>
                <a:gd name="T16" fmla="*/ 0 w 113"/>
                <a:gd name="T17" fmla="*/ 1 h 156"/>
                <a:gd name="T18" fmla="*/ 1 w 113"/>
                <a:gd name="T19" fmla="*/ 0 h 156"/>
                <a:gd name="T20" fmla="*/ 2 w 113"/>
                <a:gd name="T21" fmla="*/ 1 h 156"/>
                <a:gd name="T22" fmla="*/ 3 w 113"/>
                <a:gd name="T23" fmla="*/ 1 h 156"/>
                <a:gd name="T24" fmla="*/ 3 w 113"/>
                <a:gd name="T25" fmla="*/ 2 h 156"/>
                <a:gd name="T26" fmla="*/ 3 w 113"/>
                <a:gd name="T27" fmla="*/ 3 h 156"/>
                <a:gd name="T28" fmla="*/ 3 w 113"/>
                <a:gd name="T29" fmla="*/ 4 h 156"/>
                <a:gd name="T30" fmla="*/ 2 w 113"/>
                <a:gd name="T31" fmla="*/ 5 h 156"/>
                <a:gd name="T32" fmla="*/ 2 w 113"/>
                <a:gd name="T33" fmla="*/ 5 h 156"/>
                <a:gd name="T34" fmla="*/ 2 w 113"/>
                <a:gd name="T35" fmla="*/ 5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8" name="Freeform 76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3 h 123"/>
                <a:gd name="T2" fmla="*/ 0 w 152"/>
                <a:gd name="T3" fmla="*/ 3 h 123"/>
                <a:gd name="T4" fmla="*/ 1 w 152"/>
                <a:gd name="T5" fmla="*/ 2 h 123"/>
                <a:gd name="T6" fmla="*/ 1 w 152"/>
                <a:gd name="T7" fmla="*/ 2 h 123"/>
                <a:gd name="T8" fmla="*/ 1 w 152"/>
                <a:gd name="T9" fmla="*/ 1 h 123"/>
                <a:gd name="T10" fmla="*/ 2 w 152"/>
                <a:gd name="T11" fmla="*/ 0 h 123"/>
                <a:gd name="T12" fmla="*/ 3 w 152"/>
                <a:gd name="T13" fmla="*/ 0 h 123"/>
                <a:gd name="T14" fmla="*/ 3 w 152"/>
                <a:gd name="T15" fmla="*/ 0 h 123"/>
                <a:gd name="T16" fmla="*/ 4 w 152"/>
                <a:gd name="T17" fmla="*/ 0 h 123"/>
                <a:gd name="T18" fmla="*/ 5 w 152"/>
                <a:gd name="T19" fmla="*/ 1 h 123"/>
                <a:gd name="T20" fmla="*/ 5 w 152"/>
                <a:gd name="T21" fmla="*/ 1 h 123"/>
                <a:gd name="T22" fmla="*/ 5 w 152"/>
                <a:gd name="T23" fmla="*/ 2 h 123"/>
                <a:gd name="T24" fmla="*/ 5 w 152"/>
                <a:gd name="T25" fmla="*/ 2 h 123"/>
                <a:gd name="T26" fmla="*/ 5 w 152"/>
                <a:gd name="T27" fmla="*/ 2 h 123"/>
                <a:gd name="T28" fmla="*/ 5 w 152"/>
                <a:gd name="T29" fmla="*/ 3 h 123"/>
                <a:gd name="T30" fmla="*/ 4 w 152"/>
                <a:gd name="T31" fmla="*/ 3 h 123"/>
                <a:gd name="T32" fmla="*/ 4 w 152"/>
                <a:gd name="T33" fmla="*/ 3 h 123"/>
                <a:gd name="T34" fmla="*/ 4 w 152"/>
                <a:gd name="T35" fmla="*/ 3 h 123"/>
                <a:gd name="T36" fmla="*/ 3 w 152"/>
                <a:gd name="T37" fmla="*/ 3 h 123"/>
                <a:gd name="T38" fmla="*/ 3 w 152"/>
                <a:gd name="T39" fmla="*/ 3 h 123"/>
                <a:gd name="T40" fmla="*/ 2 w 152"/>
                <a:gd name="T41" fmla="*/ 3 h 123"/>
                <a:gd name="T42" fmla="*/ 2 w 152"/>
                <a:gd name="T43" fmla="*/ 3 h 123"/>
                <a:gd name="T44" fmla="*/ 1 w 152"/>
                <a:gd name="T45" fmla="*/ 3 h 123"/>
                <a:gd name="T46" fmla="*/ 1 w 152"/>
                <a:gd name="T47" fmla="*/ 3 h 123"/>
                <a:gd name="T48" fmla="*/ 1 w 152"/>
                <a:gd name="T49" fmla="*/ 3 h 123"/>
                <a:gd name="T50" fmla="*/ 1 w 152"/>
                <a:gd name="T51" fmla="*/ 3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9" name="Freeform 77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1 w 153"/>
                <a:gd name="T11" fmla="*/ 0 h 122"/>
                <a:gd name="T12" fmla="*/ 1 w 153"/>
                <a:gd name="T13" fmla="*/ 1 h 122"/>
                <a:gd name="T14" fmla="*/ 2 w 153"/>
                <a:gd name="T15" fmla="*/ 1 h 122"/>
                <a:gd name="T16" fmla="*/ 2 w 153"/>
                <a:gd name="T17" fmla="*/ 1 h 122"/>
                <a:gd name="T18" fmla="*/ 3 w 153"/>
                <a:gd name="T19" fmla="*/ 1 h 122"/>
                <a:gd name="T20" fmla="*/ 3 w 153"/>
                <a:gd name="T21" fmla="*/ 1 h 122"/>
                <a:gd name="T22" fmla="*/ 3 w 153"/>
                <a:gd name="T23" fmla="*/ 1 h 122"/>
                <a:gd name="T24" fmla="*/ 4 w 153"/>
                <a:gd name="T25" fmla="*/ 1 h 122"/>
                <a:gd name="T26" fmla="*/ 4 w 153"/>
                <a:gd name="T27" fmla="*/ 1 h 122"/>
                <a:gd name="T28" fmla="*/ 4 w 153"/>
                <a:gd name="T29" fmla="*/ 2 h 122"/>
                <a:gd name="T30" fmla="*/ 4 w 153"/>
                <a:gd name="T31" fmla="*/ 2 h 122"/>
                <a:gd name="T32" fmla="*/ 4 w 153"/>
                <a:gd name="T33" fmla="*/ 3 h 122"/>
                <a:gd name="T34" fmla="*/ 4 w 153"/>
                <a:gd name="T35" fmla="*/ 3 h 122"/>
                <a:gd name="T36" fmla="*/ 3 w 153"/>
                <a:gd name="T37" fmla="*/ 4 h 122"/>
                <a:gd name="T38" fmla="*/ 2 w 153"/>
                <a:gd name="T39" fmla="*/ 4 h 122"/>
                <a:gd name="T40" fmla="*/ 2 w 153"/>
                <a:gd name="T41" fmla="*/ 4 h 122"/>
                <a:gd name="T42" fmla="*/ 1 w 153"/>
                <a:gd name="T43" fmla="*/ 3 h 122"/>
                <a:gd name="T44" fmla="*/ 0 w 153"/>
                <a:gd name="T45" fmla="*/ 3 h 122"/>
                <a:gd name="T46" fmla="*/ 0 w 153"/>
                <a:gd name="T47" fmla="*/ 2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0" name="Freeform 78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1 w 112"/>
                <a:gd name="T1" fmla="*/ 0 h 156"/>
                <a:gd name="T2" fmla="*/ 2 w 112"/>
                <a:gd name="T3" fmla="*/ 0 h 156"/>
                <a:gd name="T4" fmla="*/ 2 w 112"/>
                <a:gd name="T5" fmla="*/ 1 h 156"/>
                <a:gd name="T6" fmla="*/ 2 w 112"/>
                <a:gd name="T7" fmla="*/ 1 h 156"/>
                <a:gd name="T8" fmla="*/ 2 w 112"/>
                <a:gd name="T9" fmla="*/ 2 h 156"/>
                <a:gd name="T10" fmla="*/ 3 w 112"/>
                <a:gd name="T11" fmla="*/ 3 h 156"/>
                <a:gd name="T12" fmla="*/ 3 w 112"/>
                <a:gd name="T13" fmla="*/ 4 h 156"/>
                <a:gd name="T14" fmla="*/ 3 w 112"/>
                <a:gd name="T15" fmla="*/ 5 h 156"/>
                <a:gd name="T16" fmla="*/ 2 w 112"/>
                <a:gd name="T17" fmla="*/ 5 h 156"/>
                <a:gd name="T18" fmla="*/ 1 w 112"/>
                <a:gd name="T19" fmla="*/ 5 h 156"/>
                <a:gd name="T20" fmla="*/ 0 w 112"/>
                <a:gd name="T21" fmla="*/ 5 h 156"/>
                <a:gd name="T22" fmla="*/ 0 w 112"/>
                <a:gd name="T23" fmla="*/ 5 h 156"/>
                <a:gd name="T24" fmla="*/ 0 w 112"/>
                <a:gd name="T25" fmla="*/ 4 h 156"/>
                <a:gd name="T26" fmla="*/ 0 w 112"/>
                <a:gd name="T27" fmla="*/ 3 h 156"/>
                <a:gd name="T28" fmla="*/ 0 w 112"/>
                <a:gd name="T29" fmla="*/ 2 h 156"/>
                <a:gd name="T30" fmla="*/ 0 w 112"/>
                <a:gd name="T31" fmla="*/ 1 h 156"/>
                <a:gd name="T32" fmla="*/ 1 w 112"/>
                <a:gd name="T33" fmla="*/ 1 h 156"/>
                <a:gd name="T34" fmla="*/ 1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1" name="Freeform 79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4 w 151"/>
                <a:gd name="T1" fmla="*/ 1 h 123"/>
                <a:gd name="T2" fmla="*/ 4 w 151"/>
                <a:gd name="T3" fmla="*/ 1 h 123"/>
                <a:gd name="T4" fmla="*/ 4 w 151"/>
                <a:gd name="T5" fmla="*/ 1 h 123"/>
                <a:gd name="T6" fmla="*/ 4 w 151"/>
                <a:gd name="T7" fmla="*/ 2 h 123"/>
                <a:gd name="T8" fmla="*/ 3 w 151"/>
                <a:gd name="T9" fmla="*/ 3 h 123"/>
                <a:gd name="T10" fmla="*/ 3 w 151"/>
                <a:gd name="T11" fmla="*/ 3 h 123"/>
                <a:gd name="T12" fmla="*/ 2 w 151"/>
                <a:gd name="T13" fmla="*/ 4 h 123"/>
                <a:gd name="T14" fmla="*/ 1 w 151"/>
                <a:gd name="T15" fmla="*/ 4 h 123"/>
                <a:gd name="T16" fmla="*/ 1 w 151"/>
                <a:gd name="T17" fmla="*/ 4 h 123"/>
                <a:gd name="T18" fmla="*/ 0 w 151"/>
                <a:gd name="T19" fmla="*/ 3 h 123"/>
                <a:gd name="T20" fmla="*/ 0 w 151"/>
                <a:gd name="T21" fmla="*/ 3 h 123"/>
                <a:gd name="T22" fmla="*/ 0 w 151"/>
                <a:gd name="T23" fmla="*/ 2 h 123"/>
                <a:gd name="T24" fmla="*/ 0 w 151"/>
                <a:gd name="T25" fmla="*/ 2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1 w 151"/>
                <a:gd name="T33" fmla="*/ 1 h 123"/>
                <a:gd name="T34" fmla="*/ 1 w 151"/>
                <a:gd name="T35" fmla="*/ 1 h 123"/>
                <a:gd name="T36" fmla="*/ 2 w 151"/>
                <a:gd name="T37" fmla="*/ 1 h 123"/>
                <a:gd name="T38" fmla="*/ 2 w 151"/>
                <a:gd name="T39" fmla="*/ 1 h 123"/>
                <a:gd name="T40" fmla="*/ 3 w 151"/>
                <a:gd name="T41" fmla="*/ 1 h 123"/>
                <a:gd name="T42" fmla="*/ 3 w 151"/>
                <a:gd name="T43" fmla="*/ 0 h 123"/>
                <a:gd name="T44" fmla="*/ 3 w 151"/>
                <a:gd name="T45" fmla="*/ 0 h 123"/>
                <a:gd name="T46" fmla="*/ 4 w 151"/>
                <a:gd name="T47" fmla="*/ 1 h 123"/>
                <a:gd name="T48" fmla="*/ 4 w 151"/>
                <a:gd name="T49" fmla="*/ 1 h 123"/>
                <a:gd name="T50" fmla="*/ 4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2" name="Freeform 80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5 w 152"/>
                <a:gd name="T1" fmla="*/ 4 h 123"/>
                <a:gd name="T2" fmla="*/ 5 w 152"/>
                <a:gd name="T3" fmla="*/ 4 h 123"/>
                <a:gd name="T4" fmla="*/ 5 w 152"/>
                <a:gd name="T5" fmla="*/ 4 h 123"/>
                <a:gd name="T6" fmla="*/ 5 w 152"/>
                <a:gd name="T7" fmla="*/ 4 h 123"/>
                <a:gd name="T8" fmla="*/ 4 w 152"/>
                <a:gd name="T9" fmla="*/ 4 h 123"/>
                <a:gd name="T10" fmla="*/ 4 w 152"/>
                <a:gd name="T11" fmla="*/ 4 h 123"/>
                <a:gd name="T12" fmla="*/ 4 w 152"/>
                <a:gd name="T13" fmla="*/ 4 h 123"/>
                <a:gd name="T14" fmla="*/ 3 w 152"/>
                <a:gd name="T15" fmla="*/ 4 h 123"/>
                <a:gd name="T16" fmla="*/ 3 w 152"/>
                <a:gd name="T17" fmla="*/ 4 h 123"/>
                <a:gd name="T18" fmla="*/ 2 w 152"/>
                <a:gd name="T19" fmla="*/ 4 h 123"/>
                <a:gd name="T20" fmla="*/ 2 w 152"/>
                <a:gd name="T21" fmla="*/ 4 h 123"/>
                <a:gd name="T22" fmla="*/ 1 w 152"/>
                <a:gd name="T23" fmla="*/ 4 h 123"/>
                <a:gd name="T24" fmla="*/ 1 w 152"/>
                <a:gd name="T25" fmla="*/ 4 h 123"/>
                <a:gd name="T26" fmla="*/ 1 w 152"/>
                <a:gd name="T27" fmla="*/ 3 h 123"/>
                <a:gd name="T28" fmla="*/ 1 w 152"/>
                <a:gd name="T29" fmla="*/ 3 h 123"/>
                <a:gd name="T30" fmla="*/ 0 w 152"/>
                <a:gd name="T31" fmla="*/ 3 h 123"/>
                <a:gd name="T32" fmla="*/ 1 w 152"/>
                <a:gd name="T33" fmla="*/ 2 h 123"/>
                <a:gd name="T34" fmla="*/ 1 w 152"/>
                <a:gd name="T35" fmla="*/ 2 h 123"/>
                <a:gd name="T36" fmla="*/ 2 w 152"/>
                <a:gd name="T37" fmla="*/ 1 h 123"/>
                <a:gd name="T38" fmla="*/ 2 w 152"/>
                <a:gd name="T39" fmla="*/ 0 h 123"/>
                <a:gd name="T40" fmla="*/ 3 w 152"/>
                <a:gd name="T41" fmla="*/ 1 h 123"/>
                <a:gd name="T42" fmla="*/ 4 w 152"/>
                <a:gd name="T43" fmla="*/ 1 h 123"/>
                <a:gd name="T44" fmla="*/ 4 w 152"/>
                <a:gd name="T45" fmla="*/ 2 h 123"/>
                <a:gd name="T46" fmla="*/ 5 w 152"/>
                <a:gd name="T47" fmla="*/ 3 h 123"/>
                <a:gd name="T48" fmla="*/ 5 w 152"/>
                <a:gd name="T49" fmla="*/ 3 h 123"/>
                <a:gd name="T50" fmla="*/ 5 w 152"/>
                <a:gd name="T51" fmla="*/ 4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3" name="Freeform 81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3 h 148"/>
                <a:gd name="T2" fmla="*/ 0 w 136"/>
                <a:gd name="T3" fmla="*/ 2 h 148"/>
                <a:gd name="T4" fmla="*/ 1 w 136"/>
                <a:gd name="T5" fmla="*/ 2 h 148"/>
                <a:gd name="T6" fmla="*/ 1 w 136"/>
                <a:gd name="T7" fmla="*/ 1 h 148"/>
                <a:gd name="T8" fmla="*/ 1 w 136"/>
                <a:gd name="T9" fmla="*/ 1 h 148"/>
                <a:gd name="T10" fmla="*/ 2 w 136"/>
                <a:gd name="T11" fmla="*/ 1 h 148"/>
                <a:gd name="T12" fmla="*/ 2 w 136"/>
                <a:gd name="T13" fmla="*/ 1 h 148"/>
                <a:gd name="T14" fmla="*/ 2 w 136"/>
                <a:gd name="T15" fmla="*/ 1 h 148"/>
                <a:gd name="T16" fmla="*/ 3 w 136"/>
                <a:gd name="T17" fmla="*/ 1 h 148"/>
                <a:gd name="T18" fmla="*/ 3 w 136"/>
                <a:gd name="T19" fmla="*/ 1 h 148"/>
                <a:gd name="T20" fmla="*/ 4 w 136"/>
                <a:gd name="T21" fmla="*/ 1 h 148"/>
                <a:gd name="T22" fmla="*/ 4 w 136"/>
                <a:gd name="T23" fmla="*/ 1 h 148"/>
                <a:gd name="T24" fmla="*/ 4 w 136"/>
                <a:gd name="T25" fmla="*/ 1 h 148"/>
                <a:gd name="T26" fmla="*/ 5 w 136"/>
                <a:gd name="T27" fmla="*/ 1 h 148"/>
                <a:gd name="T28" fmla="*/ 5 w 136"/>
                <a:gd name="T29" fmla="*/ 2 h 148"/>
                <a:gd name="T30" fmla="*/ 5 w 136"/>
                <a:gd name="T31" fmla="*/ 3 h 148"/>
                <a:gd name="T32" fmla="*/ 5 w 136"/>
                <a:gd name="T33" fmla="*/ 3 h 148"/>
                <a:gd name="T34" fmla="*/ 5 w 136"/>
                <a:gd name="T35" fmla="*/ 4 h 148"/>
                <a:gd name="T36" fmla="*/ 5 w 136"/>
                <a:gd name="T37" fmla="*/ 4 h 148"/>
                <a:gd name="T38" fmla="*/ 4 w 136"/>
                <a:gd name="T39" fmla="*/ 4 h 148"/>
                <a:gd name="T40" fmla="*/ 4 w 136"/>
                <a:gd name="T41" fmla="*/ 4 h 148"/>
                <a:gd name="T42" fmla="*/ 4 w 136"/>
                <a:gd name="T43" fmla="*/ 4 h 148"/>
                <a:gd name="T44" fmla="*/ 3 w 136"/>
                <a:gd name="T45" fmla="*/ 5 h 148"/>
                <a:gd name="T46" fmla="*/ 3 w 136"/>
                <a:gd name="T47" fmla="*/ 5 h 148"/>
                <a:gd name="T48" fmla="*/ 2 w 136"/>
                <a:gd name="T49" fmla="*/ 5 h 148"/>
                <a:gd name="T50" fmla="*/ 2 w 136"/>
                <a:gd name="T51" fmla="*/ 5 h 148"/>
                <a:gd name="T52" fmla="*/ 2 w 136"/>
                <a:gd name="T53" fmla="*/ 4 h 148"/>
                <a:gd name="T54" fmla="*/ 1 w 136"/>
                <a:gd name="T55" fmla="*/ 4 h 148"/>
                <a:gd name="T56" fmla="*/ 1 w 136"/>
                <a:gd name="T57" fmla="*/ 4 h 148"/>
                <a:gd name="T58" fmla="*/ 1 w 136"/>
                <a:gd name="T59" fmla="*/ 4 h 148"/>
                <a:gd name="T60" fmla="*/ 1 w 136"/>
                <a:gd name="T61" fmla="*/ 4 h 148"/>
                <a:gd name="T62" fmla="*/ 1 w 136"/>
                <a:gd name="T63" fmla="*/ 3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4" name="Freeform 82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2 h 40"/>
                <a:gd name="T2" fmla="*/ 1 w 39"/>
                <a:gd name="T3" fmla="*/ 2 h 40"/>
                <a:gd name="T4" fmla="*/ 2 w 39"/>
                <a:gd name="T5" fmla="*/ 2 h 40"/>
                <a:gd name="T6" fmla="*/ 2 w 39"/>
                <a:gd name="T7" fmla="*/ 1 h 40"/>
                <a:gd name="T8" fmla="*/ 2 w 39"/>
                <a:gd name="T9" fmla="*/ 1 h 40"/>
                <a:gd name="T10" fmla="*/ 2 w 39"/>
                <a:gd name="T11" fmla="*/ 1 h 40"/>
                <a:gd name="T12" fmla="*/ 2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2 h 40"/>
                <a:gd name="T30" fmla="*/ 1 w 39"/>
                <a:gd name="T31" fmla="*/ 2 h 40"/>
                <a:gd name="T32" fmla="*/ 1 w 39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5" name="Freeform 83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3 h 147"/>
                <a:gd name="T2" fmla="*/ 0 w 136"/>
                <a:gd name="T3" fmla="*/ 2 h 147"/>
                <a:gd name="T4" fmla="*/ 1 w 136"/>
                <a:gd name="T5" fmla="*/ 2 h 147"/>
                <a:gd name="T6" fmla="*/ 1 w 136"/>
                <a:gd name="T7" fmla="*/ 1 h 147"/>
                <a:gd name="T8" fmla="*/ 1 w 136"/>
                <a:gd name="T9" fmla="*/ 1 h 147"/>
                <a:gd name="T10" fmla="*/ 2 w 136"/>
                <a:gd name="T11" fmla="*/ 1 h 147"/>
                <a:gd name="T12" fmla="*/ 2 w 136"/>
                <a:gd name="T13" fmla="*/ 1 h 147"/>
                <a:gd name="T14" fmla="*/ 2 w 136"/>
                <a:gd name="T15" fmla="*/ 1 h 147"/>
                <a:gd name="T16" fmla="*/ 3 w 136"/>
                <a:gd name="T17" fmla="*/ 1 h 147"/>
                <a:gd name="T18" fmla="*/ 3 w 136"/>
                <a:gd name="T19" fmla="*/ 1 h 147"/>
                <a:gd name="T20" fmla="*/ 4 w 136"/>
                <a:gd name="T21" fmla="*/ 1 h 147"/>
                <a:gd name="T22" fmla="*/ 4 w 136"/>
                <a:gd name="T23" fmla="*/ 1 h 147"/>
                <a:gd name="T24" fmla="*/ 4 w 136"/>
                <a:gd name="T25" fmla="*/ 1 h 147"/>
                <a:gd name="T26" fmla="*/ 5 w 136"/>
                <a:gd name="T27" fmla="*/ 1 h 147"/>
                <a:gd name="T28" fmla="*/ 5 w 136"/>
                <a:gd name="T29" fmla="*/ 2 h 147"/>
                <a:gd name="T30" fmla="*/ 5 w 136"/>
                <a:gd name="T31" fmla="*/ 3 h 147"/>
                <a:gd name="T32" fmla="*/ 5 w 136"/>
                <a:gd name="T33" fmla="*/ 3 h 147"/>
                <a:gd name="T34" fmla="*/ 5 w 136"/>
                <a:gd name="T35" fmla="*/ 4 h 147"/>
                <a:gd name="T36" fmla="*/ 5 w 136"/>
                <a:gd name="T37" fmla="*/ 4 h 147"/>
                <a:gd name="T38" fmla="*/ 4 w 136"/>
                <a:gd name="T39" fmla="*/ 4 h 147"/>
                <a:gd name="T40" fmla="*/ 4 w 136"/>
                <a:gd name="T41" fmla="*/ 4 h 147"/>
                <a:gd name="T42" fmla="*/ 4 w 136"/>
                <a:gd name="T43" fmla="*/ 4 h 147"/>
                <a:gd name="T44" fmla="*/ 3 w 136"/>
                <a:gd name="T45" fmla="*/ 5 h 147"/>
                <a:gd name="T46" fmla="*/ 3 w 136"/>
                <a:gd name="T47" fmla="*/ 5 h 147"/>
                <a:gd name="T48" fmla="*/ 2 w 136"/>
                <a:gd name="T49" fmla="*/ 5 h 147"/>
                <a:gd name="T50" fmla="*/ 2 w 136"/>
                <a:gd name="T51" fmla="*/ 5 h 147"/>
                <a:gd name="T52" fmla="*/ 2 w 136"/>
                <a:gd name="T53" fmla="*/ 4 h 147"/>
                <a:gd name="T54" fmla="*/ 1 w 136"/>
                <a:gd name="T55" fmla="*/ 4 h 147"/>
                <a:gd name="T56" fmla="*/ 1 w 136"/>
                <a:gd name="T57" fmla="*/ 4 h 147"/>
                <a:gd name="T58" fmla="*/ 1 w 136"/>
                <a:gd name="T59" fmla="*/ 4 h 147"/>
                <a:gd name="T60" fmla="*/ 1 w 136"/>
                <a:gd name="T61" fmla="*/ 4 h 147"/>
                <a:gd name="T62" fmla="*/ 1 w 136"/>
                <a:gd name="T63" fmla="*/ 3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6" name="Freeform 84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2 h 39"/>
                <a:gd name="T2" fmla="*/ 1 w 39"/>
                <a:gd name="T3" fmla="*/ 2 h 39"/>
                <a:gd name="T4" fmla="*/ 2 w 39"/>
                <a:gd name="T5" fmla="*/ 2 h 39"/>
                <a:gd name="T6" fmla="*/ 2 w 39"/>
                <a:gd name="T7" fmla="*/ 1 h 39"/>
                <a:gd name="T8" fmla="*/ 2 w 39"/>
                <a:gd name="T9" fmla="*/ 1 h 39"/>
                <a:gd name="T10" fmla="*/ 2 w 39"/>
                <a:gd name="T11" fmla="*/ 1 h 39"/>
                <a:gd name="T12" fmla="*/ 2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2 h 39"/>
                <a:gd name="T30" fmla="*/ 1 w 39"/>
                <a:gd name="T31" fmla="*/ 2 h 39"/>
                <a:gd name="T32" fmla="*/ 1 w 3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7" name="Freeform 85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8" name="Freeform 86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9" name="Freeform 87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" name="Freeform 88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" name="Freeform 89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" name="Freeform 90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" name="Freeform 91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" name="Freeform 92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" name="Freeform 93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" name="Freeform 94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" name="Freeform 95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" name="Freeform 96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" name="Freeform 97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" name="Freeform 98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" name="Freeform 99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2 w 58"/>
                <a:gd name="T1" fmla="*/ 0 h 60"/>
                <a:gd name="T2" fmla="*/ 2 w 58"/>
                <a:gd name="T3" fmla="*/ 0 h 60"/>
                <a:gd name="T4" fmla="*/ 2 w 58"/>
                <a:gd name="T5" fmla="*/ 0 h 60"/>
                <a:gd name="T6" fmla="*/ 2 w 58"/>
                <a:gd name="T7" fmla="*/ 0 h 60"/>
                <a:gd name="T8" fmla="*/ 2 w 58"/>
                <a:gd name="T9" fmla="*/ 0 h 60"/>
                <a:gd name="T10" fmla="*/ 2 w 58"/>
                <a:gd name="T11" fmla="*/ 0 h 60"/>
                <a:gd name="T12" fmla="*/ 2 w 58"/>
                <a:gd name="T13" fmla="*/ 0 h 60"/>
                <a:gd name="T14" fmla="*/ 2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1 h 60"/>
                <a:gd name="T28" fmla="*/ 1 w 58"/>
                <a:gd name="T29" fmla="*/ 1 h 60"/>
                <a:gd name="T30" fmla="*/ 1 w 58"/>
                <a:gd name="T31" fmla="*/ 1 h 60"/>
                <a:gd name="T32" fmla="*/ 1 w 58"/>
                <a:gd name="T33" fmla="*/ 1 h 60"/>
                <a:gd name="T34" fmla="*/ 1 w 58"/>
                <a:gd name="T35" fmla="*/ 1 h 60"/>
                <a:gd name="T36" fmla="*/ 1 w 58"/>
                <a:gd name="T37" fmla="*/ 1 h 60"/>
                <a:gd name="T38" fmla="*/ 1 w 58"/>
                <a:gd name="T39" fmla="*/ 1 h 60"/>
                <a:gd name="T40" fmla="*/ 1 w 58"/>
                <a:gd name="T41" fmla="*/ 1 h 60"/>
                <a:gd name="T42" fmla="*/ 2 w 58"/>
                <a:gd name="T43" fmla="*/ 1 h 60"/>
                <a:gd name="T44" fmla="*/ 2 w 58"/>
                <a:gd name="T45" fmla="*/ 1 h 60"/>
                <a:gd name="T46" fmla="*/ 2 w 58"/>
                <a:gd name="T47" fmla="*/ 1 h 60"/>
                <a:gd name="T48" fmla="*/ 2 w 58"/>
                <a:gd name="T49" fmla="*/ 1 h 60"/>
                <a:gd name="T50" fmla="*/ 2 w 58"/>
                <a:gd name="T51" fmla="*/ 1 h 60"/>
                <a:gd name="T52" fmla="*/ 2 w 58"/>
                <a:gd name="T53" fmla="*/ 1 h 60"/>
                <a:gd name="T54" fmla="*/ 2 w 58"/>
                <a:gd name="T55" fmla="*/ 1 h 60"/>
                <a:gd name="T56" fmla="*/ 2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" name="Freeform 100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" name="Freeform 101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0 w 60"/>
                <a:gd name="T29" fmla="*/ 2 h 60"/>
                <a:gd name="T30" fmla="*/ 0 w 60"/>
                <a:gd name="T31" fmla="*/ 2 h 60"/>
                <a:gd name="T32" fmla="*/ 0 w 60"/>
                <a:gd name="T33" fmla="*/ 2 h 60"/>
                <a:gd name="T34" fmla="*/ 0 w 60"/>
                <a:gd name="T35" fmla="*/ 2 h 60"/>
                <a:gd name="T36" fmla="*/ 0 w 60"/>
                <a:gd name="T37" fmla="*/ 2 h 60"/>
                <a:gd name="T38" fmla="*/ 0 w 60"/>
                <a:gd name="T39" fmla="*/ 2 h 60"/>
                <a:gd name="T40" fmla="*/ 0 w 60"/>
                <a:gd name="T41" fmla="*/ 2 h 60"/>
                <a:gd name="T42" fmla="*/ 1 w 60"/>
                <a:gd name="T43" fmla="*/ 2 h 60"/>
                <a:gd name="T44" fmla="*/ 1 w 60"/>
                <a:gd name="T45" fmla="*/ 2 h 60"/>
                <a:gd name="T46" fmla="*/ 1 w 60"/>
                <a:gd name="T47" fmla="*/ 2 h 60"/>
                <a:gd name="T48" fmla="*/ 1 w 60"/>
                <a:gd name="T49" fmla="*/ 2 h 60"/>
                <a:gd name="T50" fmla="*/ 1 w 60"/>
                <a:gd name="T51" fmla="*/ 2 h 60"/>
                <a:gd name="T52" fmla="*/ 1 w 60"/>
                <a:gd name="T53" fmla="*/ 2 h 60"/>
                <a:gd name="T54" fmla="*/ 1 w 60"/>
                <a:gd name="T55" fmla="*/ 2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" name="Freeform 102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" name="Freeform 103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" name="Freeform 104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" name="Freeform 105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2 w 60"/>
                <a:gd name="T1" fmla="*/ 1 h 57"/>
                <a:gd name="T2" fmla="*/ 2 w 60"/>
                <a:gd name="T3" fmla="*/ 1 h 57"/>
                <a:gd name="T4" fmla="*/ 2 w 60"/>
                <a:gd name="T5" fmla="*/ 1 h 57"/>
                <a:gd name="T6" fmla="*/ 2 w 60"/>
                <a:gd name="T7" fmla="*/ 1 h 57"/>
                <a:gd name="T8" fmla="*/ 2 w 60"/>
                <a:gd name="T9" fmla="*/ 1 h 57"/>
                <a:gd name="T10" fmla="*/ 2 w 60"/>
                <a:gd name="T11" fmla="*/ 1 h 57"/>
                <a:gd name="T12" fmla="*/ 2 w 60"/>
                <a:gd name="T13" fmla="*/ 1 h 57"/>
                <a:gd name="T14" fmla="*/ 2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2 h 57"/>
                <a:gd name="T28" fmla="*/ 1 w 60"/>
                <a:gd name="T29" fmla="*/ 2 h 57"/>
                <a:gd name="T30" fmla="*/ 1 w 60"/>
                <a:gd name="T31" fmla="*/ 2 h 57"/>
                <a:gd name="T32" fmla="*/ 1 w 60"/>
                <a:gd name="T33" fmla="*/ 2 h 57"/>
                <a:gd name="T34" fmla="*/ 1 w 60"/>
                <a:gd name="T35" fmla="*/ 2 h 57"/>
                <a:gd name="T36" fmla="*/ 1 w 60"/>
                <a:gd name="T37" fmla="*/ 2 h 57"/>
                <a:gd name="T38" fmla="*/ 1 w 60"/>
                <a:gd name="T39" fmla="*/ 2 h 57"/>
                <a:gd name="T40" fmla="*/ 1 w 60"/>
                <a:gd name="T41" fmla="*/ 2 h 57"/>
                <a:gd name="T42" fmla="*/ 2 w 60"/>
                <a:gd name="T43" fmla="*/ 2 h 57"/>
                <a:gd name="T44" fmla="*/ 2 w 60"/>
                <a:gd name="T45" fmla="*/ 2 h 57"/>
                <a:gd name="T46" fmla="*/ 2 w 60"/>
                <a:gd name="T47" fmla="*/ 2 h 57"/>
                <a:gd name="T48" fmla="*/ 2 w 60"/>
                <a:gd name="T49" fmla="*/ 2 h 57"/>
                <a:gd name="T50" fmla="*/ 2 w 60"/>
                <a:gd name="T51" fmla="*/ 2 h 57"/>
                <a:gd name="T52" fmla="*/ 2 w 60"/>
                <a:gd name="T53" fmla="*/ 2 h 57"/>
                <a:gd name="T54" fmla="*/ 2 w 60"/>
                <a:gd name="T55" fmla="*/ 2 h 57"/>
                <a:gd name="T56" fmla="*/ 2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" name="Freeform 106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" name="Freeform 107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" name="Freeform 108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" name="Freeform 109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" name="Freeform 110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" name="Freeform 111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2 w 59"/>
                <a:gd name="T1" fmla="*/ 0 h 59"/>
                <a:gd name="T2" fmla="*/ 2 w 59"/>
                <a:gd name="T3" fmla="*/ 0 h 59"/>
                <a:gd name="T4" fmla="*/ 2 w 59"/>
                <a:gd name="T5" fmla="*/ 0 h 59"/>
                <a:gd name="T6" fmla="*/ 2 w 59"/>
                <a:gd name="T7" fmla="*/ 0 h 59"/>
                <a:gd name="T8" fmla="*/ 2 w 59"/>
                <a:gd name="T9" fmla="*/ 0 h 59"/>
                <a:gd name="T10" fmla="*/ 2 w 59"/>
                <a:gd name="T11" fmla="*/ 0 h 59"/>
                <a:gd name="T12" fmla="*/ 2 w 59"/>
                <a:gd name="T13" fmla="*/ 0 h 59"/>
                <a:gd name="T14" fmla="*/ 2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1 h 59"/>
                <a:gd name="T28" fmla="*/ 1 w 59"/>
                <a:gd name="T29" fmla="*/ 1 h 59"/>
                <a:gd name="T30" fmla="*/ 1 w 59"/>
                <a:gd name="T31" fmla="*/ 1 h 59"/>
                <a:gd name="T32" fmla="*/ 1 w 59"/>
                <a:gd name="T33" fmla="*/ 1 h 59"/>
                <a:gd name="T34" fmla="*/ 1 w 59"/>
                <a:gd name="T35" fmla="*/ 1 h 59"/>
                <a:gd name="T36" fmla="*/ 1 w 59"/>
                <a:gd name="T37" fmla="*/ 1 h 59"/>
                <a:gd name="T38" fmla="*/ 1 w 59"/>
                <a:gd name="T39" fmla="*/ 1 h 59"/>
                <a:gd name="T40" fmla="*/ 1 w 59"/>
                <a:gd name="T41" fmla="*/ 1 h 59"/>
                <a:gd name="T42" fmla="*/ 2 w 59"/>
                <a:gd name="T43" fmla="*/ 1 h 59"/>
                <a:gd name="T44" fmla="*/ 2 w 59"/>
                <a:gd name="T45" fmla="*/ 1 h 59"/>
                <a:gd name="T46" fmla="*/ 2 w 59"/>
                <a:gd name="T47" fmla="*/ 1 h 59"/>
                <a:gd name="T48" fmla="*/ 2 w 59"/>
                <a:gd name="T49" fmla="*/ 1 h 59"/>
                <a:gd name="T50" fmla="*/ 2 w 59"/>
                <a:gd name="T51" fmla="*/ 1 h 59"/>
                <a:gd name="T52" fmla="*/ 2 w 59"/>
                <a:gd name="T53" fmla="*/ 1 h 59"/>
                <a:gd name="T54" fmla="*/ 2 w 59"/>
                <a:gd name="T55" fmla="*/ 1 h 59"/>
                <a:gd name="T56" fmla="*/ 2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" name="Freeform 112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" name="Freeform 113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" name="Freeform 114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" name="Freeform 115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" name="Freeform 116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" name="Freeform 117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" name="Freeform 118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" name="Freeform 119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2 w 58"/>
                <a:gd name="T1" fmla="*/ 1 h 58"/>
                <a:gd name="T2" fmla="*/ 2 w 58"/>
                <a:gd name="T3" fmla="*/ 1 h 58"/>
                <a:gd name="T4" fmla="*/ 2 w 58"/>
                <a:gd name="T5" fmla="*/ 1 h 58"/>
                <a:gd name="T6" fmla="*/ 2 w 58"/>
                <a:gd name="T7" fmla="*/ 1 h 58"/>
                <a:gd name="T8" fmla="*/ 2 w 58"/>
                <a:gd name="T9" fmla="*/ 1 h 58"/>
                <a:gd name="T10" fmla="*/ 2 w 58"/>
                <a:gd name="T11" fmla="*/ 1 h 58"/>
                <a:gd name="T12" fmla="*/ 2 w 58"/>
                <a:gd name="T13" fmla="*/ 1 h 58"/>
                <a:gd name="T14" fmla="*/ 2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2 h 58"/>
                <a:gd name="T28" fmla="*/ 1 w 58"/>
                <a:gd name="T29" fmla="*/ 2 h 58"/>
                <a:gd name="T30" fmla="*/ 1 w 58"/>
                <a:gd name="T31" fmla="*/ 2 h 58"/>
                <a:gd name="T32" fmla="*/ 1 w 58"/>
                <a:gd name="T33" fmla="*/ 2 h 58"/>
                <a:gd name="T34" fmla="*/ 1 w 58"/>
                <a:gd name="T35" fmla="*/ 2 h 58"/>
                <a:gd name="T36" fmla="*/ 1 w 58"/>
                <a:gd name="T37" fmla="*/ 2 h 58"/>
                <a:gd name="T38" fmla="*/ 1 w 58"/>
                <a:gd name="T39" fmla="*/ 2 h 58"/>
                <a:gd name="T40" fmla="*/ 1 w 58"/>
                <a:gd name="T41" fmla="*/ 2 h 58"/>
                <a:gd name="T42" fmla="*/ 2 w 58"/>
                <a:gd name="T43" fmla="*/ 2 h 58"/>
                <a:gd name="T44" fmla="*/ 2 w 58"/>
                <a:gd name="T45" fmla="*/ 2 h 58"/>
                <a:gd name="T46" fmla="*/ 2 w 58"/>
                <a:gd name="T47" fmla="*/ 2 h 58"/>
                <a:gd name="T48" fmla="*/ 2 w 58"/>
                <a:gd name="T49" fmla="*/ 2 h 58"/>
                <a:gd name="T50" fmla="*/ 2 w 58"/>
                <a:gd name="T51" fmla="*/ 2 h 58"/>
                <a:gd name="T52" fmla="*/ 2 w 58"/>
                <a:gd name="T53" fmla="*/ 2 h 58"/>
                <a:gd name="T54" fmla="*/ 2 w 58"/>
                <a:gd name="T55" fmla="*/ 2 h 58"/>
                <a:gd name="T56" fmla="*/ 2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" name="Freeform 120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" name="Freeform 121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" name="Freeform 122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" name="Freeform 123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" name="Freeform 124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" name="Freeform 125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" name="Freeform 126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" name="Freeform 127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" name="Freeform 128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" name="Freeform 129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2" name="Freeform 130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" name="Freeform 131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" name="Freeform 132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" name="Freeform 133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" name="Freeform 134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" name="Freeform 135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2 w 58"/>
                <a:gd name="T1" fmla="*/ 1 h 59"/>
                <a:gd name="T2" fmla="*/ 2 w 58"/>
                <a:gd name="T3" fmla="*/ 1 h 59"/>
                <a:gd name="T4" fmla="*/ 2 w 58"/>
                <a:gd name="T5" fmla="*/ 1 h 59"/>
                <a:gd name="T6" fmla="*/ 2 w 58"/>
                <a:gd name="T7" fmla="*/ 1 h 59"/>
                <a:gd name="T8" fmla="*/ 2 w 58"/>
                <a:gd name="T9" fmla="*/ 1 h 59"/>
                <a:gd name="T10" fmla="*/ 2 w 58"/>
                <a:gd name="T11" fmla="*/ 1 h 59"/>
                <a:gd name="T12" fmla="*/ 2 w 58"/>
                <a:gd name="T13" fmla="*/ 1 h 59"/>
                <a:gd name="T14" fmla="*/ 2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2 h 59"/>
                <a:gd name="T28" fmla="*/ 1 w 58"/>
                <a:gd name="T29" fmla="*/ 2 h 59"/>
                <a:gd name="T30" fmla="*/ 1 w 58"/>
                <a:gd name="T31" fmla="*/ 2 h 59"/>
                <a:gd name="T32" fmla="*/ 1 w 58"/>
                <a:gd name="T33" fmla="*/ 2 h 59"/>
                <a:gd name="T34" fmla="*/ 1 w 58"/>
                <a:gd name="T35" fmla="*/ 2 h 59"/>
                <a:gd name="T36" fmla="*/ 1 w 58"/>
                <a:gd name="T37" fmla="*/ 2 h 59"/>
                <a:gd name="T38" fmla="*/ 1 w 58"/>
                <a:gd name="T39" fmla="*/ 2 h 59"/>
                <a:gd name="T40" fmla="*/ 1 w 58"/>
                <a:gd name="T41" fmla="*/ 2 h 59"/>
                <a:gd name="T42" fmla="*/ 2 w 58"/>
                <a:gd name="T43" fmla="*/ 2 h 59"/>
                <a:gd name="T44" fmla="*/ 2 w 58"/>
                <a:gd name="T45" fmla="*/ 2 h 59"/>
                <a:gd name="T46" fmla="*/ 2 w 58"/>
                <a:gd name="T47" fmla="*/ 2 h 59"/>
                <a:gd name="T48" fmla="*/ 2 w 58"/>
                <a:gd name="T49" fmla="*/ 2 h 59"/>
                <a:gd name="T50" fmla="*/ 2 w 58"/>
                <a:gd name="T51" fmla="*/ 2 h 59"/>
                <a:gd name="T52" fmla="*/ 2 w 58"/>
                <a:gd name="T53" fmla="*/ 2 h 59"/>
                <a:gd name="T54" fmla="*/ 2 w 58"/>
                <a:gd name="T55" fmla="*/ 2 h 59"/>
                <a:gd name="T56" fmla="*/ 2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8" name="Freeform 136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" name="Freeform 137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2 w 60"/>
                <a:gd name="T1" fmla="*/ 1 h 58"/>
                <a:gd name="T2" fmla="*/ 2 w 60"/>
                <a:gd name="T3" fmla="*/ 1 h 58"/>
                <a:gd name="T4" fmla="*/ 2 w 60"/>
                <a:gd name="T5" fmla="*/ 1 h 58"/>
                <a:gd name="T6" fmla="*/ 2 w 60"/>
                <a:gd name="T7" fmla="*/ 1 h 58"/>
                <a:gd name="T8" fmla="*/ 2 w 60"/>
                <a:gd name="T9" fmla="*/ 1 h 58"/>
                <a:gd name="T10" fmla="*/ 2 w 60"/>
                <a:gd name="T11" fmla="*/ 1 h 58"/>
                <a:gd name="T12" fmla="*/ 2 w 60"/>
                <a:gd name="T13" fmla="*/ 1 h 58"/>
                <a:gd name="T14" fmla="*/ 2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2 h 58"/>
                <a:gd name="T28" fmla="*/ 1 w 60"/>
                <a:gd name="T29" fmla="*/ 2 h 58"/>
                <a:gd name="T30" fmla="*/ 1 w 60"/>
                <a:gd name="T31" fmla="*/ 2 h 58"/>
                <a:gd name="T32" fmla="*/ 1 w 60"/>
                <a:gd name="T33" fmla="*/ 2 h 58"/>
                <a:gd name="T34" fmla="*/ 1 w 60"/>
                <a:gd name="T35" fmla="*/ 2 h 58"/>
                <a:gd name="T36" fmla="*/ 1 w 60"/>
                <a:gd name="T37" fmla="*/ 2 h 58"/>
                <a:gd name="T38" fmla="*/ 1 w 60"/>
                <a:gd name="T39" fmla="*/ 2 h 58"/>
                <a:gd name="T40" fmla="*/ 1 w 60"/>
                <a:gd name="T41" fmla="*/ 2 h 58"/>
                <a:gd name="T42" fmla="*/ 2 w 60"/>
                <a:gd name="T43" fmla="*/ 2 h 58"/>
                <a:gd name="T44" fmla="*/ 2 w 60"/>
                <a:gd name="T45" fmla="*/ 2 h 58"/>
                <a:gd name="T46" fmla="*/ 2 w 60"/>
                <a:gd name="T47" fmla="*/ 2 h 58"/>
                <a:gd name="T48" fmla="*/ 2 w 60"/>
                <a:gd name="T49" fmla="*/ 2 h 58"/>
                <a:gd name="T50" fmla="*/ 2 w 60"/>
                <a:gd name="T51" fmla="*/ 2 h 58"/>
                <a:gd name="T52" fmla="*/ 2 w 60"/>
                <a:gd name="T53" fmla="*/ 2 h 58"/>
                <a:gd name="T54" fmla="*/ 2 w 60"/>
                <a:gd name="T55" fmla="*/ 2 h 58"/>
                <a:gd name="T56" fmla="*/ 2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" name="Freeform 138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" name="Freeform 139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2" name="Freeform 140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3" name="Freeform 141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4" name="Freeform 142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5" name="Freeform 143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2 w 58"/>
                <a:gd name="T1" fmla="*/ 1 h 59"/>
                <a:gd name="T2" fmla="*/ 2 w 58"/>
                <a:gd name="T3" fmla="*/ 1 h 59"/>
                <a:gd name="T4" fmla="*/ 2 w 58"/>
                <a:gd name="T5" fmla="*/ 1 h 59"/>
                <a:gd name="T6" fmla="*/ 2 w 58"/>
                <a:gd name="T7" fmla="*/ 1 h 59"/>
                <a:gd name="T8" fmla="*/ 2 w 58"/>
                <a:gd name="T9" fmla="*/ 1 h 59"/>
                <a:gd name="T10" fmla="*/ 2 w 58"/>
                <a:gd name="T11" fmla="*/ 1 h 59"/>
                <a:gd name="T12" fmla="*/ 2 w 58"/>
                <a:gd name="T13" fmla="*/ 1 h 59"/>
                <a:gd name="T14" fmla="*/ 2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2 h 59"/>
                <a:gd name="T28" fmla="*/ 1 w 58"/>
                <a:gd name="T29" fmla="*/ 2 h 59"/>
                <a:gd name="T30" fmla="*/ 1 w 58"/>
                <a:gd name="T31" fmla="*/ 2 h 59"/>
                <a:gd name="T32" fmla="*/ 1 w 58"/>
                <a:gd name="T33" fmla="*/ 2 h 59"/>
                <a:gd name="T34" fmla="*/ 1 w 58"/>
                <a:gd name="T35" fmla="*/ 2 h 59"/>
                <a:gd name="T36" fmla="*/ 1 w 58"/>
                <a:gd name="T37" fmla="*/ 2 h 59"/>
                <a:gd name="T38" fmla="*/ 1 w 58"/>
                <a:gd name="T39" fmla="*/ 2 h 59"/>
                <a:gd name="T40" fmla="*/ 1 w 58"/>
                <a:gd name="T41" fmla="*/ 2 h 59"/>
                <a:gd name="T42" fmla="*/ 2 w 58"/>
                <a:gd name="T43" fmla="*/ 2 h 59"/>
                <a:gd name="T44" fmla="*/ 2 w 58"/>
                <a:gd name="T45" fmla="*/ 2 h 59"/>
                <a:gd name="T46" fmla="*/ 2 w 58"/>
                <a:gd name="T47" fmla="*/ 2 h 59"/>
                <a:gd name="T48" fmla="*/ 2 w 58"/>
                <a:gd name="T49" fmla="*/ 2 h 59"/>
                <a:gd name="T50" fmla="*/ 2 w 58"/>
                <a:gd name="T51" fmla="*/ 2 h 59"/>
                <a:gd name="T52" fmla="*/ 2 w 58"/>
                <a:gd name="T53" fmla="*/ 2 h 59"/>
                <a:gd name="T54" fmla="*/ 2 w 58"/>
                <a:gd name="T55" fmla="*/ 2 h 59"/>
                <a:gd name="T56" fmla="*/ 2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6" name="Freeform 144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7" name="Freeform 145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8" name="Freeform 146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2" name="Group 147"/>
          <p:cNvGrpSpPr>
            <a:grpSpLocks/>
          </p:cNvGrpSpPr>
          <p:nvPr/>
        </p:nvGrpSpPr>
        <p:grpSpPr bwMode="auto">
          <a:xfrm rot="5268625">
            <a:off x="193675" y="-34924"/>
            <a:ext cx="1912937" cy="2119312"/>
            <a:chOff x="2332" y="1554"/>
            <a:chExt cx="1105" cy="1218"/>
          </a:xfrm>
        </p:grpSpPr>
        <p:sp>
          <p:nvSpPr>
            <p:cNvPr id="2341" name="Freeform 148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2 h 60"/>
                <a:gd name="T2" fmla="*/ 0 w 61"/>
                <a:gd name="T3" fmla="*/ 2 h 60"/>
                <a:gd name="T4" fmla="*/ 0 w 61"/>
                <a:gd name="T5" fmla="*/ 2 h 60"/>
                <a:gd name="T6" fmla="*/ 0 w 61"/>
                <a:gd name="T7" fmla="*/ 2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1 w 61"/>
                <a:gd name="T19" fmla="*/ 1 h 60"/>
                <a:gd name="T20" fmla="*/ 1 w 61"/>
                <a:gd name="T21" fmla="*/ 1 h 60"/>
                <a:gd name="T22" fmla="*/ 1 w 61"/>
                <a:gd name="T23" fmla="*/ 1 h 60"/>
                <a:gd name="T24" fmla="*/ 1 w 61"/>
                <a:gd name="T25" fmla="*/ 1 h 60"/>
                <a:gd name="T26" fmla="*/ 1 w 61"/>
                <a:gd name="T27" fmla="*/ 2 h 60"/>
                <a:gd name="T28" fmla="*/ 1 w 61"/>
                <a:gd name="T29" fmla="*/ 2 h 60"/>
                <a:gd name="T30" fmla="*/ 1 w 61"/>
                <a:gd name="T31" fmla="*/ 2 h 60"/>
                <a:gd name="T32" fmla="*/ 0 w 61"/>
                <a:gd name="T33" fmla="*/ 2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2" name="Freeform 149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 w 132"/>
                <a:gd name="T1" fmla="*/ 6 h 182"/>
                <a:gd name="T2" fmla="*/ 3 w 132"/>
                <a:gd name="T3" fmla="*/ 6 h 182"/>
                <a:gd name="T4" fmla="*/ 3 w 132"/>
                <a:gd name="T5" fmla="*/ 6 h 182"/>
                <a:gd name="T6" fmla="*/ 4 w 132"/>
                <a:gd name="T7" fmla="*/ 5 h 182"/>
                <a:gd name="T8" fmla="*/ 4 w 132"/>
                <a:gd name="T9" fmla="*/ 4 h 182"/>
                <a:gd name="T10" fmla="*/ 4 w 132"/>
                <a:gd name="T11" fmla="*/ 3 h 182"/>
                <a:gd name="T12" fmla="*/ 5 w 132"/>
                <a:gd name="T13" fmla="*/ 2 h 182"/>
                <a:gd name="T14" fmla="*/ 5 w 132"/>
                <a:gd name="T15" fmla="*/ 1 h 182"/>
                <a:gd name="T16" fmla="*/ 4 w 132"/>
                <a:gd name="T17" fmla="*/ 1 h 182"/>
                <a:gd name="T18" fmla="*/ 3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2 h 182"/>
                <a:gd name="T26" fmla="*/ 1 w 132"/>
                <a:gd name="T27" fmla="*/ 3 h 182"/>
                <a:gd name="T28" fmla="*/ 1 w 132"/>
                <a:gd name="T29" fmla="*/ 4 h 182"/>
                <a:gd name="T30" fmla="*/ 2 w 132"/>
                <a:gd name="T31" fmla="*/ 5 h 182"/>
                <a:gd name="T32" fmla="*/ 2 w 132"/>
                <a:gd name="T33" fmla="*/ 6 h 182"/>
                <a:gd name="T34" fmla="*/ 2 w 132"/>
                <a:gd name="T35" fmla="*/ 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3" name="Freeform 150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 w 132"/>
                <a:gd name="T1" fmla="*/ 6 h 182"/>
                <a:gd name="T2" fmla="*/ 3 w 132"/>
                <a:gd name="T3" fmla="*/ 6 h 182"/>
                <a:gd name="T4" fmla="*/ 3 w 132"/>
                <a:gd name="T5" fmla="*/ 6 h 182"/>
                <a:gd name="T6" fmla="*/ 4 w 132"/>
                <a:gd name="T7" fmla="*/ 5 h 182"/>
                <a:gd name="T8" fmla="*/ 4 w 132"/>
                <a:gd name="T9" fmla="*/ 4 h 182"/>
                <a:gd name="T10" fmla="*/ 4 w 132"/>
                <a:gd name="T11" fmla="*/ 3 h 182"/>
                <a:gd name="T12" fmla="*/ 5 w 132"/>
                <a:gd name="T13" fmla="*/ 2 h 182"/>
                <a:gd name="T14" fmla="*/ 5 w 132"/>
                <a:gd name="T15" fmla="*/ 1 h 182"/>
                <a:gd name="T16" fmla="*/ 4 w 132"/>
                <a:gd name="T17" fmla="*/ 1 h 182"/>
                <a:gd name="T18" fmla="*/ 3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2 h 182"/>
                <a:gd name="T26" fmla="*/ 1 w 132"/>
                <a:gd name="T27" fmla="*/ 3 h 182"/>
                <a:gd name="T28" fmla="*/ 1 w 132"/>
                <a:gd name="T29" fmla="*/ 4 h 182"/>
                <a:gd name="T30" fmla="*/ 2 w 132"/>
                <a:gd name="T31" fmla="*/ 5 h 182"/>
                <a:gd name="T32" fmla="*/ 2 w 132"/>
                <a:gd name="T33" fmla="*/ 6 h 182"/>
                <a:gd name="T34" fmla="*/ 2 w 132"/>
                <a:gd name="T35" fmla="*/ 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4" name="Freeform 151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6 w 177"/>
                <a:gd name="T1" fmla="*/ 5 h 146"/>
                <a:gd name="T2" fmla="*/ 6 w 177"/>
                <a:gd name="T3" fmla="*/ 4 h 146"/>
                <a:gd name="T4" fmla="*/ 6 w 177"/>
                <a:gd name="T5" fmla="*/ 4 h 146"/>
                <a:gd name="T6" fmla="*/ 6 w 177"/>
                <a:gd name="T7" fmla="*/ 3 h 146"/>
                <a:gd name="T8" fmla="*/ 5 w 177"/>
                <a:gd name="T9" fmla="*/ 2 h 146"/>
                <a:gd name="T10" fmla="*/ 4 w 177"/>
                <a:gd name="T11" fmla="*/ 2 h 146"/>
                <a:gd name="T12" fmla="*/ 3 w 177"/>
                <a:gd name="T13" fmla="*/ 1 h 146"/>
                <a:gd name="T14" fmla="*/ 3 w 177"/>
                <a:gd name="T15" fmla="*/ 0 h 146"/>
                <a:gd name="T16" fmla="*/ 2 w 177"/>
                <a:gd name="T17" fmla="*/ 1 h 146"/>
                <a:gd name="T18" fmla="*/ 1 w 177"/>
                <a:gd name="T19" fmla="*/ 2 h 146"/>
                <a:gd name="T20" fmla="*/ 1 w 177"/>
                <a:gd name="T21" fmla="*/ 2 h 146"/>
                <a:gd name="T22" fmla="*/ 0 w 177"/>
                <a:gd name="T23" fmla="*/ 3 h 146"/>
                <a:gd name="T24" fmla="*/ 1 w 177"/>
                <a:gd name="T25" fmla="*/ 3 h 146"/>
                <a:gd name="T26" fmla="*/ 1 w 177"/>
                <a:gd name="T27" fmla="*/ 4 h 146"/>
                <a:gd name="T28" fmla="*/ 1 w 177"/>
                <a:gd name="T29" fmla="*/ 4 h 146"/>
                <a:gd name="T30" fmla="*/ 1 w 177"/>
                <a:gd name="T31" fmla="*/ 4 h 146"/>
                <a:gd name="T32" fmla="*/ 2 w 177"/>
                <a:gd name="T33" fmla="*/ 5 h 146"/>
                <a:gd name="T34" fmla="*/ 2 w 177"/>
                <a:gd name="T35" fmla="*/ 5 h 146"/>
                <a:gd name="T36" fmla="*/ 3 w 177"/>
                <a:gd name="T37" fmla="*/ 5 h 146"/>
                <a:gd name="T38" fmla="*/ 4 w 177"/>
                <a:gd name="T39" fmla="*/ 5 h 146"/>
                <a:gd name="T40" fmla="*/ 4 w 177"/>
                <a:gd name="T41" fmla="*/ 5 h 146"/>
                <a:gd name="T42" fmla="*/ 5 w 177"/>
                <a:gd name="T43" fmla="*/ 5 h 146"/>
                <a:gd name="T44" fmla="*/ 5 w 177"/>
                <a:gd name="T45" fmla="*/ 5 h 146"/>
                <a:gd name="T46" fmla="*/ 5 w 177"/>
                <a:gd name="T47" fmla="*/ 5 h 146"/>
                <a:gd name="T48" fmla="*/ 6 w 177"/>
                <a:gd name="T49" fmla="*/ 5 h 146"/>
                <a:gd name="T50" fmla="*/ 6 w 177"/>
                <a:gd name="T51" fmla="*/ 5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" name="Freeform 152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6 w 178"/>
                <a:gd name="T1" fmla="*/ 0 h 143"/>
                <a:gd name="T2" fmla="*/ 6 w 178"/>
                <a:gd name="T3" fmla="*/ 0 h 143"/>
                <a:gd name="T4" fmla="*/ 6 w 178"/>
                <a:gd name="T5" fmla="*/ 0 h 143"/>
                <a:gd name="T6" fmla="*/ 5 w 178"/>
                <a:gd name="T7" fmla="*/ 0 h 143"/>
                <a:gd name="T8" fmla="*/ 5 w 178"/>
                <a:gd name="T9" fmla="*/ 0 h 143"/>
                <a:gd name="T10" fmla="*/ 5 w 178"/>
                <a:gd name="T11" fmla="*/ 0 h 143"/>
                <a:gd name="T12" fmla="*/ 4 w 178"/>
                <a:gd name="T13" fmla="*/ 0 h 143"/>
                <a:gd name="T14" fmla="*/ 4 w 178"/>
                <a:gd name="T15" fmla="*/ 0 h 143"/>
                <a:gd name="T16" fmla="*/ 3 w 178"/>
                <a:gd name="T17" fmla="*/ 0 h 143"/>
                <a:gd name="T18" fmla="*/ 2 w 178"/>
                <a:gd name="T19" fmla="*/ 0 h 143"/>
                <a:gd name="T20" fmla="*/ 2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1 h 143"/>
                <a:gd name="T28" fmla="*/ 1 w 178"/>
                <a:gd name="T29" fmla="*/ 1 h 143"/>
                <a:gd name="T30" fmla="*/ 0 w 178"/>
                <a:gd name="T31" fmla="*/ 2 h 143"/>
                <a:gd name="T32" fmla="*/ 1 w 178"/>
                <a:gd name="T33" fmla="*/ 2 h 143"/>
                <a:gd name="T34" fmla="*/ 1 w 178"/>
                <a:gd name="T35" fmla="*/ 3 h 143"/>
                <a:gd name="T36" fmla="*/ 2 w 178"/>
                <a:gd name="T37" fmla="*/ 4 h 143"/>
                <a:gd name="T38" fmla="*/ 3 w 178"/>
                <a:gd name="T39" fmla="*/ 4 h 143"/>
                <a:gd name="T40" fmla="*/ 3 w 178"/>
                <a:gd name="T41" fmla="*/ 4 h 143"/>
                <a:gd name="T42" fmla="*/ 4 w 178"/>
                <a:gd name="T43" fmla="*/ 3 h 143"/>
                <a:gd name="T44" fmla="*/ 5 w 178"/>
                <a:gd name="T45" fmla="*/ 2 h 143"/>
                <a:gd name="T46" fmla="*/ 6 w 178"/>
                <a:gd name="T47" fmla="*/ 1 h 143"/>
                <a:gd name="T48" fmla="*/ 6 w 178"/>
                <a:gd name="T49" fmla="*/ 1 h 143"/>
                <a:gd name="T50" fmla="*/ 6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" name="Freeform 153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3 w 132"/>
                <a:gd name="T1" fmla="*/ 0 h 181"/>
                <a:gd name="T2" fmla="*/ 2 w 132"/>
                <a:gd name="T3" fmla="*/ 0 h 181"/>
                <a:gd name="T4" fmla="*/ 2 w 132"/>
                <a:gd name="T5" fmla="*/ 0 h 181"/>
                <a:gd name="T6" fmla="*/ 2 w 132"/>
                <a:gd name="T7" fmla="*/ 0 h 181"/>
                <a:gd name="T8" fmla="*/ 1 w 132"/>
                <a:gd name="T9" fmla="*/ 1 h 181"/>
                <a:gd name="T10" fmla="*/ 1 w 132"/>
                <a:gd name="T11" fmla="*/ 2 h 181"/>
                <a:gd name="T12" fmla="*/ 0 w 132"/>
                <a:gd name="T13" fmla="*/ 3 h 181"/>
                <a:gd name="T14" fmla="*/ 1 w 132"/>
                <a:gd name="T15" fmla="*/ 4 h 181"/>
                <a:gd name="T16" fmla="*/ 1 w 132"/>
                <a:gd name="T17" fmla="*/ 5 h 181"/>
                <a:gd name="T18" fmla="*/ 2 w 132"/>
                <a:gd name="T19" fmla="*/ 5 h 181"/>
                <a:gd name="T20" fmla="*/ 4 w 132"/>
                <a:gd name="T21" fmla="*/ 5 h 181"/>
                <a:gd name="T22" fmla="*/ 4 w 132"/>
                <a:gd name="T23" fmla="*/ 4 h 181"/>
                <a:gd name="T24" fmla="*/ 5 w 132"/>
                <a:gd name="T25" fmla="*/ 3 h 181"/>
                <a:gd name="T26" fmla="*/ 4 w 132"/>
                <a:gd name="T27" fmla="*/ 2 h 181"/>
                <a:gd name="T28" fmla="*/ 4 w 132"/>
                <a:gd name="T29" fmla="*/ 1 h 181"/>
                <a:gd name="T30" fmla="*/ 4 w 132"/>
                <a:gd name="T31" fmla="*/ 0 h 181"/>
                <a:gd name="T32" fmla="*/ 3 w 132"/>
                <a:gd name="T33" fmla="*/ 0 h 181"/>
                <a:gd name="T34" fmla="*/ 3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7" name="Freeform 154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2 h 144"/>
                <a:gd name="T6" fmla="*/ 0 w 177"/>
                <a:gd name="T7" fmla="*/ 2 h 144"/>
                <a:gd name="T8" fmla="*/ 1 w 177"/>
                <a:gd name="T9" fmla="*/ 3 h 144"/>
                <a:gd name="T10" fmla="*/ 1 w 177"/>
                <a:gd name="T11" fmla="*/ 4 h 144"/>
                <a:gd name="T12" fmla="*/ 2 w 177"/>
                <a:gd name="T13" fmla="*/ 5 h 144"/>
                <a:gd name="T14" fmla="*/ 3 w 177"/>
                <a:gd name="T15" fmla="*/ 5 h 144"/>
                <a:gd name="T16" fmla="*/ 4 w 177"/>
                <a:gd name="T17" fmla="*/ 5 h 144"/>
                <a:gd name="T18" fmla="*/ 5 w 177"/>
                <a:gd name="T19" fmla="*/ 4 h 144"/>
                <a:gd name="T20" fmla="*/ 5 w 177"/>
                <a:gd name="T21" fmla="*/ 3 h 144"/>
                <a:gd name="T22" fmla="*/ 5 w 177"/>
                <a:gd name="T23" fmla="*/ 3 h 144"/>
                <a:gd name="T24" fmla="*/ 5 w 177"/>
                <a:gd name="T25" fmla="*/ 2 h 144"/>
                <a:gd name="T26" fmla="*/ 5 w 177"/>
                <a:gd name="T27" fmla="*/ 2 h 144"/>
                <a:gd name="T28" fmla="*/ 5 w 177"/>
                <a:gd name="T29" fmla="*/ 1 h 144"/>
                <a:gd name="T30" fmla="*/ 4 w 177"/>
                <a:gd name="T31" fmla="*/ 1 h 144"/>
                <a:gd name="T32" fmla="*/ 4 w 177"/>
                <a:gd name="T33" fmla="*/ 1 h 144"/>
                <a:gd name="T34" fmla="*/ 3 w 177"/>
                <a:gd name="T35" fmla="*/ 1 h 144"/>
                <a:gd name="T36" fmla="*/ 3 w 177"/>
                <a:gd name="T37" fmla="*/ 1 h 144"/>
                <a:gd name="T38" fmla="*/ 2 w 177"/>
                <a:gd name="T39" fmla="*/ 1 h 144"/>
                <a:gd name="T40" fmla="*/ 1 w 177"/>
                <a:gd name="T41" fmla="*/ 1 h 144"/>
                <a:gd name="T42" fmla="*/ 1 w 177"/>
                <a:gd name="T43" fmla="*/ 0 h 144"/>
                <a:gd name="T44" fmla="*/ 1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8" name="Freeform 155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4 h 143"/>
                <a:gd name="T2" fmla="*/ 1 w 180"/>
                <a:gd name="T3" fmla="*/ 5 h 143"/>
                <a:gd name="T4" fmla="*/ 1 w 180"/>
                <a:gd name="T5" fmla="*/ 5 h 143"/>
                <a:gd name="T6" fmla="*/ 1 w 180"/>
                <a:gd name="T7" fmla="*/ 5 h 143"/>
                <a:gd name="T8" fmla="*/ 2 w 180"/>
                <a:gd name="T9" fmla="*/ 5 h 143"/>
                <a:gd name="T10" fmla="*/ 2 w 180"/>
                <a:gd name="T11" fmla="*/ 5 h 143"/>
                <a:gd name="T12" fmla="*/ 2 w 180"/>
                <a:gd name="T13" fmla="*/ 5 h 143"/>
                <a:gd name="T14" fmla="*/ 3 w 180"/>
                <a:gd name="T15" fmla="*/ 5 h 143"/>
                <a:gd name="T16" fmla="*/ 4 w 180"/>
                <a:gd name="T17" fmla="*/ 5 h 143"/>
                <a:gd name="T18" fmla="*/ 4 w 180"/>
                <a:gd name="T19" fmla="*/ 5 h 143"/>
                <a:gd name="T20" fmla="*/ 5 w 180"/>
                <a:gd name="T21" fmla="*/ 5 h 143"/>
                <a:gd name="T22" fmla="*/ 5 w 180"/>
                <a:gd name="T23" fmla="*/ 4 h 143"/>
                <a:gd name="T24" fmla="*/ 6 w 180"/>
                <a:gd name="T25" fmla="*/ 4 h 143"/>
                <a:gd name="T26" fmla="*/ 6 w 180"/>
                <a:gd name="T27" fmla="*/ 4 h 143"/>
                <a:gd name="T28" fmla="*/ 6 w 180"/>
                <a:gd name="T29" fmla="*/ 3 h 143"/>
                <a:gd name="T30" fmla="*/ 6 w 180"/>
                <a:gd name="T31" fmla="*/ 3 h 143"/>
                <a:gd name="T32" fmla="*/ 6 w 180"/>
                <a:gd name="T33" fmla="*/ 2 h 143"/>
                <a:gd name="T34" fmla="*/ 6 w 180"/>
                <a:gd name="T35" fmla="*/ 2 h 143"/>
                <a:gd name="T36" fmla="*/ 5 w 180"/>
                <a:gd name="T37" fmla="*/ 1 h 143"/>
                <a:gd name="T38" fmla="*/ 4 w 180"/>
                <a:gd name="T39" fmla="*/ 0 h 143"/>
                <a:gd name="T40" fmla="*/ 3 w 180"/>
                <a:gd name="T41" fmla="*/ 1 h 143"/>
                <a:gd name="T42" fmla="*/ 2 w 180"/>
                <a:gd name="T43" fmla="*/ 1 h 143"/>
                <a:gd name="T44" fmla="*/ 2 w 180"/>
                <a:gd name="T45" fmla="*/ 2 h 143"/>
                <a:gd name="T46" fmla="*/ 1 w 180"/>
                <a:gd name="T47" fmla="*/ 3 h 143"/>
                <a:gd name="T48" fmla="*/ 1 w 180"/>
                <a:gd name="T49" fmla="*/ 4 h 143"/>
                <a:gd name="T50" fmla="*/ 0 w 180"/>
                <a:gd name="T51" fmla="*/ 4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9" name="Freeform 156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0" name="Freeform 157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3 h 73"/>
                <a:gd name="T2" fmla="*/ 1 w 52"/>
                <a:gd name="T3" fmla="*/ 3 h 73"/>
                <a:gd name="T4" fmla="*/ 2 w 52"/>
                <a:gd name="T5" fmla="*/ 3 h 73"/>
                <a:gd name="T6" fmla="*/ 2 w 52"/>
                <a:gd name="T7" fmla="*/ 2 h 73"/>
                <a:gd name="T8" fmla="*/ 2 w 52"/>
                <a:gd name="T9" fmla="*/ 2 h 73"/>
                <a:gd name="T10" fmla="*/ 2 w 52"/>
                <a:gd name="T11" fmla="*/ 2 h 73"/>
                <a:gd name="T12" fmla="*/ 2 w 52"/>
                <a:gd name="T13" fmla="*/ 1 h 73"/>
                <a:gd name="T14" fmla="*/ 2 w 52"/>
                <a:gd name="T15" fmla="*/ 1 h 73"/>
                <a:gd name="T16" fmla="*/ 2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2 h 73"/>
                <a:gd name="T28" fmla="*/ 1 w 52"/>
                <a:gd name="T29" fmla="*/ 2 h 73"/>
                <a:gd name="T30" fmla="*/ 1 w 52"/>
                <a:gd name="T31" fmla="*/ 2 h 73"/>
                <a:gd name="T32" fmla="*/ 1 w 52"/>
                <a:gd name="T33" fmla="*/ 3 h 73"/>
                <a:gd name="T34" fmla="*/ 1 w 52"/>
                <a:gd name="T35" fmla="*/ 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1" name="Freeform 158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3 h 73"/>
                <a:gd name="T2" fmla="*/ 1 w 52"/>
                <a:gd name="T3" fmla="*/ 3 h 73"/>
                <a:gd name="T4" fmla="*/ 2 w 52"/>
                <a:gd name="T5" fmla="*/ 3 h 73"/>
                <a:gd name="T6" fmla="*/ 2 w 52"/>
                <a:gd name="T7" fmla="*/ 2 h 73"/>
                <a:gd name="T8" fmla="*/ 2 w 52"/>
                <a:gd name="T9" fmla="*/ 2 h 73"/>
                <a:gd name="T10" fmla="*/ 2 w 52"/>
                <a:gd name="T11" fmla="*/ 2 h 73"/>
                <a:gd name="T12" fmla="*/ 2 w 52"/>
                <a:gd name="T13" fmla="*/ 1 h 73"/>
                <a:gd name="T14" fmla="*/ 2 w 52"/>
                <a:gd name="T15" fmla="*/ 1 h 73"/>
                <a:gd name="T16" fmla="*/ 2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2 h 73"/>
                <a:gd name="T28" fmla="*/ 1 w 52"/>
                <a:gd name="T29" fmla="*/ 2 h 73"/>
                <a:gd name="T30" fmla="*/ 1 w 52"/>
                <a:gd name="T31" fmla="*/ 2 h 73"/>
                <a:gd name="T32" fmla="*/ 1 w 52"/>
                <a:gd name="T33" fmla="*/ 3 h 73"/>
                <a:gd name="T34" fmla="*/ 1 w 52"/>
                <a:gd name="T35" fmla="*/ 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2" name="Freeform 159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3 w 71"/>
                <a:gd name="T1" fmla="*/ 2 h 58"/>
                <a:gd name="T2" fmla="*/ 3 w 71"/>
                <a:gd name="T3" fmla="*/ 2 h 58"/>
                <a:gd name="T4" fmla="*/ 3 w 71"/>
                <a:gd name="T5" fmla="*/ 2 h 58"/>
                <a:gd name="T6" fmla="*/ 2 w 71"/>
                <a:gd name="T7" fmla="*/ 2 h 58"/>
                <a:gd name="T8" fmla="*/ 2 w 71"/>
                <a:gd name="T9" fmla="*/ 1 h 58"/>
                <a:gd name="T10" fmla="*/ 2 w 71"/>
                <a:gd name="T11" fmla="*/ 1 h 58"/>
                <a:gd name="T12" fmla="*/ 2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2 h 58"/>
                <a:gd name="T22" fmla="*/ 1 w 71"/>
                <a:gd name="T23" fmla="*/ 2 h 58"/>
                <a:gd name="T24" fmla="*/ 1 w 71"/>
                <a:gd name="T25" fmla="*/ 2 h 58"/>
                <a:gd name="T26" fmla="*/ 1 w 71"/>
                <a:gd name="T27" fmla="*/ 2 h 58"/>
                <a:gd name="T28" fmla="*/ 2 w 71"/>
                <a:gd name="T29" fmla="*/ 2 h 58"/>
                <a:gd name="T30" fmla="*/ 2 w 71"/>
                <a:gd name="T31" fmla="*/ 2 h 58"/>
                <a:gd name="T32" fmla="*/ 2 w 71"/>
                <a:gd name="T33" fmla="*/ 2 h 58"/>
                <a:gd name="T34" fmla="*/ 3 w 71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3" name="Freeform 160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3 w 71"/>
                <a:gd name="T1" fmla="*/ 0 h 57"/>
                <a:gd name="T2" fmla="*/ 3 w 71"/>
                <a:gd name="T3" fmla="*/ 0 h 57"/>
                <a:gd name="T4" fmla="*/ 2 w 71"/>
                <a:gd name="T5" fmla="*/ 0 h 57"/>
                <a:gd name="T6" fmla="*/ 2 w 71"/>
                <a:gd name="T7" fmla="*/ 0 h 57"/>
                <a:gd name="T8" fmla="*/ 2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1 h 57"/>
                <a:gd name="T20" fmla="*/ 1 w 71"/>
                <a:gd name="T21" fmla="*/ 1 h 57"/>
                <a:gd name="T22" fmla="*/ 1 w 71"/>
                <a:gd name="T23" fmla="*/ 1 h 57"/>
                <a:gd name="T24" fmla="*/ 2 w 71"/>
                <a:gd name="T25" fmla="*/ 1 h 57"/>
                <a:gd name="T26" fmla="*/ 2 w 71"/>
                <a:gd name="T27" fmla="*/ 1 h 57"/>
                <a:gd name="T28" fmla="*/ 2 w 71"/>
                <a:gd name="T29" fmla="*/ 1 h 57"/>
                <a:gd name="T30" fmla="*/ 2 w 71"/>
                <a:gd name="T31" fmla="*/ 0 h 57"/>
                <a:gd name="T32" fmla="*/ 3 w 71"/>
                <a:gd name="T33" fmla="*/ 0 h 57"/>
                <a:gd name="T34" fmla="*/ 3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4" name="Freeform 161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1 h 73"/>
                <a:gd name="T12" fmla="*/ 0 w 52"/>
                <a:gd name="T13" fmla="*/ 1 h 73"/>
                <a:gd name="T14" fmla="*/ 1 w 52"/>
                <a:gd name="T15" fmla="*/ 1 h 73"/>
                <a:gd name="T16" fmla="*/ 1 w 52"/>
                <a:gd name="T17" fmla="*/ 2 h 73"/>
                <a:gd name="T18" fmla="*/ 1 w 52"/>
                <a:gd name="T19" fmla="*/ 2 h 73"/>
                <a:gd name="T20" fmla="*/ 2 w 52"/>
                <a:gd name="T21" fmla="*/ 2 h 73"/>
                <a:gd name="T22" fmla="*/ 2 w 52"/>
                <a:gd name="T23" fmla="*/ 1 h 73"/>
                <a:gd name="T24" fmla="*/ 2 w 52"/>
                <a:gd name="T25" fmla="*/ 1 h 73"/>
                <a:gd name="T26" fmla="*/ 2 w 52"/>
                <a:gd name="T27" fmla="*/ 1 h 73"/>
                <a:gd name="T28" fmla="*/ 2 w 52"/>
                <a:gd name="T29" fmla="*/ 0 h 73"/>
                <a:gd name="T30" fmla="*/ 2 w 52"/>
                <a:gd name="T31" fmla="*/ 0 h 73"/>
                <a:gd name="T32" fmla="*/ 2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" name="Freeform 162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1 h 57"/>
                <a:gd name="T10" fmla="*/ 1 w 71"/>
                <a:gd name="T11" fmla="*/ 1 h 57"/>
                <a:gd name="T12" fmla="*/ 1 w 71"/>
                <a:gd name="T13" fmla="*/ 1 h 57"/>
                <a:gd name="T14" fmla="*/ 2 w 71"/>
                <a:gd name="T15" fmla="*/ 1 h 57"/>
                <a:gd name="T16" fmla="*/ 2 w 71"/>
                <a:gd name="T17" fmla="*/ 1 h 57"/>
                <a:gd name="T18" fmla="*/ 3 w 71"/>
                <a:gd name="T19" fmla="*/ 1 h 57"/>
                <a:gd name="T20" fmla="*/ 3 w 71"/>
                <a:gd name="T21" fmla="*/ 0 h 57"/>
                <a:gd name="T22" fmla="*/ 3 w 71"/>
                <a:gd name="T23" fmla="*/ 0 h 57"/>
                <a:gd name="T24" fmla="*/ 2 w 71"/>
                <a:gd name="T25" fmla="*/ 0 h 57"/>
                <a:gd name="T26" fmla="*/ 2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" name="Freeform 163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1 h 57"/>
                <a:gd name="T2" fmla="*/ 1 w 71"/>
                <a:gd name="T3" fmla="*/ 1 h 57"/>
                <a:gd name="T4" fmla="*/ 1 w 71"/>
                <a:gd name="T5" fmla="*/ 1 h 57"/>
                <a:gd name="T6" fmla="*/ 1 w 71"/>
                <a:gd name="T7" fmla="*/ 1 h 57"/>
                <a:gd name="T8" fmla="*/ 1 w 71"/>
                <a:gd name="T9" fmla="*/ 1 h 57"/>
                <a:gd name="T10" fmla="*/ 2 w 71"/>
                <a:gd name="T11" fmla="*/ 1 h 57"/>
                <a:gd name="T12" fmla="*/ 2 w 71"/>
                <a:gd name="T13" fmla="*/ 1 h 57"/>
                <a:gd name="T14" fmla="*/ 3 w 71"/>
                <a:gd name="T15" fmla="*/ 1 h 57"/>
                <a:gd name="T16" fmla="*/ 3 w 71"/>
                <a:gd name="T17" fmla="*/ 1 h 57"/>
                <a:gd name="T18" fmla="*/ 3 w 71"/>
                <a:gd name="T19" fmla="*/ 0 h 57"/>
                <a:gd name="T20" fmla="*/ 2 w 71"/>
                <a:gd name="T21" fmla="*/ 0 h 57"/>
                <a:gd name="T22" fmla="*/ 2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1 h 57"/>
                <a:gd name="T32" fmla="*/ 1 w 71"/>
                <a:gd name="T33" fmla="*/ 1 h 57"/>
                <a:gd name="T34" fmla="*/ 0 w 71"/>
                <a:gd name="T35" fmla="*/ 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" name="Freeform 164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" name="Freeform 165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2 h 73"/>
                <a:gd name="T2" fmla="*/ 1 w 53"/>
                <a:gd name="T3" fmla="*/ 2 h 73"/>
                <a:gd name="T4" fmla="*/ 1 w 53"/>
                <a:gd name="T5" fmla="*/ 2 h 73"/>
                <a:gd name="T6" fmla="*/ 1 w 53"/>
                <a:gd name="T7" fmla="*/ 1 h 73"/>
                <a:gd name="T8" fmla="*/ 1 w 53"/>
                <a:gd name="T9" fmla="*/ 1 h 73"/>
                <a:gd name="T10" fmla="*/ 1 w 53"/>
                <a:gd name="T11" fmla="*/ 1 h 73"/>
                <a:gd name="T12" fmla="*/ 1 w 53"/>
                <a:gd name="T13" fmla="*/ 0 h 73"/>
                <a:gd name="T14" fmla="*/ 1 w 53"/>
                <a:gd name="T15" fmla="*/ 0 h 73"/>
                <a:gd name="T16" fmla="*/ 1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1 h 73"/>
                <a:gd name="T28" fmla="*/ 0 w 53"/>
                <a:gd name="T29" fmla="*/ 1 h 73"/>
                <a:gd name="T30" fmla="*/ 0 w 53"/>
                <a:gd name="T31" fmla="*/ 1 h 73"/>
                <a:gd name="T32" fmla="*/ 0 w 53"/>
                <a:gd name="T33" fmla="*/ 2 h 73"/>
                <a:gd name="T34" fmla="*/ 0 w 53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" name="Freeform 166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2 h 73"/>
                <a:gd name="T2" fmla="*/ 1 w 53"/>
                <a:gd name="T3" fmla="*/ 2 h 73"/>
                <a:gd name="T4" fmla="*/ 1 w 53"/>
                <a:gd name="T5" fmla="*/ 2 h 73"/>
                <a:gd name="T6" fmla="*/ 1 w 53"/>
                <a:gd name="T7" fmla="*/ 1 h 73"/>
                <a:gd name="T8" fmla="*/ 1 w 53"/>
                <a:gd name="T9" fmla="*/ 1 h 73"/>
                <a:gd name="T10" fmla="*/ 1 w 53"/>
                <a:gd name="T11" fmla="*/ 1 h 73"/>
                <a:gd name="T12" fmla="*/ 1 w 53"/>
                <a:gd name="T13" fmla="*/ 0 h 73"/>
                <a:gd name="T14" fmla="*/ 1 w 53"/>
                <a:gd name="T15" fmla="*/ 0 h 73"/>
                <a:gd name="T16" fmla="*/ 1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1 h 73"/>
                <a:gd name="T28" fmla="*/ 0 w 53"/>
                <a:gd name="T29" fmla="*/ 1 h 73"/>
                <a:gd name="T30" fmla="*/ 0 w 53"/>
                <a:gd name="T31" fmla="*/ 1 h 73"/>
                <a:gd name="T32" fmla="*/ 0 w 53"/>
                <a:gd name="T33" fmla="*/ 2 h 73"/>
                <a:gd name="T34" fmla="*/ 0 w 53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" name="Freeform 167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3 w 71"/>
                <a:gd name="T1" fmla="*/ 2 h 58"/>
                <a:gd name="T2" fmla="*/ 3 w 71"/>
                <a:gd name="T3" fmla="*/ 2 h 58"/>
                <a:gd name="T4" fmla="*/ 3 w 71"/>
                <a:gd name="T5" fmla="*/ 2 h 58"/>
                <a:gd name="T6" fmla="*/ 2 w 71"/>
                <a:gd name="T7" fmla="*/ 2 h 58"/>
                <a:gd name="T8" fmla="*/ 2 w 71"/>
                <a:gd name="T9" fmla="*/ 1 h 58"/>
                <a:gd name="T10" fmla="*/ 2 w 71"/>
                <a:gd name="T11" fmla="*/ 1 h 58"/>
                <a:gd name="T12" fmla="*/ 2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2 h 58"/>
                <a:gd name="T24" fmla="*/ 1 w 71"/>
                <a:gd name="T25" fmla="*/ 2 h 58"/>
                <a:gd name="T26" fmla="*/ 1 w 71"/>
                <a:gd name="T27" fmla="*/ 2 h 58"/>
                <a:gd name="T28" fmla="*/ 2 w 71"/>
                <a:gd name="T29" fmla="*/ 2 h 58"/>
                <a:gd name="T30" fmla="*/ 2 w 71"/>
                <a:gd name="T31" fmla="*/ 2 h 58"/>
                <a:gd name="T32" fmla="*/ 2 w 71"/>
                <a:gd name="T33" fmla="*/ 2 h 58"/>
                <a:gd name="T34" fmla="*/ 3 w 71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" name="Freeform 168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3 w 72"/>
                <a:gd name="T1" fmla="*/ 1 h 56"/>
                <a:gd name="T2" fmla="*/ 3 w 72"/>
                <a:gd name="T3" fmla="*/ 0 h 56"/>
                <a:gd name="T4" fmla="*/ 2 w 72"/>
                <a:gd name="T5" fmla="*/ 0 h 56"/>
                <a:gd name="T6" fmla="*/ 2 w 72"/>
                <a:gd name="T7" fmla="*/ 0 h 56"/>
                <a:gd name="T8" fmla="*/ 2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2 h 56"/>
                <a:gd name="T20" fmla="*/ 1 w 72"/>
                <a:gd name="T21" fmla="*/ 2 h 56"/>
                <a:gd name="T22" fmla="*/ 1 w 72"/>
                <a:gd name="T23" fmla="*/ 2 h 56"/>
                <a:gd name="T24" fmla="*/ 2 w 72"/>
                <a:gd name="T25" fmla="*/ 2 h 56"/>
                <a:gd name="T26" fmla="*/ 2 w 72"/>
                <a:gd name="T27" fmla="*/ 2 h 56"/>
                <a:gd name="T28" fmla="*/ 2 w 72"/>
                <a:gd name="T29" fmla="*/ 2 h 56"/>
                <a:gd name="T30" fmla="*/ 3 w 72"/>
                <a:gd name="T31" fmla="*/ 1 h 56"/>
                <a:gd name="T32" fmla="*/ 3 w 72"/>
                <a:gd name="T33" fmla="*/ 1 h 56"/>
                <a:gd name="T34" fmla="*/ 3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" name="Freeform 169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1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2 h 72"/>
                <a:gd name="T12" fmla="*/ 0 w 53"/>
                <a:gd name="T13" fmla="*/ 2 h 72"/>
                <a:gd name="T14" fmla="*/ 0 w 53"/>
                <a:gd name="T15" fmla="*/ 2 h 72"/>
                <a:gd name="T16" fmla="*/ 0 w 53"/>
                <a:gd name="T17" fmla="*/ 3 h 72"/>
                <a:gd name="T18" fmla="*/ 0 w 53"/>
                <a:gd name="T19" fmla="*/ 3 h 72"/>
                <a:gd name="T20" fmla="*/ 1 w 53"/>
                <a:gd name="T21" fmla="*/ 3 h 72"/>
                <a:gd name="T22" fmla="*/ 1 w 53"/>
                <a:gd name="T23" fmla="*/ 2 h 72"/>
                <a:gd name="T24" fmla="*/ 1 w 53"/>
                <a:gd name="T25" fmla="*/ 2 h 72"/>
                <a:gd name="T26" fmla="*/ 1 w 53"/>
                <a:gd name="T27" fmla="*/ 2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" name="Freeform 170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2 h 56"/>
                <a:gd name="T10" fmla="*/ 1 w 71"/>
                <a:gd name="T11" fmla="*/ 2 h 56"/>
                <a:gd name="T12" fmla="*/ 1 w 71"/>
                <a:gd name="T13" fmla="*/ 2 h 56"/>
                <a:gd name="T14" fmla="*/ 2 w 71"/>
                <a:gd name="T15" fmla="*/ 2 h 56"/>
                <a:gd name="T16" fmla="*/ 2 w 71"/>
                <a:gd name="T17" fmla="*/ 2 h 56"/>
                <a:gd name="T18" fmla="*/ 3 w 71"/>
                <a:gd name="T19" fmla="*/ 2 h 56"/>
                <a:gd name="T20" fmla="*/ 3 w 71"/>
                <a:gd name="T21" fmla="*/ 1 h 56"/>
                <a:gd name="T22" fmla="*/ 3 w 71"/>
                <a:gd name="T23" fmla="*/ 1 h 56"/>
                <a:gd name="T24" fmla="*/ 2 w 71"/>
                <a:gd name="T25" fmla="*/ 1 h 56"/>
                <a:gd name="T26" fmla="*/ 2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" name="Freeform 171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1 h 57"/>
                <a:gd name="T2" fmla="*/ 1 w 72"/>
                <a:gd name="T3" fmla="*/ 1 h 57"/>
                <a:gd name="T4" fmla="*/ 1 w 72"/>
                <a:gd name="T5" fmla="*/ 1 h 57"/>
                <a:gd name="T6" fmla="*/ 1 w 72"/>
                <a:gd name="T7" fmla="*/ 1 h 57"/>
                <a:gd name="T8" fmla="*/ 1 w 72"/>
                <a:gd name="T9" fmla="*/ 1 h 57"/>
                <a:gd name="T10" fmla="*/ 2 w 72"/>
                <a:gd name="T11" fmla="*/ 1 h 57"/>
                <a:gd name="T12" fmla="*/ 2 w 72"/>
                <a:gd name="T13" fmla="*/ 1 h 57"/>
                <a:gd name="T14" fmla="*/ 3 w 72"/>
                <a:gd name="T15" fmla="*/ 1 h 57"/>
                <a:gd name="T16" fmla="*/ 3 w 72"/>
                <a:gd name="T17" fmla="*/ 0 h 57"/>
                <a:gd name="T18" fmla="*/ 3 w 72"/>
                <a:gd name="T19" fmla="*/ 0 h 57"/>
                <a:gd name="T20" fmla="*/ 2 w 72"/>
                <a:gd name="T21" fmla="*/ 0 h 57"/>
                <a:gd name="T22" fmla="*/ 2 w 72"/>
                <a:gd name="T23" fmla="*/ 0 h 57"/>
                <a:gd name="T24" fmla="*/ 2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1 h 57"/>
                <a:gd name="T32" fmla="*/ 1 w 72"/>
                <a:gd name="T33" fmla="*/ 1 h 57"/>
                <a:gd name="T34" fmla="*/ 0 w 72"/>
                <a:gd name="T35" fmla="*/ 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" name="Freeform 172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" name="Freeform 173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2 h 73"/>
                <a:gd name="T2" fmla="*/ 1 w 52"/>
                <a:gd name="T3" fmla="*/ 2 h 73"/>
                <a:gd name="T4" fmla="*/ 2 w 52"/>
                <a:gd name="T5" fmla="*/ 2 h 73"/>
                <a:gd name="T6" fmla="*/ 2 w 52"/>
                <a:gd name="T7" fmla="*/ 1 h 73"/>
                <a:gd name="T8" fmla="*/ 2 w 52"/>
                <a:gd name="T9" fmla="*/ 1 h 73"/>
                <a:gd name="T10" fmla="*/ 2 w 52"/>
                <a:gd name="T11" fmla="*/ 1 h 73"/>
                <a:gd name="T12" fmla="*/ 2 w 52"/>
                <a:gd name="T13" fmla="*/ 0 h 73"/>
                <a:gd name="T14" fmla="*/ 2 w 52"/>
                <a:gd name="T15" fmla="*/ 0 h 73"/>
                <a:gd name="T16" fmla="*/ 2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2 h 73"/>
                <a:gd name="T34" fmla="*/ 1 w 52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" name="Freeform 174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2 h 73"/>
                <a:gd name="T2" fmla="*/ 1 w 52"/>
                <a:gd name="T3" fmla="*/ 2 h 73"/>
                <a:gd name="T4" fmla="*/ 2 w 52"/>
                <a:gd name="T5" fmla="*/ 2 h 73"/>
                <a:gd name="T6" fmla="*/ 2 w 52"/>
                <a:gd name="T7" fmla="*/ 1 h 73"/>
                <a:gd name="T8" fmla="*/ 2 w 52"/>
                <a:gd name="T9" fmla="*/ 1 h 73"/>
                <a:gd name="T10" fmla="*/ 2 w 52"/>
                <a:gd name="T11" fmla="*/ 1 h 73"/>
                <a:gd name="T12" fmla="*/ 2 w 52"/>
                <a:gd name="T13" fmla="*/ 0 h 73"/>
                <a:gd name="T14" fmla="*/ 2 w 52"/>
                <a:gd name="T15" fmla="*/ 0 h 73"/>
                <a:gd name="T16" fmla="*/ 2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2 h 73"/>
                <a:gd name="T34" fmla="*/ 1 w 52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" name="Freeform 175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2 w 72"/>
                <a:gd name="T1" fmla="*/ 1 h 58"/>
                <a:gd name="T2" fmla="*/ 2 w 72"/>
                <a:gd name="T3" fmla="*/ 1 h 58"/>
                <a:gd name="T4" fmla="*/ 2 w 72"/>
                <a:gd name="T5" fmla="*/ 1 h 58"/>
                <a:gd name="T6" fmla="*/ 2 w 72"/>
                <a:gd name="T7" fmla="*/ 1 h 58"/>
                <a:gd name="T8" fmla="*/ 1 w 72"/>
                <a:gd name="T9" fmla="*/ 0 h 58"/>
                <a:gd name="T10" fmla="*/ 1 w 72"/>
                <a:gd name="T11" fmla="*/ 0 h 58"/>
                <a:gd name="T12" fmla="*/ 1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1 h 58"/>
                <a:gd name="T24" fmla="*/ 0 w 72"/>
                <a:gd name="T25" fmla="*/ 1 h 58"/>
                <a:gd name="T26" fmla="*/ 0 w 72"/>
                <a:gd name="T27" fmla="*/ 1 h 58"/>
                <a:gd name="T28" fmla="*/ 1 w 72"/>
                <a:gd name="T29" fmla="*/ 1 h 58"/>
                <a:gd name="T30" fmla="*/ 1 w 72"/>
                <a:gd name="T31" fmla="*/ 1 h 58"/>
                <a:gd name="T32" fmla="*/ 1 w 72"/>
                <a:gd name="T33" fmla="*/ 1 h 58"/>
                <a:gd name="T34" fmla="*/ 2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" name="Freeform 176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2 w 72"/>
                <a:gd name="T1" fmla="*/ 1 h 56"/>
                <a:gd name="T2" fmla="*/ 2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2 h 56"/>
                <a:gd name="T20" fmla="*/ 0 w 72"/>
                <a:gd name="T21" fmla="*/ 2 h 56"/>
                <a:gd name="T22" fmla="*/ 0 w 72"/>
                <a:gd name="T23" fmla="*/ 2 h 56"/>
                <a:gd name="T24" fmla="*/ 1 w 72"/>
                <a:gd name="T25" fmla="*/ 2 h 56"/>
                <a:gd name="T26" fmla="*/ 1 w 72"/>
                <a:gd name="T27" fmla="*/ 2 h 56"/>
                <a:gd name="T28" fmla="*/ 1 w 72"/>
                <a:gd name="T29" fmla="*/ 2 h 56"/>
                <a:gd name="T30" fmla="*/ 2 w 72"/>
                <a:gd name="T31" fmla="*/ 1 h 56"/>
                <a:gd name="T32" fmla="*/ 2 w 72"/>
                <a:gd name="T33" fmla="*/ 1 h 56"/>
                <a:gd name="T34" fmla="*/ 2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" name="Freeform 177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2 h 72"/>
                <a:gd name="T12" fmla="*/ 0 w 53"/>
                <a:gd name="T13" fmla="*/ 2 h 72"/>
                <a:gd name="T14" fmla="*/ 1 w 53"/>
                <a:gd name="T15" fmla="*/ 2 h 72"/>
                <a:gd name="T16" fmla="*/ 1 w 53"/>
                <a:gd name="T17" fmla="*/ 3 h 72"/>
                <a:gd name="T18" fmla="*/ 1 w 53"/>
                <a:gd name="T19" fmla="*/ 3 h 72"/>
                <a:gd name="T20" fmla="*/ 2 w 53"/>
                <a:gd name="T21" fmla="*/ 3 h 72"/>
                <a:gd name="T22" fmla="*/ 2 w 53"/>
                <a:gd name="T23" fmla="*/ 2 h 72"/>
                <a:gd name="T24" fmla="*/ 2 w 53"/>
                <a:gd name="T25" fmla="*/ 2 h 72"/>
                <a:gd name="T26" fmla="*/ 2 w 53"/>
                <a:gd name="T27" fmla="*/ 2 h 72"/>
                <a:gd name="T28" fmla="*/ 2 w 53"/>
                <a:gd name="T29" fmla="*/ 1 h 72"/>
                <a:gd name="T30" fmla="*/ 2 w 53"/>
                <a:gd name="T31" fmla="*/ 1 h 72"/>
                <a:gd name="T32" fmla="*/ 2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" name="Freeform 178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2 h 57"/>
                <a:gd name="T10" fmla="*/ 0 w 72"/>
                <a:gd name="T11" fmla="*/ 2 h 57"/>
                <a:gd name="T12" fmla="*/ 1 w 72"/>
                <a:gd name="T13" fmla="*/ 2 h 57"/>
                <a:gd name="T14" fmla="*/ 1 w 72"/>
                <a:gd name="T15" fmla="*/ 2 h 57"/>
                <a:gd name="T16" fmla="*/ 1 w 72"/>
                <a:gd name="T17" fmla="*/ 2 h 57"/>
                <a:gd name="T18" fmla="*/ 2 w 72"/>
                <a:gd name="T19" fmla="*/ 2 h 57"/>
                <a:gd name="T20" fmla="*/ 2 w 72"/>
                <a:gd name="T21" fmla="*/ 1 h 57"/>
                <a:gd name="T22" fmla="*/ 2 w 72"/>
                <a:gd name="T23" fmla="*/ 1 h 57"/>
                <a:gd name="T24" fmla="*/ 1 w 72"/>
                <a:gd name="T25" fmla="*/ 1 h 57"/>
                <a:gd name="T26" fmla="*/ 1 w 72"/>
                <a:gd name="T27" fmla="*/ 1 h 57"/>
                <a:gd name="T28" fmla="*/ 1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" name="Freeform 179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2 h 58"/>
                <a:gd name="T2" fmla="*/ 0 w 72"/>
                <a:gd name="T3" fmla="*/ 2 h 58"/>
                <a:gd name="T4" fmla="*/ 0 w 72"/>
                <a:gd name="T5" fmla="*/ 2 h 58"/>
                <a:gd name="T6" fmla="*/ 0 w 72"/>
                <a:gd name="T7" fmla="*/ 2 h 58"/>
                <a:gd name="T8" fmla="*/ 1 w 72"/>
                <a:gd name="T9" fmla="*/ 2 h 58"/>
                <a:gd name="T10" fmla="*/ 1 w 72"/>
                <a:gd name="T11" fmla="*/ 2 h 58"/>
                <a:gd name="T12" fmla="*/ 1 w 72"/>
                <a:gd name="T13" fmla="*/ 2 h 58"/>
                <a:gd name="T14" fmla="*/ 2 w 72"/>
                <a:gd name="T15" fmla="*/ 2 h 58"/>
                <a:gd name="T16" fmla="*/ 2 w 72"/>
                <a:gd name="T17" fmla="*/ 1 h 58"/>
                <a:gd name="T18" fmla="*/ 2 w 72"/>
                <a:gd name="T19" fmla="*/ 1 h 58"/>
                <a:gd name="T20" fmla="*/ 1 w 72"/>
                <a:gd name="T21" fmla="*/ 1 h 58"/>
                <a:gd name="T22" fmla="*/ 1 w 72"/>
                <a:gd name="T23" fmla="*/ 0 h 58"/>
                <a:gd name="T24" fmla="*/ 1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2 h 58"/>
                <a:gd name="T32" fmla="*/ 0 w 72"/>
                <a:gd name="T33" fmla="*/ 2 h 58"/>
                <a:gd name="T34" fmla="*/ 0 w 72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" name="Freeform 180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5 w 144"/>
                <a:gd name="T1" fmla="*/ 0 h 167"/>
                <a:gd name="T2" fmla="*/ 5 w 144"/>
                <a:gd name="T3" fmla="*/ 1 h 167"/>
                <a:gd name="T4" fmla="*/ 5 w 144"/>
                <a:gd name="T5" fmla="*/ 2 h 167"/>
                <a:gd name="T6" fmla="*/ 5 w 144"/>
                <a:gd name="T7" fmla="*/ 3 h 167"/>
                <a:gd name="T8" fmla="*/ 4 w 144"/>
                <a:gd name="T9" fmla="*/ 4 h 167"/>
                <a:gd name="T10" fmla="*/ 4 w 144"/>
                <a:gd name="T11" fmla="*/ 5 h 167"/>
                <a:gd name="T12" fmla="*/ 3 w 144"/>
                <a:gd name="T13" fmla="*/ 5 h 167"/>
                <a:gd name="T14" fmla="*/ 2 w 144"/>
                <a:gd name="T15" fmla="*/ 6 h 167"/>
                <a:gd name="T16" fmla="*/ 2 w 144"/>
                <a:gd name="T17" fmla="*/ 6 h 167"/>
                <a:gd name="T18" fmla="*/ 1 w 144"/>
                <a:gd name="T19" fmla="*/ 6 h 167"/>
                <a:gd name="T20" fmla="*/ 1 w 144"/>
                <a:gd name="T21" fmla="*/ 5 h 167"/>
                <a:gd name="T22" fmla="*/ 0 w 144"/>
                <a:gd name="T23" fmla="*/ 5 h 167"/>
                <a:gd name="T24" fmla="*/ 1 w 144"/>
                <a:gd name="T25" fmla="*/ 4 h 167"/>
                <a:gd name="T26" fmla="*/ 1 w 144"/>
                <a:gd name="T27" fmla="*/ 4 h 167"/>
                <a:gd name="T28" fmla="*/ 1 w 144"/>
                <a:gd name="T29" fmla="*/ 3 h 167"/>
                <a:gd name="T30" fmla="*/ 2 w 144"/>
                <a:gd name="T31" fmla="*/ 3 h 167"/>
                <a:gd name="T32" fmla="*/ 2 w 144"/>
                <a:gd name="T33" fmla="*/ 3 h 167"/>
                <a:gd name="T34" fmla="*/ 3 w 144"/>
                <a:gd name="T35" fmla="*/ 3 h 167"/>
                <a:gd name="T36" fmla="*/ 3 w 144"/>
                <a:gd name="T37" fmla="*/ 3 h 167"/>
                <a:gd name="T38" fmla="*/ 4 w 144"/>
                <a:gd name="T39" fmla="*/ 2 h 167"/>
                <a:gd name="T40" fmla="*/ 4 w 144"/>
                <a:gd name="T41" fmla="*/ 2 h 167"/>
                <a:gd name="T42" fmla="*/ 5 w 144"/>
                <a:gd name="T43" fmla="*/ 1 h 167"/>
                <a:gd name="T44" fmla="*/ 5 w 144"/>
                <a:gd name="T45" fmla="*/ 1 h 167"/>
                <a:gd name="T46" fmla="*/ 5 w 144"/>
                <a:gd name="T47" fmla="*/ 1 h 167"/>
                <a:gd name="T48" fmla="*/ 5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" name="Freeform 181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7 w 204"/>
                <a:gd name="T1" fmla="*/ 0 h 82"/>
                <a:gd name="T2" fmla="*/ 7 w 204"/>
                <a:gd name="T3" fmla="*/ 0 h 82"/>
                <a:gd name="T4" fmla="*/ 6 w 204"/>
                <a:gd name="T5" fmla="*/ 0 h 82"/>
                <a:gd name="T6" fmla="*/ 6 w 204"/>
                <a:gd name="T7" fmla="*/ 0 h 82"/>
                <a:gd name="T8" fmla="*/ 6 w 204"/>
                <a:gd name="T9" fmla="*/ 1 h 82"/>
                <a:gd name="T10" fmla="*/ 5 w 204"/>
                <a:gd name="T11" fmla="*/ 1 h 82"/>
                <a:gd name="T12" fmla="*/ 5 w 204"/>
                <a:gd name="T13" fmla="*/ 1 h 82"/>
                <a:gd name="T14" fmla="*/ 4 w 204"/>
                <a:gd name="T15" fmla="*/ 2 h 82"/>
                <a:gd name="T16" fmla="*/ 4 w 204"/>
                <a:gd name="T17" fmla="*/ 2 h 82"/>
                <a:gd name="T18" fmla="*/ 4 w 204"/>
                <a:gd name="T19" fmla="*/ 2 h 82"/>
                <a:gd name="T20" fmla="*/ 3 w 204"/>
                <a:gd name="T21" fmla="*/ 2 h 82"/>
                <a:gd name="T22" fmla="*/ 3 w 204"/>
                <a:gd name="T23" fmla="*/ 2 h 82"/>
                <a:gd name="T24" fmla="*/ 2 w 204"/>
                <a:gd name="T25" fmla="*/ 2 h 82"/>
                <a:gd name="T26" fmla="*/ 2 w 204"/>
                <a:gd name="T27" fmla="*/ 2 h 82"/>
                <a:gd name="T28" fmla="*/ 2 w 204"/>
                <a:gd name="T29" fmla="*/ 2 h 82"/>
                <a:gd name="T30" fmla="*/ 1 w 204"/>
                <a:gd name="T31" fmla="*/ 2 h 82"/>
                <a:gd name="T32" fmla="*/ 1 w 204"/>
                <a:gd name="T33" fmla="*/ 2 h 82"/>
                <a:gd name="T34" fmla="*/ 1 w 204"/>
                <a:gd name="T35" fmla="*/ 1 h 82"/>
                <a:gd name="T36" fmla="*/ 0 w 204"/>
                <a:gd name="T37" fmla="*/ 1 h 82"/>
                <a:gd name="T38" fmla="*/ 1 w 204"/>
                <a:gd name="T39" fmla="*/ 0 h 82"/>
                <a:gd name="T40" fmla="*/ 1 w 204"/>
                <a:gd name="T41" fmla="*/ 0 h 82"/>
                <a:gd name="T42" fmla="*/ 2 w 204"/>
                <a:gd name="T43" fmla="*/ 0 h 82"/>
                <a:gd name="T44" fmla="*/ 2 w 204"/>
                <a:gd name="T45" fmla="*/ 0 h 82"/>
                <a:gd name="T46" fmla="*/ 3 w 204"/>
                <a:gd name="T47" fmla="*/ 0 h 82"/>
                <a:gd name="T48" fmla="*/ 3 w 204"/>
                <a:gd name="T49" fmla="*/ 0 h 82"/>
                <a:gd name="T50" fmla="*/ 4 w 204"/>
                <a:gd name="T51" fmla="*/ 0 h 82"/>
                <a:gd name="T52" fmla="*/ 4 w 204"/>
                <a:gd name="T53" fmla="*/ 0 h 82"/>
                <a:gd name="T54" fmla="*/ 5 w 204"/>
                <a:gd name="T55" fmla="*/ 0 h 82"/>
                <a:gd name="T56" fmla="*/ 5 w 204"/>
                <a:gd name="T57" fmla="*/ 0 h 82"/>
                <a:gd name="T58" fmla="*/ 6 w 204"/>
                <a:gd name="T59" fmla="*/ 0 h 82"/>
                <a:gd name="T60" fmla="*/ 6 w 204"/>
                <a:gd name="T61" fmla="*/ 0 h 82"/>
                <a:gd name="T62" fmla="*/ 7 w 204"/>
                <a:gd name="T63" fmla="*/ 0 h 82"/>
                <a:gd name="T64" fmla="*/ 7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" name="Freeform 182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2 w 84"/>
                <a:gd name="T3" fmla="*/ 1 h 208"/>
                <a:gd name="T4" fmla="*/ 2 w 84"/>
                <a:gd name="T5" fmla="*/ 2 h 208"/>
                <a:gd name="T6" fmla="*/ 3 w 84"/>
                <a:gd name="T7" fmla="*/ 3 h 208"/>
                <a:gd name="T8" fmla="*/ 3 w 84"/>
                <a:gd name="T9" fmla="*/ 4 h 208"/>
                <a:gd name="T10" fmla="*/ 3 w 84"/>
                <a:gd name="T11" fmla="*/ 4 h 208"/>
                <a:gd name="T12" fmla="*/ 3 w 84"/>
                <a:gd name="T13" fmla="*/ 5 h 208"/>
                <a:gd name="T14" fmla="*/ 3 w 84"/>
                <a:gd name="T15" fmla="*/ 6 h 208"/>
                <a:gd name="T16" fmla="*/ 2 w 84"/>
                <a:gd name="T17" fmla="*/ 7 h 208"/>
                <a:gd name="T18" fmla="*/ 2 w 84"/>
                <a:gd name="T19" fmla="*/ 7 h 208"/>
                <a:gd name="T20" fmla="*/ 1 w 84"/>
                <a:gd name="T21" fmla="*/ 7 h 208"/>
                <a:gd name="T22" fmla="*/ 1 w 84"/>
                <a:gd name="T23" fmla="*/ 7 h 208"/>
                <a:gd name="T24" fmla="*/ 1 w 84"/>
                <a:gd name="T25" fmla="*/ 6 h 208"/>
                <a:gd name="T26" fmla="*/ 0 w 84"/>
                <a:gd name="T27" fmla="*/ 6 h 208"/>
                <a:gd name="T28" fmla="*/ 1 w 84"/>
                <a:gd name="T29" fmla="*/ 5 h 208"/>
                <a:gd name="T30" fmla="*/ 1 w 84"/>
                <a:gd name="T31" fmla="*/ 5 h 208"/>
                <a:gd name="T32" fmla="*/ 1 w 84"/>
                <a:gd name="T33" fmla="*/ 4 h 208"/>
                <a:gd name="T34" fmla="*/ 2 w 84"/>
                <a:gd name="T35" fmla="*/ 3 h 208"/>
                <a:gd name="T36" fmla="*/ 2 w 84"/>
                <a:gd name="T37" fmla="*/ 2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" name="Freeform 183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2 w 144"/>
                <a:gd name="T5" fmla="*/ 0 h 170"/>
                <a:gd name="T6" fmla="*/ 3 w 144"/>
                <a:gd name="T7" fmla="*/ 1 h 170"/>
                <a:gd name="T8" fmla="*/ 4 w 144"/>
                <a:gd name="T9" fmla="*/ 1 h 170"/>
                <a:gd name="T10" fmla="*/ 4 w 144"/>
                <a:gd name="T11" fmla="*/ 2 h 170"/>
                <a:gd name="T12" fmla="*/ 5 w 144"/>
                <a:gd name="T13" fmla="*/ 2 h 170"/>
                <a:gd name="T14" fmla="*/ 5 w 144"/>
                <a:gd name="T15" fmla="*/ 3 h 170"/>
                <a:gd name="T16" fmla="*/ 5 w 144"/>
                <a:gd name="T17" fmla="*/ 4 h 170"/>
                <a:gd name="T18" fmla="*/ 5 w 144"/>
                <a:gd name="T19" fmla="*/ 4 h 170"/>
                <a:gd name="T20" fmla="*/ 4 w 144"/>
                <a:gd name="T21" fmla="*/ 5 h 170"/>
                <a:gd name="T22" fmla="*/ 4 w 144"/>
                <a:gd name="T23" fmla="*/ 5 h 170"/>
                <a:gd name="T24" fmla="*/ 3 w 144"/>
                <a:gd name="T25" fmla="*/ 5 h 170"/>
                <a:gd name="T26" fmla="*/ 3 w 144"/>
                <a:gd name="T27" fmla="*/ 4 h 170"/>
                <a:gd name="T28" fmla="*/ 3 w 144"/>
                <a:gd name="T29" fmla="*/ 4 h 170"/>
                <a:gd name="T30" fmla="*/ 2 w 144"/>
                <a:gd name="T31" fmla="*/ 3 h 170"/>
                <a:gd name="T32" fmla="*/ 3 w 144"/>
                <a:gd name="T33" fmla="*/ 3 h 170"/>
                <a:gd name="T34" fmla="*/ 3 w 144"/>
                <a:gd name="T35" fmla="*/ 2 h 170"/>
                <a:gd name="T36" fmla="*/ 2 w 144"/>
                <a:gd name="T37" fmla="*/ 1 h 170"/>
                <a:gd name="T38" fmla="*/ 2 w 144"/>
                <a:gd name="T39" fmla="*/ 1 h 170"/>
                <a:gd name="T40" fmla="*/ 2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" name="Freeform 184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1 w 199"/>
                <a:gd name="T7" fmla="*/ 0 h 103"/>
                <a:gd name="T8" fmla="*/ 1 w 199"/>
                <a:gd name="T9" fmla="*/ 0 h 103"/>
                <a:gd name="T10" fmla="*/ 2 w 199"/>
                <a:gd name="T11" fmla="*/ 0 h 103"/>
                <a:gd name="T12" fmla="*/ 2 w 199"/>
                <a:gd name="T13" fmla="*/ 0 h 103"/>
                <a:gd name="T14" fmla="*/ 3 w 199"/>
                <a:gd name="T15" fmla="*/ 0 h 103"/>
                <a:gd name="T16" fmla="*/ 3 w 199"/>
                <a:gd name="T17" fmla="*/ 0 h 103"/>
                <a:gd name="T18" fmla="*/ 4 w 199"/>
                <a:gd name="T19" fmla="*/ 0 h 103"/>
                <a:gd name="T20" fmla="*/ 4 w 199"/>
                <a:gd name="T21" fmla="*/ 0 h 103"/>
                <a:gd name="T22" fmla="*/ 4 w 199"/>
                <a:gd name="T23" fmla="*/ 0 h 103"/>
                <a:gd name="T24" fmla="*/ 5 w 199"/>
                <a:gd name="T25" fmla="*/ 0 h 103"/>
                <a:gd name="T26" fmla="*/ 5 w 199"/>
                <a:gd name="T27" fmla="*/ 0 h 103"/>
                <a:gd name="T28" fmla="*/ 5 w 199"/>
                <a:gd name="T29" fmla="*/ 1 h 103"/>
                <a:gd name="T30" fmla="*/ 5 w 199"/>
                <a:gd name="T31" fmla="*/ 1 h 103"/>
                <a:gd name="T32" fmla="*/ 6 w 199"/>
                <a:gd name="T33" fmla="*/ 1 h 103"/>
                <a:gd name="T34" fmla="*/ 6 w 199"/>
                <a:gd name="T35" fmla="*/ 2 h 103"/>
                <a:gd name="T36" fmla="*/ 6 w 199"/>
                <a:gd name="T37" fmla="*/ 2 h 103"/>
                <a:gd name="T38" fmla="*/ 5 w 199"/>
                <a:gd name="T39" fmla="*/ 3 h 103"/>
                <a:gd name="T40" fmla="*/ 5 w 199"/>
                <a:gd name="T41" fmla="*/ 3 h 103"/>
                <a:gd name="T42" fmla="*/ 4 w 199"/>
                <a:gd name="T43" fmla="*/ 3 h 103"/>
                <a:gd name="T44" fmla="*/ 4 w 199"/>
                <a:gd name="T45" fmla="*/ 2 h 103"/>
                <a:gd name="T46" fmla="*/ 3 w 199"/>
                <a:gd name="T47" fmla="*/ 2 h 103"/>
                <a:gd name="T48" fmla="*/ 3 w 199"/>
                <a:gd name="T49" fmla="*/ 1 h 103"/>
                <a:gd name="T50" fmla="*/ 3 w 199"/>
                <a:gd name="T51" fmla="*/ 1 h 103"/>
                <a:gd name="T52" fmla="*/ 2 w 199"/>
                <a:gd name="T53" fmla="*/ 1 h 103"/>
                <a:gd name="T54" fmla="*/ 2 w 199"/>
                <a:gd name="T55" fmla="*/ 0 h 103"/>
                <a:gd name="T56" fmla="*/ 1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" name="Freeform 185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2 w 107"/>
                <a:gd name="T1" fmla="*/ 0 h 195"/>
                <a:gd name="T2" fmla="*/ 3 w 107"/>
                <a:gd name="T3" fmla="*/ 1 h 195"/>
                <a:gd name="T4" fmla="*/ 3 w 107"/>
                <a:gd name="T5" fmla="*/ 2 h 195"/>
                <a:gd name="T6" fmla="*/ 3 w 107"/>
                <a:gd name="T7" fmla="*/ 3 h 195"/>
                <a:gd name="T8" fmla="*/ 3 w 107"/>
                <a:gd name="T9" fmla="*/ 4 h 195"/>
                <a:gd name="T10" fmla="*/ 3 w 107"/>
                <a:gd name="T11" fmla="*/ 5 h 195"/>
                <a:gd name="T12" fmla="*/ 2 w 107"/>
                <a:gd name="T13" fmla="*/ 6 h 195"/>
                <a:gd name="T14" fmla="*/ 2 w 107"/>
                <a:gd name="T15" fmla="*/ 6 h 195"/>
                <a:gd name="T16" fmla="*/ 1 w 107"/>
                <a:gd name="T17" fmla="*/ 7 h 195"/>
                <a:gd name="T18" fmla="*/ 0 w 107"/>
                <a:gd name="T19" fmla="*/ 7 h 195"/>
                <a:gd name="T20" fmla="*/ 0 w 107"/>
                <a:gd name="T21" fmla="*/ 6 h 195"/>
                <a:gd name="T22" fmla="*/ 0 w 107"/>
                <a:gd name="T23" fmla="*/ 6 h 195"/>
                <a:gd name="T24" fmla="*/ 0 w 107"/>
                <a:gd name="T25" fmla="*/ 6 h 195"/>
                <a:gd name="T26" fmla="*/ 0 w 107"/>
                <a:gd name="T27" fmla="*/ 5 h 195"/>
                <a:gd name="T28" fmla="*/ 0 w 107"/>
                <a:gd name="T29" fmla="*/ 4 h 195"/>
                <a:gd name="T30" fmla="*/ 0 w 107"/>
                <a:gd name="T31" fmla="*/ 4 h 195"/>
                <a:gd name="T32" fmla="*/ 1 w 107"/>
                <a:gd name="T33" fmla="*/ 4 h 195"/>
                <a:gd name="T34" fmla="*/ 1 w 107"/>
                <a:gd name="T35" fmla="*/ 3 h 195"/>
                <a:gd name="T36" fmla="*/ 2 w 107"/>
                <a:gd name="T37" fmla="*/ 3 h 195"/>
                <a:gd name="T38" fmla="*/ 2 w 107"/>
                <a:gd name="T39" fmla="*/ 2 h 195"/>
                <a:gd name="T40" fmla="*/ 2 w 107"/>
                <a:gd name="T41" fmla="*/ 2 h 195"/>
                <a:gd name="T42" fmla="*/ 2 w 107"/>
                <a:gd name="T43" fmla="*/ 1 h 195"/>
                <a:gd name="T44" fmla="*/ 2 w 107"/>
                <a:gd name="T45" fmla="*/ 1 h 195"/>
                <a:gd name="T46" fmla="*/ 2 w 107"/>
                <a:gd name="T47" fmla="*/ 1 h 195"/>
                <a:gd name="T48" fmla="*/ 2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" name="Freeform 186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5 w 183"/>
                <a:gd name="T1" fmla="*/ 0 h 126"/>
                <a:gd name="T2" fmla="*/ 5 w 183"/>
                <a:gd name="T3" fmla="*/ 1 h 126"/>
                <a:gd name="T4" fmla="*/ 4 w 183"/>
                <a:gd name="T5" fmla="*/ 2 h 126"/>
                <a:gd name="T6" fmla="*/ 4 w 183"/>
                <a:gd name="T7" fmla="*/ 3 h 126"/>
                <a:gd name="T8" fmla="*/ 3 w 183"/>
                <a:gd name="T9" fmla="*/ 3 h 126"/>
                <a:gd name="T10" fmla="*/ 3 w 183"/>
                <a:gd name="T11" fmla="*/ 4 h 126"/>
                <a:gd name="T12" fmla="*/ 2 w 183"/>
                <a:gd name="T13" fmla="*/ 4 h 126"/>
                <a:gd name="T14" fmla="*/ 1 w 183"/>
                <a:gd name="T15" fmla="*/ 4 h 126"/>
                <a:gd name="T16" fmla="*/ 0 w 183"/>
                <a:gd name="T17" fmla="*/ 4 h 126"/>
                <a:gd name="T18" fmla="*/ 0 w 183"/>
                <a:gd name="T19" fmla="*/ 4 h 126"/>
                <a:gd name="T20" fmla="*/ 0 w 183"/>
                <a:gd name="T21" fmla="*/ 3 h 126"/>
                <a:gd name="T22" fmla="*/ 0 w 183"/>
                <a:gd name="T23" fmla="*/ 3 h 126"/>
                <a:gd name="T24" fmla="*/ 0 w 183"/>
                <a:gd name="T25" fmla="*/ 3 h 126"/>
                <a:gd name="T26" fmla="*/ 0 w 183"/>
                <a:gd name="T27" fmla="*/ 2 h 126"/>
                <a:gd name="T28" fmla="*/ 1 w 183"/>
                <a:gd name="T29" fmla="*/ 2 h 126"/>
                <a:gd name="T30" fmla="*/ 1 w 183"/>
                <a:gd name="T31" fmla="*/ 2 h 126"/>
                <a:gd name="T32" fmla="*/ 2 w 183"/>
                <a:gd name="T33" fmla="*/ 2 h 126"/>
                <a:gd name="T34" fmla="*/ 3 w 183"/>
                <a:gd name="T35" fmla="*/ 2 h 126"/>
                <a:gd name="T36" fmla="*/ 3 w 183"/>
                <a:gd name="T37" fmla="*/ 2 h 126"/>
                <a:gd name="T38" fmla="*/ 4 w 183"/>
                <a:gd name="T39" fmla="*/ 2 h 126"/>
                <a:gd name="T40" fmla="*/ 4 w 183"/>
                <a:gd name="T41" fmla="*/ 1 h 126"/>
                <a:gd name="T42" fmla="*/ 5 w 183"/>
                <a:gd name="T43" fmla="*/ 1 h 126"/>
                <a:gd name="T44" fmla="*/ 5 w 183"/>
                <a:gd name="T45" fmla="*/ 1 h 126"/>
                <a:gd name="T46" fmla="*/ 5 w 183"/>
                <a:gd name="T47" fmla="*/ 1 h 126"/>
                <a:gd name="T48" fmla="*/ 5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0" name="Freeform 187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2 w 102"/>
                <a:gd name="T5" fmla="*/ 1 h 197"/>
                <a:gd name="T6" fmla="*/ 3 w 102"/>
                <a:gd name="T7" fmla="*/ 1 h 197"/>
                <a:gd name="T8" fmla="*/ 3 w 102"/>
                <a:gd name="T9" fmla="*/ 2 h 197"/>
                <a:gd name="T10" fmla="*/ 3 w 102"/>
                <a:gd name="T11" fmla="*/ 3 h 197"/>
                <a:gd name="T12" fmla="*/ 4 w 102"/>
                <a:gd name="T13" fmla="*/ 4 h 197"/>
                <a:gd name="T14" fmla="*/ 4 w 102"/>
                <a:gd name="T15" fmla="*/ 4 h 197"/>
                <a:gd name="T16" fmla="*/ 3 w 102"/>
                <a:gd name="T17" fmla="*/ 5 h 197"/>
                <a:gd name="T18" fmla="*/ 3 w 102"/>
                <a:gd name="T19" fmla="*/ 5 h 197"/>
                <a:gd name="T20" fmla="*/ 3 w 102"/>
                <a:gd name="T21" fmla="*/ 6 h 197"/>
                <a:gd name="T22" fmla="*/ 2 w 102"/>
                <a:gd name="T23" fmla="*/ 6 h 197"/>
                <a:gd name="T24" fmla="*/ 2 w 102"/>
                <a:gd name="T25" fmla="*/ 5 h 197"/>
                <a:gd name="T26" fmla="*/ 1 w 102"/>
                <a:gd name="T27" fmla="*/ 5 h 197"/>
                <a:gd name="T28" fmla="*/ 1 w 102"/>
                <a:gd name="T29" fmla="*/ 4 h 197"/>
                <a:gd name="T30" fmla="*/ 1 w 102"/>
                <a:gd name="T31" fmla="*/ 4 h 197"/>
                <a:gd name="T32" fmla="*/ 1 w 102"/>
                <a:gd name="T33" fmla="*/ 3 h 197"/>
                <a:gd name="T34" fmla="*/ 2 w 102"/>
                <a:gd name="T35" fmla="*/ 3 h 197"/>
                <a:gd name="T36" fmla="*/ 2 w 102"/>
                <a:gd name="T37" fmla="*/ 2 h 197"/>
                <a:gd name="T38" fmla="*/ 1 w 102"/>
                <a:gd name="T39" fmla="*/ 1 h 197"/>
                <a:gd name="T40" fmla="*/ 1 w 102"/>
                <a:gd name="T41" fmla="*/ 1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1" name="Freeform 188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2 w 180"/>
                <a:gd name="T5" fmla="*/ 0 h 129"/>
                <a:gd name="T6" fmla="*/ 3 w 180"/>
                <a:gd name="T7" fmla="*/ 0 h 129"/>
                <a:gd name="T8" fmla="*/ 4 w 180"/>
                <a:gd name="T9" fmla="*/ 0 h 129"/>
                <a:gd name="T10" fmla="*/ 5 w 180"/>
                <a:gd name="T11" fmla="*/ 0 h 129"/>
                <a:gd name="T12" fmla="*/ 5 w 180"/>
                <a:gd name="T13" fmla="*/ 1 h 129"/>
                <a:gd name="T14" fmla="*/ 6 w 180"/>
                <a:gd name="T15" fmla="*/ 2 h 129"/>
                <a:gd name="T16" fmla="*/ 6 w 180"/>
                <a:gd name="T17" fmla="*/ 2 h 129"/>
                <a:gd name="T18" fmla="*/ 6 w 180"/>
                <a:gd name="T19" fmla="*/ 3 h 129"/>
                <a:gd name="T20" fmla="*/ 6 w 180"/>
                <a:gd name="T21" fmla="*/ 3 h 129"/>
                <a:gd name="T22" fmla="*/ 5 w 180"/>
                <a:gd name="T23" fmla="*/ 4 h 129"/>
                <a:gd name="T24" fmla="*/ 5 w 180"/>
                <a:gd name="T25" fmla="*/ 4 h 129"/>
                <a:gd name="T26" fmla="*/ 4 w 180"/>
                <a:gd name="T27" fmla="*/ 3 h 129"/>
                <a:gd name="T28" fmla="*/ 4 w 180"/>
                <a:gd name="T29" fmla="*/ 3 h 129"/>
                <a:gd name="T30" fmla="*/ 4 w 180"/>
                <a:gd name="T31" fmla="*/ 2 h 129"/>
                <a:gd name="T32" fmla="*/ 3 w 180"/>
                <a:gd name="T33" fmla="*/ 2 h 129"/>
                <a:gd name="T34" fmla="*/ 3 w 180"/>
                <a:gd name="T35" fmla="*/ 1 h 129"/>
                <a:gd name="T36" fmla="*/ 3 w 180"/>
                <a:gd name="T37" fmla="*/ 1 h 129"/>
                <a:gd name="T38" fmla="*/ 2 w 180"/>
                <a:gd name="T39" fmla="*/ 0 h 129"/>
                <a:gd name="T40" fmla="*/ 2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2" name="Freeform 189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1 h 85"/>
                <a:gd name="T2" fmla="*/ 1 w 206"/>
                <a:gd name="T3" fmla="*/ 1 h 85"/>
                <a:gd name="T4" fmla="*/ 1 w 206"/>
                <a:gd name="T5" fmla="*/ 1 h 85"/>
                <a:gd name="T6" fmla="*/ 2 w 206"/>
                <a:gd name="T7" fmla="*/ 0 h 85"/>
                <a:gd name="T8" fmla="*/ 2 w 206"/>
                <a:gd name="T9" fmla="*/ 0 h 85"/>
                <a:gd name="T10" fmla="*/ 2 w 206"/>
                <a:gd name="T11" fmla="*/ 0 h 85"/>
                <a:gd name="T12" fmla="*/ 3 w 206"/>
                <a:gd name="T13" fmla="*/ 0 h 85"/>
                <a:gd name="T14" fmla="*/ 3 w 206"/>
                <a:gd name="T15" fmla="*/ 0 h 85"/>
                <a:gd name="T16" fmla="*/ 4 w 206"/>
                <a:gd name="T17" fmla="*/ 0 h 85"/>
                <a:gd name="T18" fmla="*/ 4 w 206"/>
                <a:gd name="T19" fmla="*/ 0 h 85"/>
                <a:gd name="T20" fmla="*/ 5 w 206"/>
                <a:gd name="T21" fmla="*/ 0 h 85"/>
                <a:gd name="T22" fmla="*/ 5 w 206"/>
                <a:gd name="T23" fmla="*/ 0 h 85"/>
                <a:gd name="T24" fmla="*/ 5 w 206"/>
                <a:gd name="T25" fmla="*/ 0 h 85"/>
                <a:gd name="T26" fmla="*/ 6 w 206"/>
                <a:gd name="T27" fmla="*/ 0 h 85"/>
                <a:gd name="T28" fmla="*/ 6 w 206"/>
                <a:gd name="T29" fmla="*/ 0 h 85"/>
                <a:gd name="T30" fmla="*/ 6 w 206"/>
                <a:gd name="T31" fmla="*/ 0 h 85"/>
                <a:gd name="T32" fmla="*/ 7 w 206"/>
                <a:gd name="T33" fmla="*/ 0 h 85"/>
                <a:gd name="T34" fmla="*/ 7 w 206"/>
                <a:gd name="T35" fmla="*/ 1 h 85"/>
                <a:gd name="T36" fmla="*/ 7 w 206"/>
                <a:gd name="T37" fmla="*/ 1 h 85"/>
                <a:gd name="T38" fmla="*/ 7 w 206"/>
                <a:gd name="T39" fmla="*/ 2 h 85"/>
                <a:gd name="T40" fmla="*/ 6 w 206"/>
                <a:gd name="T41" fmla="*/ 2 h 85"/>
                <a:gd name="T42" fmla="*/ 6 w 206"/>
                <a:gd name="T43" fmla="*/ 2 h 85"/>
                <a:gd name="T44" fmla="*/ 5 w 206"/>
                <a:gd name="T45" fmla="*/ 2 h 85"/>
                <a:gd name="T46" fmla="*/ 5 w 206"/>
                <a:gd name="T47" fmla="*/ 2 h 85"/>
                <a:gd name="T48" fmla="*/ 4 w 206"/>
                <a:gd name="T49" fmla="*/ 1 h 85"/>
                <a:gd name="T50" fmla="*/ 4 w 206"/>
                <a:gd name="T51" fmla="*/ 1 h 85"/>
                <a:gd name="T52" fmla="*/ 3 w 206"/>
                <a:gd name="T53" fmla="*/ 1 h 85"/>
                <a:gd name="T54" fmla="*/ 3 w 206"/>
                <a:gd name="T55" fmla="*/ 1 h 85"/>
                <a:gd name="T56" fmla="*/ 2 w 206"/>
                <a:gd name="T57" fmla="*/ 1 h 85"/>
                <a:gd name="T58" fmla="*/ 1 w 206"/>
                <a:gd name="T59" fmla="*/ 1 h 85"/>
                <a:gd name="T60" fmla="*/ 1 w 206"/>
                <a:gd name="T61" fmla="*/ 1 h 85"/>
                <a:gd name="T62" fmla="*/ 1 w 206"/>
                <a:gd name="T63" fmla="*/ 1 h 85"/>
                <a:gd name="T64" fmla="*/ 0 w 206"/>
                <a:gd name="T65" fmla="*/ 1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3" name="Freeform 190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2 w 147"/>
                <a:gd name="T5" fmla="*/ 0 h 95"/>
                <a:gd name="T6" fmla="*/ 3 w 147"/>
                <a:gd name="T7" fmla="*/ 0 h 95"/>
                <a:gd name="T8" fmla="*/ 3 w 147"/>
                <a:gd name="T9" fmla="*/ 0 h 95"/>
                <a:gd name="T10" fmla="*/ 4 w 147"/>
                <a:gd name="T11" fmla="*/ 0 h 95"/>
                <a:gd name="T12" fmla="*/ 4 w 147"/>
                <a:gd name="T13" fmla="*/ 0 h 95"/>
                <a:gd name="T14" fmla="*/ 5 w 147"/>
                <a:gd name="T15" fmla="*/ 1 h 95"/>
                <a:gd name="T16" fmla="*/ 5 w 147"/>
                <a:gd name="T17" fmla="*/ 1 h 95"/>
                <a:gd name="T18" fmla="*/ 5 w 147"/>
                <a:gd name="T19" fmla="*/ 2 h 95"/>
                <a:gd name="T20" fmla="*/ 5 w 147"/>
                <a:gd name="T21" fmla="*/ 2 h 95"/>
                <a:gd name="T22" fmla="*/ 5 w 147"/>
                <a:gd name="T23" fmla="*/ 2 h 95"/>
                <a:gd name="T24" fmla="*/ 4 w 147"/>
                <a:gd name="T25" fmla="*/ 2 h 95"/>
                <a:gd name="T26" fmla="*/ 4 w 147"/>
                <a:gd name="T27" fmla="*/ 2 h 95"/>
                <a:gd name="T28" fmla="*/ 3 w 147"/>
                <a:gd name="T29" fmla="*/ 2 h 95"/>
                <a:gd name="T30" fmla="*/ 3 w 147"/>
                <a:gd name="T31" fmla="*/ 2 h 95"/>
                <a:gd name="T32" fmla="*/ 3 w 147"/>
                <a:gd name="T33" fmla="*/ 1 h 95"/>
                <a:gd name="T34" fmla="*/ 3 w 147"/>
                <a:gd name="T35" fmla="*/ 1 h 95"/>
                <a:gd name="T36" fmla="*/ 2 w 147"/>
                <a:gd name="T37" fmla="*/ 1 h 95"/>
                <a:gd name="T38" fmla="*/ 2 w 147"/>
                <a:gd name="T39" fmla="*/ 0 h 95"/>
                <a:gd name="T40" fmla="*/ 2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4" name="Freeform 191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1 w 87"/>
                <a:gd name="T5" fmla="*/ 1 h 154"/>
                <a:gd name="T6" fmla="*/ 1 w 87"/>
                <a:gd name="T7" fmla="*/ 2 h 154"/>
                <a:gd name="T8" fmla="*/ 2 w 87"/>
                <a:gd name="T9" fmla="*/ 2 h 154"/>
                <a:gd name="T10" fmla="*/ 2 w 87"/>
                <a:gd name="T11" fmla="*/ 3 h 154"/>
                <a:gd name="T12" fmla="*/ 2 w 87"/>
                <a:gd name="T13" fmla="*/ 4 h 154"/>
                <a:gd name="T14" fmla="*/ 2 w 87"/>
                <a:gd name="T15" fmla="*/ 4 h 154"/>
                <a:gd name="T16" fmla="*/ 2 w 87"/>
                <a:gd name="T17" fmla="*/ 5 h 154"/>
                <a:gd name="T18" fmla="*/ 2 w 87"/>
                <a:gd name="T19" fmla="*/ 5 h 154"/>
                <a:gd name="T20" fmla="*/ 1 w 87"/>
                <a:gd name="T21" fmla="*/ 5 h 154"/>
                <a:gd name="T22" fmla="*/ 1 w 87"/>
                <a:gd name="T23" fmla="*/ 5 h 154"/>
                <a:gd name="T24" fmla="*/ 1 w 87"/>
                <a:gd name="T25" fmla="*/ 5 h 154"/>
                <a:gd name="T26" fmla="*/ 0 w 87"/>
                <a:gd name="T27" fmla="*/ 5 h 154"/>
                <a:gd name="T28" fmla="*/ 0 w 87"/>
                <a:gd name="T29" fmla="*/ 4 h 154"/>
                <a:gd name="T30" fmla="*/ 0 w 87"/>
                <a:gd name="T31" fmla="*/ 4 h 154"/>
                <a:gd name="T32" fmla="*/ 0 w 87"/>
                <a:gd name="T33" fmla="*/ 3 h 154"/>
                <a:gd name="T34" fmla="*/ 1 w 87"/>
                <a:gd name="T35" fmla="*/ 3 h 154"/>
                <a:gd name="T36" fmla="*/ 0 w 87"/>
                <a:gd name="T37" fmla="*/ 2 h 154"/>
                <a:gd name="T38" fmla="*/ 0 w 87"/>
                <a:gd name="T39" fmla="*/ 2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5" name="Freeform 192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2 h 69"/>
                <a:gd name="T2" fmla="*/ 1 w 161"/>
                <a:gd name="T3" fmla="*/ 1 h 69"/>
                <a:gd name="T4" fmla="*/ 1 w 161"/>
                <a:gd name="T5" fmla="*/ 1 h 69"/>
                <a:gd name="T6" fmla="*/ 2 w 161"/>
                <a:gd name="T7" fmla="*/ 0 h 69"/>
                <a:gd name="T8" fmla="*/ 3 w 161"/>
                <a:gd name="T9" fmla="*/ 0 h 69"/>
                <a:gd name="T10" fmla="*/ 3 w 161"/>
                <a:gd name="T11" fmla="*/ 0 h 69"/>
                <a:gd name="T12" fmla="*/ 4 w 161"/>
                <a:gd name="T13" fmla="*/ 0 h 69"/>
                <a:gd name="T14" fmla="*/ 5 w 161"/>
                <a:gd name="T15" fmla="*/ 0 h 69"/>
                <a:gd name="T16" fmla="*/ 5 w 161"/>
                <a:gd name="T17" fmla="*/ 0 h 69"/>
                <a:gd name="T18" fmla="*/ 5 w 161"/>
                <a:gd name="T19" fmla="*/ 0 h 69"/>
                <a:gd name="T20" fmla="*/ 6 w 161"/>
                <a:gd name="T21" fmla="*/ 1 h 69"/>
                <a:gd name="T22" fmla="*/ 5 w 161"/>
                <a:gd name="T23" fmla="*/ 1 h 69"/>
                <a:gd name="T24" fmla="*/ 5 w 161"/>
                <a:gd name="T25" fmla="*/ 1 h 69"/>
                <a:gd name="T26" fmla="*/ 5 w 161"/>
                <a:gd name="T27" fmla="*/ 1 h 69"/>
                <a:gd name="T28" fmla="*/ 4 w 161"/>
                <a:gd name="T29" fmla="*/ 2 h 69"/>
                <a:gd name="T30" fmla="*/ 4 w 161"/>
                <a:gd name="T31" fmla="*/ 1 h 69"/>
                <a:gd name="T32" fmla="*/ 3 w 161"/>
                <a:gd name="T33" fmla="*/ 1 h 69"/>
                <a:gd name="T34" fmla="*/ 3 w 161"/>
                <a:gd name="T35" fmla="*/ 1 h 69"/>
                <a:gd name="T36" fmla="*/ 2 w 161"/>
                <a:gd name="T37" fmla="*/ 1 h 69"/>
                <a:gd name="T38" fmla="*/ 2 w 161"/>
                <a:gd name="T39" fmla="*/ 1 h 69"/>
                <a:gd name="T40" fmla="*/ 2 w 161"/>
                <a:gd name="T41" fmla="*/ 1 h 69"/>
                <a:gd name="T42" fmla="*/ 1 w 161"/>
                <a:gd name="T43" fmla="*/ 1 h 69"/>
                <a:gd name="T44" fmla="*/ 1 w 161"/>
                <a:gd name="T45" fmla="*/ 2 h 69"/>
                <a:gd name="T46" fmla="*/ 1 w 161"/>
                <a:gd name="T47" fmla="*/ 2 h 69"/>
                <a:gd name="T48" fmla="*/ 0 w 161"/>
                <a:gd name="T49" fmla="*/ 2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" name="Freeform 193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4 h 133"/>
                <a:gd name="T2" fmla="*/ 1 w 114"/>
                <a:gd name="T3" fmla="*/ 3 h 133"/>
                <a:gd name="T4" fmla="*/ 1 w 114"/>
                <a:gd name="T5" fmla="*/ 2 h 133"/>
                <a:gd name="T6" fmla="*/ 1 w 114"/>
                <a:gd name="T7" fmla="*/ 2 h 133"/>
                <a:gd name="T8" fmla="*/ 1 w 114"/>
                <a:gd name="T9" fmla="*/ 1 h 133"/>
                <a:gd name="T10" fmla="*/ 2 w 114"/>
                <a:gd name="T11" fmla="*/ 0 h 133"/>
                <a:gd name="T12" fmla="*/ 2 w 114"/>
                <a:gd name="T13" fmla="*/ 0 h 133"/>
                <a:gd name="T14" fmla="*/ 3 w 114"/>
                <a:gd name="T15" fmla="*/ 0 h 133"/>
                <a:gd name="T16" fmla="*/ 3 w 114"/>
                <a:gd name="T17" fmla="*/ 0 h 133"/>
                <a:gd name="T18" fmla="*/ 4 w 114"/>
                <a:gd name="T19" fmla="*/ 0 h 133"/>
                <a:gd name="T20" fmla="*/ 4 w 114"/>
                <a:gd name="T21" fmla="*/ 0 h 133"/>
                <a:gd name="T22" fmla="*/ 4 w 114"/>
                <a:gd name="T23" fmla="*/ 0 h 133"/>
                <a:gd name="T24" fmla="*/ 4 w 114"/>
                <a:gd name="T25" fmla="*/ 1 h 133"/>
                <a:gd name="T26" fmla="*/ 4 w 114"/>
                <a:gd name="T27" fmla="*/ 1 h 133"/>
                <a:gd name="T28" fmla="*/ 3 w 114"/>
                <a:gd name="T29" fmla="*/ 1 h 133"/>
                <a:gd name="T30" fmla="*/ 3 w 114"/>
                <a:gd name="T31" fmla="*/ 2 h 133"/>
                <a:gd name="T32" fmla="*/ 2 w 114"/>
                <a:gd name="T33" fmla="*/ 2 h 133"/>
                <a:gd name="T34" fmla="*/ 2 w 114"/>
                <a:gd name="T35" fmla="*/ 2 h 133"/>
                <a:gd name="T36" fmla="*/ 2 w 114"/>
                <a:gd name="T37" fmla="*/ 2 h 133"/>
                <a:gd name="T38" fmla="*/ 1 w 114"/>
                <a:gd name="T39" fmla="*/ 2 h 133"/>
                <a:gd name="T40" fmla="*/ 1 w 114"/>
                <a:gd name="T41" fmla="*/ 3 h 133"/>
                <a:gd name="T42" fmla="*/ 1 w 114"/>
                <a:gd name="T43" fmla="*/ 3 h 133"/>
                <a:gd name="T44" fmla="*/ 1 w 114"/>
                <a:gd name="T45" fmla="*/ 3 h 133"/>
                <a:gd name="T46" fmla="*/ 1 w 114"/>
                <a:gd name="T47" fmla="*/ 4 h 133"/>
                <a:gd name="T48" fmla="*/ 0 w 114"/>
                <a:gd name="T49" fmla="*/ 4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7" name="Freeform 194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6 h 163"/>
                <a:gd name="T2" fmla="*/ 1 w 70"/>
                <a:gd name="T3" fmla="*/ 5 h 163"/>
                <a:gd name="T4" fmla="*/ 1 w 70"/>
                <a:gd name="T5" fmla="*/ 4 h 163"/>
                <a:gd name="T6" fmla="*/ 1 w 70"/>
                <a:gd name="T7" fmla="*/ 4 h 163"/>
                <a:gd name="T8" fmla="*/ 0 w 70"/>
                <a:gd name="T9" fmla="*/ 3 h 163"/>
                <a:gd name="T10" fmla="*/ 0 w 70"/>
                <a:gd name="T11" fmla="*/ 2 h 163"/>
                <a:gd name="T12" fmla="*/ 1 w 70"/>
                <a:gd name="T13" fmla="*/ 2 h 163"/>
                <a:gd name="T14" fmla="*/ 1 w 70"/>
                <a:gd name="T15" fmla="*/ 1 h 163"/>
                <a:gd name="T16" fmla="*/ 1 w 70"/>
                <a:gd name="T17" fmla="*/ 1 h 163"/>
                <a:gd name="T18" fmla="*/ 2 w 70"/>
                <a:gd name="T19" fmla="*/ 0 h 163"/>
                <a:gd name="T20" fmla="*/ 2 w 70"/>
                <a:gd name="T21" fmla="*/ 1 h 163"/>
                <a:gd name="T22" fmla="*/ 2 w 70"/>
                <a:gd name="T23" fmla="*/ 1 h 163"/>
                <a:gd name="T24" fmla="*/ 3 w 70"/>
                <a:gd name="T25" fmla="*/ 1 h 163"/>
                <a:gd name="T26" fmla="*/ 3 w 70"/>
                <a:gd name="T27" fmla="*/ 2 h 163"/>
                <a:gd name="T28" fmla="*/ 3 w 70"/>
                <a:gd name="T29" fmla="*/ 2 h 163"/>
                <a:gd name="T30" fmla="*/ 2 w 70"/>
                <a:gd name="T31" fmla="*/ 2 h 163"/>
                <a:gd name="T32" fmla="*/ 2 w 70"/>
                <a:gd name="T33" fmla="*/ 3 h 163"/>
                <a:gd name="T34" fmla="*/ 2 w 70"/>
                <a:gd name="T35" fmla="*/ 4 h 163"/>
                <a:gd name="T36" fmla="*/ 1 w 70"/>
                <a:gd name="T37" fmla="*/ 4 h 163"/>
                <a:gd name="T38" fmla="*/ 1 w 70"/>
                <a:gd name="T39" fmla="*/ 5 h 163"/>
                <a:gd name="T40" fmla="*/ 1 w 70"/>
                <a:gd name="T41" fmla="*/ 6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8" name="Freeform 195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1 w 361"/>
                <a:gd name="T11" fmla="*/ 1 h 348"/>
                <a:gd name="T12" fmla="*/ 2 w 361"/>
                <a:gd name="T13" fmla="*/ 1 h 348"/>
                <a:gd name="T14" fmla="*/ 3 w 361"/>
                <a:gd name="T15" fmla="*/ 1 h 348"/>
                <a:gd name="T16" fmla="*/ 4 w 361"/>
                <a:gd name="T17" fmla="*/ 2 h 348"/>
                <a:gd name="T18" fmla="*/ 5 w 361"/>
                <a:gd name="T19" fmla="*/ 2 h 348"/>
                <a:gd name="T20" fmla="*/ 6 w 361"/>
                <a:gd name="T21" fmla="*/ 3 h 348"/>
                <a:gd name="T22" fmla="*/ 7 w 361"/>
                <a:gd name="T23" fmla="*/ 3 h 348"/>
                <a:gd name="T24" fmla="*/ 8 w 361"/>
                <a:gd name="T25" fmla="*/ 4 h 348"/>
                <a:gd name="T26" fmla="*/ 9 w 361"/>
                <a:gd name="T27" fmla="*/ 5 h 348"/>
                <a:gd name="T28" fmla="*/ 9 w 361"/>
                <a:gd name="T29" fmla="*/ 6 h 348"/>
                <a:gd name="T30" fmla="*/ 10 w 361"/>
                <a:gd name="T31" fmla="*/ 7 h 348"/>
                <a:gd name="T32" fmla="*/ 11 w 361"/>
                <a:gd name="T33" fmla="*/ 8 h 348"/>
                <a:gd name="T34" fmla="*/ 11 w 361"/>
                <a:gd name="T35" fmla="*/ 9 h 348"/>
                <a:gd name="T36" fmla="*/ 11 w 361"/>
                <a:gd name="T37" fmla="*/ 9 h 348"/>
                <a:gd name="T38" fmla="*/ 11 w 361"/>
                <a:gd name="T39" fmla="*/ 10 h 348"/>
                <a:gd name="T40" fmla="*/ 10 w 361"/>
                <a:gd name="T41" fmla="*/ 10 h 348"/>
                <a:gd name="T42" fmla="*/ 10 w 361"/>
                <a:gd name="T43" fmla="*/ 11 h 348"/>
                <a:gd name="T44" fmla="*/ 10 w 361"/>
                <a:gd name="T45" fmla="*/ 11 h 348"/>
                <a:gd name="T46" fmla="*/ 10 w 361"/>
                <a:gd name="T47" fmla="*/ 11 h 348"/>
                <a:gd name="T48" fmla="*/ 10 w 361"/>
                <a:gd name="T49" fmla="*/ 11 h 348"/>
                <a:gd name="T50" fmla="*/ 10 w 361"/>
                <a:gd name="T51" fmla="*/ 11 h 348"/>
                <a:gd name="T52" fmla="*/ 10 w 361"/>
                <a:gd name="T53" fmla="*/ 11 h 348"/>
                <a:gd name="T54" fmla="*/ 10 w 361"/>
                <a:gd name="T55" fmla="*/ 11 h 348"/>
                <a:gd name="T56" fmla="*/ 10 w 361"/>
                <a:gd name="T57" fmla="*/ 10 h 348"/>
                <a:gd name="T58" fmla="*/ 10 w 361"/>
                <a:gd name="T59" fmla="*/ 10 h 348"/>
                <a:gd name="T60" fmla="*/ 10 w 361"/>
                <a:gd name="T61" fmla="*/ 9 h 348"/>
                <a:gd name="T62" fmla="*/ 10 w 361"/>
                <a:gd name="T63" fmla="*/ 9 h 348"/>
                <a:gd name="T64" fmla="*/ 10 w 361"/>
                <a:gd name="T65" fmla="*/ 8 h 348"/>
                <a:gd name="T66" fmla="*/ 10 w 361"/>
                <a:gd name="T67" fmla="*/ 7 h 348"/>
                <a:gd name="T68" fmla="*/ 9 w 361"/>
                <a:gd name="T69" fmla="*/ 7 h 348"/>
                <a:gd name="T70" fmla="*/ 8 w 361"/>
                <a:gd name="T71" fmla="*/ 6 h 348"/>
                <a:gd name="T72" fmla="*/ 7 w 361"/>
                <a:gd name="T73" fmla="*/ 5 h 348"/>
                <a:gd name="T74" fmla="*/ 6 w 361"/>
                <a:gd name="T75" fmla="*/ 4 h 348"/>
                <a:gd name="T76" fmla="*/ 4 w 361"/>
                <a:gd name="T77" fmla="*/ 3 h 348"/>
                <a:gd name="T78" fmla="*/ 2 w 361"/>
                <a:gd name="T79" fmla="*/ 2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9" name="Freeform 196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2 h 343"/>
                <a:gd name="T6" fmla="*/ 0 w 126"/>
                <a:gd name="T7" fmla="*/ 3 h 343"/>
                <a:gd name="T8" fmla="*/ 1 w 126"/>
                <a:gd name="T9" fmla="*/ 5 h 343"/>
                <a:gd name="T10" fmla="*/ 1 w 126"/>
                <a:gd name="T11" fmla="*/ 7 h 343"/>
                <a:gd name="T12" fmla="*/ 2 w 126"/>
                <a:gd name="T13" fmla="*/ 8 h 343"/>
                <a:gd name="T14" fmla="*/ 3 w 126"/>
                <a:gd name="T15" fmla="*/ 9 h 343"/>
                <a:gd name="T16" fmla="*/ 4 w 126"/>
                <a:gd name="T17" fmla="*/ 10 h 343"/>
                <a:gd name="T18" fmla="*/ 4 w 126"/>
                <a:gd name="T19" fmla="*/ 10 h 343"/>
                <a:gd name="T20" fmla="*/ 4 w 126"/>
                <a:gd name="T21" fmla="*/ 10 h 343"/>
                <a:gd name="T22" fmla="*/ 4 w 126"/>
                <a:gd name="T23" fmla="*/ 10 h 343"/>
                <a:gd name="T24" fmla="*/ 3 w 126"/>
                <a:gd name="T25" fmla="*/ 9 h 343"/>
                <a:gd name="T26" fmla="*/ 3 w 126"/>
                <a:gd name="T27" fmla="*/ 9 h 343"/>
                <a:gd name="T28" fmla="*/ 2 w 126"/>
                <a:gd name="T29" fmla="*/ 8 h 343"/>
                <a:gd name="T30" fmla="*/ 2 w 126"/>
                <a:gd name="T31" fmla="*/ 7 h 343"/>
                <a:gd name="T32" fmla="*/ 1 w 126"/>
                <a:gd name="T33" fmla="*/ 6 h 343"/>
                <a:gd name="T34" fmla="*/ 1 w 126"/>
                <a:gd name="T35" fmla="*/ 5 h 343"/>
                <a:gd name="T36" fmla="*/ 1 w 126"/>
                <a:gd name="T37" fmla="*/ 4 h 343"/>
                <a:gd name="T38" fmla="*/ 1 w 126"/>
                <a:gd name="T39" fmla="*/ 3 h 343"/>
                <a:gd name="T40" fmla="*/ 1 w 126"/>
                <a:gd name="T41" fmla="*/ 2 h 343"/>
                <a:gd name="T42" fmla="*/ 1 w 126"/>
                <a:gd name="T43" fmla="*/ 1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0" name="Freeform 197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10 w 332"/>
                <a:gd name="T1" fmla="*/ 5 h 160"/>
                <a:gd name="T2" fmla="*/ 10 w 332"/>
                <a:gd name="T3" fmla="*/ 5 h 160"/>
                <a:gd name="T4" fmla="*/ 9 w 332"/>
                <a:gd name="T5" fmla="*/ 5 h 160"/>
                <a:gd name="T6" fmla="*/ 9 w 332"/>
                <a:gd name="T7" fmla="*/ 4 h 160"/>
                <a:gd name="T8" fmla="*/ 9 w 332"/>
                <a:gd name="T9" fmla="*/ 3 h 160"/>
                <a:gd name="T10" fmla="*/ 8 w 332"/>
                <a:gd name="T11" fmla="*/ 3 h 160"/>
                <a:gd name="T12" fmla="*/ 7 w 332"/>
                <a:gd name="T13" fmla="*/ 2 h 160"/>
                <a:gd name="T14" fmla="*/ 7 w 332"/>
                <a:gd name="T15" fmla="*/ 2 h 160"/>
                <a:gd name="T16" fmla="*/ 6 w 332"/>
                <a:gd name="T17" fmla="*/ 2 h 160"/>
                <a:gd name="T18" fmla="*/ 5 w 332"/>
                <a:gd name="T19" fmla="*/ 1 h 160"/>
                <a:gd name="T20" fmla="*/ 4 w 332"/>
                <a:gd name="T21" fmla="*/ 1 h 160"/>
                <a:gd name="T22" fmla="*/ 4 w 332"/>
                <a:gd name="T23" fmla="*/ 1 h 160"/>
                <a:gd name="T24" fmla="*/ 3 w 332"/>
                <a:gd name="T25" fmla="*/ 0 h 160"/>
                <a:gd name="T26" fmla="*/ 2 w 332"/>
                <a:gd name="T27" fmla="*/ 0 h 160"/>
                <a:gd name="T28" fmla="*/ 1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1 w 332"/>
                <a:gd name="T39" fmla="*/ 1 h 160"/>
                <a:gd name="T40" fmla="*/ 1 w 332"/>
                <a:gd name="T41" fmla="*/ 1 h 160"/>
                <a:gd name="T42" fmla="*/ 2 w 332"/>
                <a:gd name="T43" fmla="*/ 1 h 160"/>
                <a:gd name="T44" fmla="*/ 3 w 332"/>
                <a:gd name="T45" fmla="*/ 1 h 160"/>
                <a:gd name="T46" fmla="*/ 4 w 332"/>
                <a:gd name="T47" fmla="*/ 1 h 160"/>
                <a:gd name="T48" fmla="*/ 4 w 332"/>
                <a:gd name="T49" fmla="*/ 1 h 160"/>
                <a:gd name="T50" fmla="*/ 6 w 332"/>
                <a:gd name="T51" fmla="*/ 2 h 160"/>
                <a:gd name="T52" fmla="*/ 7 w 332"/>
                <a:gd name="T53" fmla="*/ 2 h 160"/>
                <a:gd name="T54" fmla="*/ 7 w 332"/>
                <a:gd name="T55" fmla="*/ 3 h 160"/>
                <a:gd name="T56" fmla="*/ 8 w 332"/>
                <a:gd name="T57" fmla="*/ 4 h 160"/>
                <a:gd name="T58" fmla="*/ 9 w 332"/>
                <a:gd name="T59" fmla="*/ 4 h 160"/>
                <a:gd name="T60" fmla="*/ 9 w 332"/>
                <a:gd name="T61" fmla="*/ 5 h 160"/>
                <a:gd name="T62" fmla="*/ 10 w 332"/>
                <a:gd name="T63" fmla="*/ 5 h 160"/>
                <a:gd name="T64" fmla="*/ 10 w 332"/>
                <a:gd name="T65" fmla="*/ 5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1" name="Freeform 198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10 w 373"/>
                <a:gd name="T1" fmla="*/ 42 h 1340"/>
                <a:gd name="T2" fmla="*/ 7 w 373"/>
                <a:gd name="T3" fmla="*/ 42 h 1340"/>
                <a:gd name="T4" fmla="*/ 5 w 373"/>
                <a:gd name="T5" fmla="*/ 41 h 1340"/>
                <a:gd name="T6" fmla="*/ 3 w 373"/>
                <a:gd name="T7" fmla="*/ 40 h 1340"/>
                <a:gd name="T8" fmla="*/ 1 w 373"/>
                <a:gd name="T9" fmla="*/ 38 h 1340"/>
                <a:gd name="T10" fmla="*/ 1 w 373"/>
                <a:gd name="T11" fmla="*/ 36 h 1340"/>
                <a:gd name="T12" fmla="*/ 2 w 373"/>
                <a:gd name="T13" fmla="*/ 32 h 1340"/>
                <a:gd name="T14" fmla="*/ 4 w 373"/>
                <a:gd name="T15" fmla="*/ 28 h 1340"/>
                <a:gd name="T16" fmla="*/ 7 w 373"/>
                <a:gd name="T17" fmla="*/ 22 h 1340"/>
                <a:gd name="T18" fmla="*/ 9 w 373"/>
                <a:gd name="T19" fmla="*/ 18 h 1340"/>
                <a:gd name="T20" fmla="*/ 11 w 373"/>
                <a:gd name="T21" fmla="*/ 14 h 1340"/>
                <a:gd name="T22" fmla="*/ 11 w 373"/>
                <a:gd name="T23" fmla="*/ 10 h 1340"/>
                <a:gd name="T24" fmla="*/ 11 w 373"/>
                <a:gd name="T25" fmla="*/ 7 h 1340"/>
                <a:gd name="T26" fmla="*/ 10 w 373"/>
                <a:gd name="T27" fmla="*/ 5 h 1340"/>
                <a:gd name="T28" fmla="*/ 8 w 373"/>
                <a:gd name="T29" fmla="*/ 3 h 1340"/>
                <a:gd name="T30" fmla="*/ 6 w 373"/>
                <a:gd name="T31" fmla="*/ 1 h 1340"/>
                <a:gd name="T32" fmla="*/ 5 w 373"/>
                <a:gd name="T33" fmla="*/ 1 h 1340"/>
                <a:gd name="T34" fmla="*/ 3 w 373"/>
                <a:gd name="T35" fmla="*/ 1 h 1340"/>
                <a:gd name="T36" fmla="*/ 2 w 373"/>
                <a:gd name="T37" fmla="*/ 1 h 1340"/>
                <a:gd name="T38" fmla="*/ 1 w 373"/>
                <a:gd name="T39" fmla="*/ 2 h 1340"/>
                <a:gd name="T40" fmla="*/ 1 w 373"/>
                <a:gd name="T41" fmla="*/ 2 h 1340"/>
                <a:gd name="T42" fmla="*/ 0 w 373"/>
                <a:gd name="T43" fmla="*/ 3 h 1340"/>
                <a:gd name="T44" fmla="*/ 0 w 373"/>
                <a:gd name="T45" fmla="*/ 4 h 1340"/>
                <a:gd name="T46" fmla="*/ 0 w 373"/>
                <a:gd name="T47" fmla="*/ 4 h 1340"/>
                <a:gd name="T48" fmla="*/ 0 w 373"/>
                <a:gd name="T49" fmla="*/ 4 h 1340"/>
                <a:gd name="T50" fmla="*/ 0 w 373"/>
                <a:gd name="T51" fmla="*/ 4 h 1340"/>
                <a:gd name="T52" fmla="*/ 0 w 373"/>
                <a:gd name="T53" fmla="*/ 3 h 1340"/>
                <a:gd name="T54" fmla="*/ 1 w 373"/>
                <a:gd name="T55" fmla="*/ 3 h 1340"/>
                <a:gd name="T56" fmla="*/ 2 w 373"/>
                <a:gd name="T57" fmla="*/ 2 h 1340"/>
                <a:gd name="T58" fmla="*/ 3 w 373"/>
                <a:gd name="T59" fmla="*/ 2 h 1340"/>
                <a:gd name="T60" fmla="*/ 4 w 373"/>
                <a:gd name="T61" fmla="*/ 1 h 1340"/>
                <a:gd name="T62" fmla="*/ 5 w 373"/>
                <a:gd name="T63" fmla="*/ 1 h 1340"/>
                <a:gd name="T64" fmla="*/ 6 w 373"/>
                <a:gd name="T65" fmla="*/ 2 h 1340"/>
                <a:gd name="T66" fmla="*/ 7 w 373"/>
                <a:gd name="T67" fmla="*/ 3 h 1340"/>
                <a:gd name="T68" fmla="*/ 9 w 373"/>
                <a:gd name="T69" fmla="*/ 4 h 1340"/>
                <a:gd name="T70" fmla="*/ 10 w 373"/>
                <a:gd name="T71" fmla="*/ 6 h 1340"/>
                <a:gd name="T72" fmla="*/ 10 w 373"/>
                <a:gd name="T73" fmla="*/ 8 h 1340"/>
                <a:gd name="T74" fmla="*/ 11 w 373"/>
                <a:gd name="T75" fmla="*/ 10 h 1340"/>
                <a:gd name="T76" fmla="*/ 11 w 373"/>
                <a:gd name="T77" fmla="*/ 13 h 1340"/>
                <a:gd name="T78" fmla="*/ 10 w 373"/>
                <a:gd name="T79" fmla="*/ 16 h 1340"/>
                <a:gd name="T80" fmla="*/ 8 w 373"/>
                <a:gd name="T81" fmla="*/ 20 h 1340"/>
                <a:gd name="T82" fmla="*/ 6 w 373"/>
                <a:gd name="T83" fmla="*/ 23 h 1340"/>
                <a:gd name="T84" fmla="*/ 4 w 373"/>
                <a:gd name="T85" fmla="*/ 26 h 1340"/>
                <a:gd name="T86" fmla="*/ 2 w 373"/>
                <a:gd name="T87" fmla="*/ 29 h 1340"/>
                <a:gd name="T88" fmla="*/ 1 w 373"/>
                <a:gd name="T89" fmla="*/ 31 h 1340"/>
                <a:gd name="T90" fmla="*/ 0 w 373"/>
                <a:gd name="T91" fmla="*/ 34 h 1340"/>
                <a:gd name="T92" fmla="*/ 0 w 373"/>
                <a:gd name="T93" fmla="*/ 36 h 1340"/>
                <a:gd name="T94" fmla="*/ 0 w 373"/>
                <a:gd name="T95" fmla="*/ 38 h 1340"/>
                <a:gd name="T96" fmla="*/ 1 w 373"/>
                <a:gd name="T97" fmla="*/ 40 h 1340"/>
                <a:gd name="T98" fmla="*/ 3 w 373"/>
                <a:gd name="T99" fmla="*/ 41 h 1340"/>
                <a:gd name="T100" fmla="*/ 4 w 373"/>
                <a:gd name="T101" fmla="*/ 42 h 1340"/>
                <a:gd name="T102" fmla="*/ 6 w 373"/>
                <a:gd name="T103" fmla="*/ 42 h 1340"/>
                <a:gd name="T104" fmla="*/ 8 w 373"/>
                <a:gd name="T105" fmla="*/ 42 h 1340"/>
                <a:gd name="T106" fmla="*/ 9 w 373"/>
                <a:gd name="T107" fmla="*/ 42 h 1340"/>
                <a:gd name="T108" fmla="*/ 10 w 373"/>
                <a:gd name="T109" fmla="*/ 42 h 1340"/>
                <a:gd name="T110" fmla="*/ 11 w 373"/>
                <a:gd name="T111" fmla="*/ 42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2" name="Freeform 199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4 w 110"/>
                <a:gd name="T1" fmla="*/ 2 h 123"/>
                <a:gd name="T2" fmla="*/ 4 w 110"/>
                <a:gd name="T3" fmla="*/ 2 h 123"/>
                <a:gd name="T4" fmla="*/ 4 w 110"/>
                <a:gd name="T5" fmla="*/ 2 h 123"/>
                <a:gd name="T6" fmla="*/ 4 w 110"/>
                <a:gd name="T7" fmla="*/ 2 h 123"/>
                <a:gd name="T8" fmla="*/ 4 w 110"/>
                <a:gd name="T9" fmla="*/ 1 h 123"/>
                <a:gd name="T10" fmla="*/ 4 w 110"/>
                <a:gd name="T11" fmla="*/ 1 h 123"/>
                <a:gd name="T12" fmla="*/ 3 w 110"/>
                <a:gd name="T13" fmla="*/ 1 h 123"/>
                <a:gd name="T14" fmla="*/ 3 w 110"/>
                <a:gd name="T15" fmla="*/ 1 h 123"/>
                <a:gd name="T16" fmla="*/ 3 w 110"/>
                <a:gd name="T17" fmla="*/ 1 h 123"/>
                <a:gd name="T18" fmla="*/ 3 w 110"/>
                <a:gd name="T19" fmla="*/ 1 h 123"/>
                <a:gd name="T20" fmla="*/ 3 w 110"/>
                <a:gd name="T21" fmla="*/ 1 h 123"/>
                <a:gd name="T22" fmla="*/ 2 w 110"/>
                <a:gd name="T23" fmla="*/ 1 h 123"/>
                <a:gd name="T24" fmla="*/ 2 w 110"/>
                <a:gd name="T25" fmla="*/ 0 h 123"/>
                <a:gd name="T26" fmla="*/ 2 w 110"/>
                <a:gd name="T27" fmla="*/ 1 h 123"/>
                <a:gd name="T28" fmla="*/ 2 w 110"/>
                <a:gd name="T29" fmla="*/ 1 h 123"/>
                <a:gd name="T30" fmla="*/ 2 w 110"/>
                <a:gd name="T31" fmla="*/ 1 h 123"/>
                <a:gd name="T32" fmla="*/ 2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2 h 123"/>
                <a:gd name="T44" fmla="*/ 1 w 110"/>
                <a:gd name="T45" fmla="*/ 2 h 123"/>
                <a:gd name="T46" fmla="*/ 1 w 110"/>
                <a:gd name="T47" fmla="*/ 2 h 123"/>
                <a:gd name="T48" fmla="*/ 1 w 110"/>
                <a:gd name="T49" fmla="*/ 2 h 123"/>
                <a:gd name="T50" fmla="*/ 1 w 110"/>
                <a:gd name="T51" fmla="*/ 3 h 123"/>
                <a:gd name="T52" fmla="*/ 0 w 110"/>
                <a:gd name="T53" fmla="*/ 3 h 123"/>
                <a:gd name="T54" fmla="*/ 0 w 110"/>
                <a:gd name="T55" fmla="*/ 3 h 123"/>
                <a:gd name="T56" fmla="*/ 1 w 110"/>
                <a:gd name="T57" fmla="*/ 3 h 123"/>
                <a:gd name="T58" fmla="*/ 1 w 110"/>
                <a:gd name="T59" fmla="*/ 4 h 123"/>
                <a:gd name="T60" fmla="*/ 1 w 110"/>
                <a:gd name="T61" fmla="*/ 4 h 123"/>
                <a:gd name="T62" fmla="*/ 1 w 110"/>
                <a:gd name="T63" fmla="*/ 4 h 123"/>
                <a:gd name="T64" fmla="*/ 2 w 110"/>
                <a:gd name="T65" fmla="*/ 4 h 123"/>
                <a:gd name="T66" fmla="*/ 2 w 110"/>
                <a:gd name="T67" fmla="*/ 4 h 123"/>
                <a:gd name="T68" fmla="*/ 2 w 110"/>
                <a:gd name="T69" fmla="*/ 4 h 123"/>
                <a:gd name="T70" fmla="*/ 2 w 110"/>
                <a:gd name="T71" fmla="*/ 4 h 123"/>
                <a:gd name="T72" fmla="*/ 2 w 110"/>
                <a:gd name="T73" fmla="*/ 4 h 123"/>
                <a:gd name="T74" fmla="*/ 2 w 110"/>
                <a:gd name="T75" fmla="*/ 4 h 123"/>
                <a:gd name="T76" fmla="*/ 3 w 110"/>
                <a:gd name="T77" fmla="*/ 4 h 123"/>
                <a:gd name="T78" fmla="*/ 3 w 110"/>
                <a:gd name="T79" fmla="*/ 4 h 123"/>
                <a:gd name="T80" fmla="*/ 3 w 110"/>
                <a:gd name="T81" fmla="*/ 4 h 123"/>
                <a:gd name="T82" fmla="*/ 3 w 110"/>
                <a:gd name="T83" fmla="*/ 4 h 123"/>
                <a:gd name="T84" fmla="*/ 3 w 110"/>
                <a:gd name="T85" fmla="*/ 4 h 123"/>
                <a:gd name="T86" fmla="*/ 4 w 110"/>
                <a:gd name="T87" fmla="*/ 4 h 123"/>
                <a:gd name="T88" fmla="*/ 4 w 110"/>
                <a:gd name="T89" fmla="*/ 3 h 123"/>
                <a:gd name="T90" fmla="*/ 4 w 110"/>
                <a:gd name="T91" fmla="*/ 3 h 123"/>
                <a:gd name="T92" fmla="*/ 4 w 110"/>
                <a:gd name="T93" fmla="*/ 3 h 123"/>
                <a:gd name="T94" fmla="*/ 4 w 110"/>
                <a:gd name="T95" fmla="*/ 3 h 123"/>
                <a:gd name="T96" fmla="*/ 4 w 110"/>
                <a:gd name="T97" fmla="*/ 2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3" name="Freeform 200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1 h 33"/>
                <a:gd name="T2" fmla="*/ 1 w 31"/>
                <a:gd name="T3" fmla="*/ 1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1 h 33"/>
                <a:gd name="T32" fmla="*/ 1 w 31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" name="Freeform 201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4 w 111"/>
                <a:gd name="T1" fmla="*/ 2 h 122"/>
                <a:gd name="T2" fmla="*/ 4 w 111"/>
                <a:gd name="T3" fmla="*/ 2 h 122"/>
                <a:gd name="T4" fmla="*/ 4 w 111"/>
                <a:gd name="T5" fmla="*/ 2 h 122"/>
                <a:gd name="T6" fmla="*/ 4 w 111"/>
                <a:gd name="T7" fmla="*/ 2 h 122"/>
                <a:gd name="T8" fmla="*/ 4 w 111"/>
                <a:gd name="T9" fmla="*/ 1 h 122"/>
                <a:gd name="T10" fmla="*/ 4 w 111"/>
                <a:gd name="T11" fmla="*/ 1 h 122"/>
                <a:gd name="T12" fmla="*/ 3 w 111"/>
                <a:gd name="T13" fmla="*/ 1 h 122"/>
                <a:gd name="T14" fmla="*/ 3 w 111"/>
                <a:gd name="T15" fmla="*/ 1 h 122"/>
                <a:gd name="T16" fmla="*/ 3 w 111"/>
                <a:gd name="T17" fmla="*/ 1 h 122"/>
                <a:gd name="T18" fmla="*/ 3 w 111"/>
                <a:gd name="T19" fmla="*/ 1 h 122"/>
                <a:gd name="T20" fmla="*/ 3 w 111"/>
                <a:gd name="T21" fmla="*/ 1 h 122"/>
                <a:gd name="T22" fmla="*/ 2 w 111"/>
                <a:gd name="T23" fmla="*/ 1 h 122"/>
                <a:gd name="T24" fmla="*/ 2 w 111"/>
                <a:gd name="T25" fmla="*/ 0 h 122"/>
                <a:gd name="T26" fmla="*/ 2 w 111"/>
                <a:gd name="T27" fmla="*/ 1 h 122"/>
                <a:gd name="T28" fmla="*/ 2 w 111"/>
                <a:gd name="T29" fmla="*/ 1 h 122"/>
                <a:gd name="T30" fmla="*/ 2 w 111"/>
                <a:gd name="T31" fmla="*/ 1 h 122"/>
                <a:gd name="T32" fmla="*/ 2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2 h 122"/>
                <a:gd name="T44" fmla="*/ 1 w 111"/>
                <a:gd name="T45" fmla="*/ 2 h 122"/>
                <a:gd name="T46" fmla="*/ 1 w 111"/>
                <a:gd name="T47" fmla="*/ 2 h 122"/>
                <a:gd name="T48" fmla="*/ 1 w 111"/>
                <a:gd name="T49" fmla="*/ 2 h 122"/>
                <a:gd name="T50" fmla="*/ 1 w 111"/>
                <a:gd name="T51" fmla="*/ 3 h 122"/>
                <a:gd name="T52" fmla="*/ 1 w 111"/>
                <a:gd name="T53" fmla="*/ 3 h 122"/>
                <a:gd name="T54" fmla="*/ 0 w 111"/>
                <a:gd name="T55" fmla="*/ 3 h 122"/>
                <a:gd name="T56" fmla="*/ 1 w 111"/>
                <a:gd name="T57" fmla="*/ 3 h 122"/>
                <a:gd name="T58" fmla="*/ 1 w 111"/>
                <a:gd name="T59" fmla="*/ 4 h 122"/>
                <a:gd name="T60" fmla="*/ 1 w 111"/>
                <a:gd name="T61" fmla="*/ 4 h 122"/>
                <a:gd name="T62" fmla="*/ 1 w 111"/>
                <a:gd name="T63" fmla="*/ 4 h 122"/>
                <a:gd name="T64" fmla="*/ 2 w 111"/>
                <a:gd name="T65" fmla="*/ 4 h 122"/>
                <a:gd name="T66" fmla="*/ 2 w 111"/>
                <a:gd name="T67" fmla="*/ 4 h 122"/>
                <a:gd name="T68" fmla="*/ 2 w 111"/>
                <a:gd name="T69" fmla="*/ 4 h 122"/>
                <a:gd name="T70" fmla="*/ 2 w 111"/>
                <a:gd name="T71" fmla="*/ 4 h 122"/>
                <a:gd name="T72" fmla="*/ 2 w 111"/>
                <a:gd name="T73" fmla="*/ 4 h 122"/>
                <a:gd name="T74" fmla="*/ 2 w 111"/>
                <a:gd name="T75" fmla="*/ 4 h 122"/>
                <a:gd name="T76" fmla="*/ 3 w 111"/>
                <a:gd name="T77" fmla="*/ 4 h 122"/>
                <a:gd name="T78" fmla="*/ 3 w 111"/>
                <a:gd name="T79" fmla="*/ 4 h 122"/>
                <a:gd name="T80" fmla="*/ 3 w 111"/>
                <a:gd name="T81" fmla="*/ 4 h 122"/>
                <a:gd name="T82" fmla="*/ 3 w 111"/>
                <a:gd name="T83" fmla="*/ 4 h 122"/>
                <a:gd name="T84" fmla="*/ 3 w 111"/>
                <a:gd name="T85" fmla="*/ 4 h 122"/>
                <a:gd name="T86" fmla="*/ 4 w 111"/>
                <a:gd name="T87" fmla="*/ 4 h 122"/>
                <a:gd name="T88" fmla="*/ 4 w 111"/>
                <a:gd name="T89" fmla="*/ 3 h 122"/>
                <a:gd name="T90" fmla="*/ 4 w 111"/>
                <a:gd name="T91" fmla="*/ 3 h 122"/>
                <a:gd name="T92" fmla="*/ 4 w 111"/>
                <a:gd name="T93" fmla="*/ 3 h 122"/>
                <a:gd name="T94" fmla="*/ 4 w 111"/>
                <a:gd name="T95" fmla="*/ 3 h 122"/>
                <a:gd name="T96" fmla="*/ 4 w 111"/>
                <a:gd name="T97" fmla="*/ 2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" name="Freeform 202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" name="Freeform 203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5 w 136"/>
                <a:gd name="T1" fmla="*/ 2 h 149"/>
                <a:gd name="T2" fmla="*/ 5 w 136"/>
                <a:gd name="T3" fmla="*/ 1 h 149"/>
                <a:gd name="T4" fmla="*/ 5 w 136"/>
                <a:gd name="T5" fmla="*/ 1 h 149"/>
                <a:gd name="T6" fmla="*/ 4 w 136"/>
                <a:gd name="T7" fmla="*/ 0 h 149"/>
                <a:gd name="T8" fmla="*/ 4 w 136"/>
                <a:gd name="T9" fmla="*/ 0 h 149"/>
                <a:gd name="T10" fmla="*/ 4 w 136"/>
                <a:gd name="T11" fmla="*/ 0 h 149"/>
                <a:gd name="T12" fmla="*/ 3 w 136"/>
                <a:gd name="T13" fmla="*/ 0 h 149"/>
                <a:gd name="T14" fmla="*/ 3 w 136"/>
                <a:gd name="T15" fmla="*/ 0 h 149"/>
                <a:gd name="T16" fmla="*/ 2 w 136"/>
                <a:gd name="T17" fmla="*/ 0 h 149"/>
                <a:gd name="T18" fmla="*/ 2 w 136"/>
                <a:gd name="T19" fmla="*/ 0 h 149"/>
                <a:gd name="T20" fmla="*/ 2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1 h 149"/>
                <a:gd name="T28" fmla="*/ 0 w 136"/>
                <a:gd name="T29" fmla="*/ 1 h 149"/>
                <a:gd name="T30" fmla="*/ 1 w 136"/>
                <a:gd name="T31" fmla="*/ 2 h 149"/>
                <a:gd name="T32" fmla="*/ 1 w 136"/>
                <a:gd name="T33" fmla="*/ 2 h 149"/>
                <a:gd name="T34" fmla="*/ 0 w 136"/>
                <a:gd name="T35" fmla="*/ 3 h 149"/>
                <a:gd name="T36" fmla="*/ 1 w 136"/>
                <a:gd name="T37" fmla="*/ 3 h 149"/>
                <a:gd name="T38" fmla="*/ 1 w 136"/>
                <a:gd name="T39" fmla="*/ 3 h 149"/>
                <a:gd name="T40" fmla="*/ 1 w 136"/>
                <a:gd name="T41" fmla="*/ 3 h 149"/>
                <a:gd name="T42" fmla="*/ 2 w 136"/>
                <a:gd name="T43" fmla="*/ 3 h 149"/>
                <a:gd name="T44" fmla="*/ 2 w 136"/>
                <a:gd name="T45" fmla="*/ 4 h 149"/>
                <a:gd name="T46" fmla="*/ 2 w 136"/>
                <a:gd name="T47" fmla="*/ 4 h 149"/>
                <a:gd name="T48" fmla="*/ 3 w 136"/>
                <a:gd name="T49" fmla="*/ 4 h 149"/>
                <a:gd name="T50" fmla="*/ 3 w 136"/>
                <a:gd name="T51" fmla="*/ 4 h 149"/>
                <a:gd name="T52" fmla="*/ 4 w 136"/>
                <a:gd name="T53" fmla="*/ 3 h 149"/>
                <a:gd name="T54" fmla="*/ 4 w 136"/>
                <a:gd name="T55" fmla="*/ 3 h 149"/>
                <a:gd name="T56" fmla="*/ 4 w 136"/>
                <a:gd name="T57" fmla="*/ 3 h 149"/>
                <a:gd name="T58" fmla="*/ 4 w 136"/>
                <a:gd name="T59" fmla="*/ 3 h 149"/>
                <a:gd name="T60" fmla="*/ 5 w 136"/>
                <a:gd name="T61" fmla="*/ 3 h 149"/>
                <a:gd name="T62" fmla="*/ 5 w 136"/>
                <a:gd name="T63" fmla="*/ 2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" name="Freeform 204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2 h 40"/>
                <a:gd name="T2" fmla="*/ 1 w 39"/>
                <a:gd name="T3" fmla="*/ 2 h 40"/>
                <a:gd name="T4" fmla="*/ 1 w 39"/>
                <a:gd name="T5" fmla="*/ 2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2 w 39"/>
                <a:gd name="T21" fmla="*/ 1 h 40"/>
                <a:gd name="T22" fmla="*/ 2 w 39"/>
                <a:gd name="T23" fmla="*/ 1 h 40"/>
                <a:gd name="T24" fmla="*/ 2 w 39"/>
                <a:gd name="T25" fmla="*/ 1 h 40"/>
                <a:gd name="T26" fmla="*/ 2 w 39"/>
                <a:gd name="T27" fmla="*/ 1 h 40"/>
                <a:gd name="T28" fmla="*/ 2 w 39"/>
                <a:gd name="T29" fmla="*/ 2 h 40"/>
                <a:gd name="T30" fmla="*/ 1 w 39"/>
                <a:gd name="T31" fmla="*/ 2 h 40"/>
                <a:gd name="T32" fmla="*/ 1 w 39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" name="Freeform 205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5 h 181"/>
                <a:gd name="T2" fmla="*/ 0 w 129"/>
                <a:gd name="T3" fmla="*/ 5 h 181"/>
                <a:gd name="T4" fmla="*/ 1 w 129"/>
                <a:gd name="T5" fmla="*/ 4 h 181"/>
                <a:gd name="T6" fmla="*/ 2 w 129"/>
                <a:gd name="T7" fmla="*/ 4 h 181"/>
                <a:gd name="T8" fmla="*/ 3 w 129"/>
                <a:gd name="T9" fmla="*/ 3 h 181"/>
                <a:gd name="T10" fmla="*/ 3 w 129"/>
                <a:gd name="T11" fmla="*/ 3 h 181"/>
                <a:gd name="T12" fmla="*/ 3 w 129"/>
                <a:gd name="T13" fmla="*/ 2 h 181"/>
                <a:gd name="T14" fmla="*/ 4 w 129"/>
                <a:gd name="T15" fmla="*/ 1 h 181"/>
                <a:gd name="T16" fmla="*/ 3 w 129"/>
                <a:gd name="T17" fmla="*/ 0 h 181"/>
                <a:gd name="T18" fmla="*/ 3 w 129"/>
                <a:gd name="T19" fmla="*/ 0 h 181"/>
                <a:gd name="T20" fmla="*/ 3 w 129"/>
                <a:gd name="T21" fmla="*/ 0 h 181"/>
                <a:gd name="T22" fmla="*/ 2 w 129"/>
                <a:gd name="T23" fmla="*/ 0 h 181"/>
                <a:gd name="T24" fmla="*/ 2 w 129"/>
                <a:gd name="T25" fmla="*/ 0 h 181"/>
                <a:gd name="T26" fmla="*/ 1 w 129"/>
                <a:gd name="T27" fmla="*/ 0 h 181"/>
                <a:gd name="T28" fmla="*/ 1 w 129"/>
                <a:gd name="T29" fmla="*/ 1 h 181"/>
                <a:gd name="T30" fmla="*/ 1 w 129"/>
                <a:gd name="T31" fmla="*/ 1 h 181"/>
                <a:gd name="T32" fmla="*/ 1 w 129"/>
                <a:gd name="T33" fmla="*/ 2 h 181"/>
                <a:gd name="T34" fmla="*/ 1 w 129"/>
                <a:gd name="T35" fmla="*/ 2 h 181"/>
                <a:gd name="T36" fmla="*/ 1 w 129"/>
                <a:gd name="T37" fmla="*/ 3 h 181"/>
                <a:gd name="T38" fmla="*/ 1 w 129"/>
                <a:gd name="T39" fmla="*/ 4 h 181"/>
                <a:gd name="T40" fmla="*/ 0 w 129"/>
                <a:gd name="T41" fmla="*/ 4 h 181"/>
                <a:gd name="T42" fmla="*/ 0 w 129"/>
                <a:gd name="T43" fmla="*/ 5 h 181"/>
                <a:gd name="T44" fmla="*/ 0 w 129"/>
                <a:gd name="T45" fmla="*/ 5 h 181"/>
                <a:gd name="T46" fmla="*/ 0 w 129"/>
                <a:gd name="T47" fmla="*/ 5 h 181"/>
                <a:gd name="T48" fmla="*/ 0 w 129"/>
                <a:gd name="T49" fmla="*/ 5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" name="Freeform 206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2 w 90"/>
                <a:gd name="T1" fmla="*/ 7 h 206"/>
                <a:gd name="T2" fmla="*/ 3 w 90"/>
                <a:gd name="T3" fmla="*/ 6 h 206"/>
                <a:gd name="T4" fmla="*/ 3 w 90"/>
                <a:gd name="T5" fmla="*/ 5 h 206"/>
                <a:gd name="T6" fmla="*/ 3 w 90"/>
                <a:gd name="T7" fmla="*/ 4 h 206"/>
                <a:gd name="T8" fmla="*/ 3 w 90"/>
                <a:gd name="T9" fmla="*/ 4 h 206"/>
                <a:gd name="T10" fmla="*/ 3 w 90"/>
                <a:gd name="T11" fmla="*/ 3 h 206"/>
                <a:gd name="T12" fmla="*/ 3 w 90"/>
                <a:gd name="T13" fmla="*/ 2 h 206"/>
                <a:gd name="T14" fmla="*/ 3 w 90"/>
                <a:gd name="T15" fmla="*/ 1 h 206"/>
                <a:gd name="T16" fmla="*/ 2 w 90"/>
                <a:gd name="T17" fmla="*/ 1 h 206"/>
                <a:gd name="T18" fmla="*/ 2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2 h 206"/>
                <a:gd name="T28" fmla="*/ 1 w 90"/>
                <a:gd name="T29" fmla="*/ 2 h 206"/>
                <a:gd name="T30" fmla="*/ 1 w 90"/>
                <a:gd name="T31" fmla="*/ 3 h 206"/>
                <a:gd name="T32" fmla="*/ 1 w 90"/>
                <a:gd name="T33" fmla="*/ 3 h 206"/>
                <a:gd name="T34" fmla="*/ 2 w 90"/>
                <a:gd name="T35" fmla="*/ 4 h 206"/>
                <a:gd name="T36" fmla="*/ 2 w 90"/>
                <a:gd name="T37" fmla="*/ 4 h 206"/>
                <a:gd name="T38" fmla="*/ 2 w 90"/>
                <a:gd name="T39" fmla="*/ 5 h 206"/>
                <a:gd name="T40" fmla="*/ 2 w 90"/>
                <a:gd name="T41" fmla="*/ 5 h 206"/>
                <a:gd name="T42" fmla="*/ 2 w 90"/>
                <a:gd name="T43" fmla="*/ 6 h 206"/>
                <a:gd name="T44" fmla="*/ 2 w 90"/>
                <a:gd name="T45" fmla="*/ 7 h 206"/>
                <a:gd name="T46" fmla="*/ 2 w 90"/>
                <a:gd name="T47" fmla="*/ 7 h 206"/>
                <a:gd name="T48" fmla="*/ 2 w 90"/>
                <a:gd name="T49" fmla="*/ 7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" name="Freeform 207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3 h 99"/>
                <a:gd name="T2" fmla="*/ 0 w 201"/>
                <a:gd name="T3" fmla="*/ 3 h 99"/>
                <a:gd name="T4" fmla="*/ 0 w 201"/>
                <a:gd name="T5" fmla="*/ 3 h 99"/>
                <a:gd name="T6" fmla="*/ 1 w 201"/>
                <a:gd name="T7" fmla="*/ 3 h 99"/>
                <a:gd name="T8" fmla="*/ 1 w 201"/>
                <a:gd name="T9" fmla="*/ 3 h 99"/>
                <a:gd name="T10" fmla="*/ 2 w 201"/>
                <a:gd name="T11" fmla="*/ 4 h 99"/>
                <a:gd name="T12" fmla="*/ 2 w 201"/>
                <a:gd name="T13" fmla="*/ 4 h 99"/>
                <a:gd name="T14" fmla="*/ 3 w 201"/>
                <a:gd name="T15" fmla="*/ 4 h 99"/>
                <a:gd name="T16" fmla="*/ 3 w 201"/>
                <a:gd name="T17" fmla="*/ 4 h 99"/>
                <a:gd name="T18" fmla="*/ 3 w 201"/>
                <a:gd name="T19" fmla="*/ 3 h 99"/>
                <a:gd name="T20" fmla="*/ 4 w 201"/>
                <a:gd name="T21" fmla="*/ 3 h 99"/>
                <a:gd name="T22" fmla="*/ 4 w 201"/>
                <a:gd name="T23" fmla="*/ 3 h 99"/>
                <a:gd name="T24" fmla="*/ 5 w 201"/>
                <a:gd name="T25" fmla="*/ 3 h 99"/>
                <a:gd name="T26" fmla="*/ 5 w 201"/>
                <a:gd name="T27" fmla="*/ 3 h 99"/>
                <a:gd name="T28" fmla="*/ 5 w 201"/>
                <a:gd name="T29" fmla="*/ 3 h 99"/>
                <a:gd name="T30" fmla="*/ 5 w 201"/>
                <a:gd name="T31" fmla="*/ 2 h 99"/>
                <a:gd name="T32" fmla="*/ 6 w 201"/>
                <a:gd name="T33" fmla="*/ 2 h 99"/>
                <a:gd name="T34" fmla="*/ 6 w 201"/>
                <a:gd name="T35" fmla="*/ 1 h 99"/>
                <a:gd name="T36" fmla="*/ 6 w 201"/>
                <a:gd name="T37" fmla="*/ 1 h 99"/>
                <a:gd name="T38" fmla="*/ 5 w 201"/>
                <a:gd name="T39" fmla="*/ 1 h 99"/>
                <a:gd name="T40" fmla="*/ 5 w 201"/>
                <a:gd name="T41" fmla="*/ 0 h 99"/>
                <a:gd name="T42" fmla="*/ 4 w 201"/>
                <a:gd name="T43" fmla="*/ 1 h 99"/>
                <a:gd name="T44" fmla="*/ 4 w 201"/>
                <a:gd name="T45" fmla="*/ 1 h 99"/>
                <a:gd name="T46" fmla="*/ 3 w 201"/>
                <a:gd name="T47" fmla="*/ 1 h 99"/>
                <a:gd name="T48" fmla="*/ 3 w 201"/>
                <a:gd name="T49" fmla="*/ 2 h 99"/>
                <a:gd name="T50" fmla="*/ 3 w 201"/>
                <a:gd name="T51" fmla="*/ 2 h 99"/>
                <a:gd name="T52" fmla="*/ 2 w 201"/>
                <a:gd name="T53" fmla="*/ 2 h 99"/>
                <a:gd name="T54" fmla="*/ 2 w 201"/>
                <a:gd name="T55" fmla="*/ 3 h 99"/>
                <a:gd name="T56" fmla="*/ 1 w 201"/>
                <a:gd name="T57" fmla="*/ 3 h 99"/>
                <a:gd name="T58" fmla="*/ 0 w 201"/>
                <a:gd name="T59" fmla="*/ 3 h 99"/>
                <a:gd name="T60" fmla="*/ 0 w 201"/>
                <a:gd name="T61" fmla="*/ 3 h 99"/>
                <a:gd name="T62" fmla="*/ 0 w 201"/>
                <a:gd name="T63" fmla="*/ 3 h 99"/>
                <a:gd name="T64" fmla="*/ 0 w 201"/>
                <a:gd name="T65" fmla="*/ 3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" name="Freeform 208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2 w 198"/>
                <a:gd name="T5" fmla="*/ 2 h 100"/>
                <a:gd name="T6" fmla="*/ 2 w 198"/>
                <a:gd name="T7" fmla="*/ 3 h 100"/>
                <a:gd name="T8" fmla="*/ 3 w 198"/>
                <a:gd name="T9" fmla="*/ 3 h 100"/>
                <a:gd name="T10" fmla="*/ 4 w 198"/>
                <a:gd name="T11" fmla="*/ 3 h 100"/>
                <a:gd name="T12" fmla="*/ 5 w 198"/>
                <a:gd name="T13" fmla="*/ 4 h 100"/>
                <a:gd name="T14" fmla="*/ 5 w 198"/>
                <a:gd name="T15" fmla="*/ 4 h 100"/>
                <a:gd name="T16" fmla="*/ 6 w 198"/>
                <a:gd name="T17" fmla="*/ 3 h 100"/>
                <a:gd name="T18" fmla="*/ 6 w 198"/>
                <a:gd name="T19" fmla="*/ 3 h 100"/>
                <a:gd name="T20" fmla="*/ 7 w 198"/>
                <a:gd name="T21" fmla="*/ 2 h 100"/>
                <a:gd name="T22" fmla="*/ 7 w 198"/>
                <a:gd name="T23" fmla="*/ 2 h 100"/>
                <a:gd name="T24" fmla="*/ 6 w 198"/>
                <a:gd name="T25" fmla="*/ 2 h 100"/>
                <a:gd name="T26" fmla="*/ 6 w 198"/>
                <a:gd name="T27" fmla="*/ 1 h 100"/>
                <a:gd name="T28" fmla="*/ 5 w 198"/>
                <a:gd name="T29" fmla="*/ 1 h 100"/>
                <a:gd name="T30" fmla="*/ 5 w 198"/>
                <a:gd name="T31" fmla="*/ 1 h 100"/>
                <a:gd name="T32" fmla="*/ 4 w 198"/>
                <a:gd name="T33" fmla="*/ 1 h 100"/>
                <a:gd name="T34" fmla="*/ 3 w 198"/>
                <a:gd name="T35" fmla="*/ 2 h 100"/>
                <a:gd name="T36" fmla="*/ 3 w 198"/>
                <a:gd name="T37" fmla="*/ 2 h 100"/>
                <a:gd name="T38" fmla="*/ 2 w 198"/>
                <a:gd name="T39" fmla="*/ 1 h 100"/>
                <a:gd name="T40" fmla="*/ 2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" name="Freeform 209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2 h 174"/>
                <a:gd name="T6" fmla="*/ 1 w 136"/>
                <a:gd name="T7" fmla="*/ 3 h 174"/>
                <a:gd name="T8" fmla="*/ 1 w 136"/>
                <a:gd name="T9" fmla="*/ 4 h 174"/>
                <a:gd name="T10" fmla="*/ 2 w 136"/>
                <a:gd name="T11" fmla="*/ 5 h 174"/>
                <a:gd name="T12" fmla="*/ 2 w 136"/>
                <a:gd name="T13" fmla="*/ 5 h 174"/>
                <a:gd name="T14" fmla="*/ 3 w 136"/>
                <a:gd name="T15" fmla="*/ 6 h 174"/>
                <a:gd name="T16" fmla="*/ 4 w 136"/>
                <a:gd name="T17" fmla="*/ 6 h 174"/>
                <a:gd name="T18" fmla="*/ 4 w 136"/>
                <a:gd name="T19" fmla="*/ 6 h 174"/>
                <a:gd name="T20" fmla="*/ 5 w 136"/>
                <a:gd name="T21" fmla="*/ 6 h 174"/>
                <a:gd name="T22" fmla="*/ 5 w 136"/>
                <a:gd name="T23" fmla="*/ 5 h 174"/>
                <a:gd name="T24" fmla="*/ 5 w 136"/>
                <a:gd name="T25" fmla="*/ 5 h 174"/>
                <a:gd name="T26" fmla="*/ 4 w 136"/>
                <a:gd name="T27" fmla="*/ 4 h 174"/>
                <a:gd name="T28" fmla="*/ 4 w 136"/>
                <a:gd name="T29" fmla="*/ 4 h 174"/>
                <a:gd name="T30" fmla="*/ 3 w 136"/>
                <a:gd name="T31" fmla="*/ 3 h 174"/>
                <a:gd name="T32" fmla="*/ 3 w 136"/>
                <a:gd name="T33" fmla="*/ 3 h 174"/>
                <a:gd name="T34" fmla="*/ 2 w 136"/>
                <a:gd name="T35" fmla="*/ 3 h 174"/>
                <a:gd name="T36" fmla="*/ 2 w 136"/>
                <a:gd name="T37" fmla="*/ 3 h 174"/>
                <a:gd name="T38" fmla="*/ 1 w 136"/>
                <a:gd name="T39" fmla="*/ 2 h 174"/>
                <a:gd name="T40" fmla="*/ 1 w 136"/>
                <a:gd name="T41" fmla="*/ 2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" name="Freeform 210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1 w 469"/>
                <a:gd name="T11" fmla="*/ 1 h 163"/>
                <a:gd name="T12" fmla="*/ 1 w 469"/>
                <a:gd name="T13" fmla="*/ 1 h 163"/>
                <a:gd name="T14" fmla="*/ 2 w 469"/>
                <a:gd name="T15" fmla="*/ 2 h 163"/>
                <a:gd name="T16" fmla="*/ 3 w 469"/>
                <a:gd name="T17" fmla="*/ 2 h 163"/>
                <a:gd name="T18" fmla="*/ 4 w 469"/>
                <a:gd name="T19" fmla="*/ 3 h 163"/>
                <a:gd name="T20" fmla="*/ 5 w 469"/>
                <a:gd name="T21" fmla="*/ 3 h 163"/>
                <a:gd name="T22" fmla="*/ 6 w 469"/>
                <a:gd name="T23" fmla="*/ 4 h 163"/>
                <a:gd name="T24" fmla="*/ 7 w 469"/>
                <a:gd name="T25" fmla="*/ 4 h 163"/>
                <a:gd name="T26" fmla="*/ 8 w 469"/>
                <a:gd name="T27" fmla="*/ 4 h 163"/>
                <a:gd name="T28" fmla="*/ 10 w 469"/>
                <a:gd name="T29" fmla="*/ 5 h 163"/>
                <a:gd name="T30" fmla="*/ 11 w 469"/>
                <a:gd name="T31" fmla="*/ 5 h 163"/>
                <a:gd name="T32" fmla="*/ 12 w 469"/>
                <a:gd name="T33" fmla="*/ 4 h 163"/>
                <a:gd name="T34" fmla="*/ 13 w 469"/>
                <a:gd name="T35" fmla="*/ 4 h 163"/>
                <a:gd name="T36" fmla="*/ 13 w 469"/>
                <a:gd name="T37" fmla="*/ 4 h 163"/>
                <a:gd name="T38" fmla="*/ 14 w 469"/>
                <a:gd name="T39" fmla="*/ 3 h 163"/>
                <a:gd name="T40" fmla="*/ 14 w 469"/>
                <a:gd name="T41" fmla="*/ 3 h 163"/>
                <a:gd name="T42" fmla="*/ 14 w 469"/>
                <a:gd name="T43" fmla="*/ 2 h 163"/>
                <a:gd name="T44" fmla="*/ 14 w 469"/>
                <a:gd name="T45" fmla="*/ 2 h 163"/>
                <a:gd name="T46" fmla="*/ 14 w 469"/>
                <a:gd name="T47" fmla="*/ 2 h 163"/>
                <a:gd name="T48" fmla="*/ 14 w 469"/>
                <a:gd name="T49" fmla="*/ 2 h 163"/>
                <a:gd name="T50" fmla="*/ 14 w 469"/>
                <a:gd name="T51" fmla="*/ 2 h 163"/>
                <a:gd name="T52" fmla="*/ 14 w 469"/>
                <a:gd name="T53" fmla="*/ 2 h 163"/>
                <a:gd name="T54" fmla="*/ 14 w 469"/>
                <a:gd name="T55" fmla="*/ 2 h 163"/>
                <a:gd name="T56" fmla="*/ 14 w 469"/>
                <a:gd name="T57" fmla="*/ 3 h 163"/>
                <a:gd name="T58" fmla="*/ 13 w 469"/>
                <a:gd name="T59" fmla="*/ 3 h 163"/>
                <a:gd name="T60" fmla="*/ 13 w 469"/>
                <a:gd name="T61" fmla="*/ 3 h 163"/>
                <a:gd name="T62" fmla="*/ 12 w 469"/>
                <a:gd name="T63" fmla="*/ 4 h 163"/>
                <a:gd name="T64" fmla="*/ 12 w 469"/>
                <a:gd name="T65" fmla="*/ 4 h 163"/>
                <a:gd name="T66" fmla="*/ 11 w 469"/>
                <a:gd name="T67" fmla="*/ 4 h 163"/>
                <a:gd name="T68" fmla="*/ 10 w 469"/>
                <a:gd name="T69" fmla="*/ 4 h 163"/>
                <a:gd name="T70" fmla="*/ 9 w 469"/>
                <a:gd name="T71" fmla="*/ 4 h 163"/>
                <a:gd name="T72" fmla="*/ 7 w 469"/>
                <a:gd name="T73" fmla="*/ 4 h 163"/>
                <a:gd name="T74" fmla="*/ 6 w 469"/>
                <a:gd name="T75" fmla="*/ 3 h 163"/>
                <a:gd name="T76" fmla="*/ 4 w 469"/>
                <a:gd name="T77" fmla="*/ 2 h 163"/>
                <a:gd name="T78" fmla="*/ 2 w 469"/>
                <a:gd name="T79" fmla="*/ 1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" name="Freeform 211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3 w 142"/>
                <a:gd name="T1" fmla="*/ 5 h 145"/>
                <a:gd name="T2" fmla="*/ 3 w 142"/>
                <a:gd name="T3" fmla="*/ 5 h 145"/>
                <a:gd name="T4" fmla="*/ 2 w 142"/>
                <a:gd name="T5" fmla="*/ 5 h 145"/>
                <a:gd name="T6" fmla="*/ 2 w 142"/>
                <a:gd name="T7" fmla="*/ 4 h 145"/>
                <a:gd name="T8" fmla="*/ 1 w 142"/>
                <a:gd name="T9" fmla="*/ 4 h 145"/>
                <a:gd name="T10" fmla="*/ 1 w 142"/>
                <a:gd name="T11" fmla="*/ 4 h 145"/>
                <a:gd name="T12" fmla="*/ 1 w 142"/>
                <a:gd name="T13" fmla="*/ 4 h 145"/>
                <a:gd name="T14" fmla="*/ 1 w 142"/>
                <a:gd name="T15" fmla="*/ 4 h 145"/>
                <a:gd name="T16" fmla="*/ 0 w 142"/>
                <a:gd name="T17" fmla="*/ 3 h 145"/>
                <a:gd name="T18" fmla="*/ 1 w 142"/>
                <a:gd name="T19" fmla="*/ 3 h 145"/>
                <a:gd name="T20" fmla="*/ 1 w 142"/>
                <a:gd name="T21" fmla="*/ 2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2 w 142"/>
                <a:gd name="T29" fmla="*/ 1 h 145"/>
                <a:gd name="T30" fmla="*/ 2 w 142"/>
                <a:gd name="T31" fmla="*/ 1 h 145"/>
                <a:gd name="T32" fmla="*/ 2 w 142"/>
                <a:gd name="T33" fmla="*/ 1 h 145"/>
                <a:gd name="T34" fmla="*/ 3 w 142"/>
                <a:gd name="T35" fmla="*/ 0 h 145"/>
                <a:gd name="T36" fmla="*/ 3 w 142"/>
                <a:gd name="T37" fmla="*/ 1 h 145"/>
                <a:gd name="T38" fmla="*/ 4 w 142"/>
                <a:gd name="T39" fmla="*/ 1 h 145"/>
                <a:gd name="T40" fmla="*/ 4 w 142"/>
                <a:gd name="T41" fmla="*/ 1 h 145"/>
                <a:gd name="T42" fmla="*/ 4 w 142"/>
                <a:gd name="T43" fmla="*/ 1 h 145"/>
                <a:gd name="T44" fmla="*/ 5 w 142"/>
                <a:gd name="T45" fmla="*/ 2 h 145"/>
                <a:gd name="T46" fmla="*/ 5 w 142"/>
                <a:gd name="T47" fmla="*/ 2 h 145"/>
                <a:gd name="T48" fmla="*/ 5 w 142"/>
                <a:gd name="T49" fmla="*/ 2 h 145"/>
                <a:gd name="T50" fmla="*/ 5 w 142"/>
                <a:gd name="T51" fmla="*/ 3 h 145"/>
                <a:gd name="T52" fmla="*/ 5 w 142"/>
                <a:gd name="T53" fmla="*/ 3 h 145"/>
                <a:gd name="T54" fmla="*/ 5 w 142"/>
                <a:gd name="T55" fmla="*/ 4 h 145"/>
                <a:gd name="T56" fmla="*/ 4 w 142"/>
                <a:gd name="T57" fmla="*/ 4 h 145"/>
                <a:gd name="T58" fmla="*/ 4 w 142"/>
                <a:gd name="T59" fmla="*/ 5 h 145"/>
                <a:gd name="T60" fmla="*/ 4 w 142"/>
                <a:gd name="T61" fmla="*/ 5 h 145"/>
                <a:gd name="T62" fmla="*/ 3 w 142"/>
                <a:gd name="T63" fmla="*/ 4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" name="Freeform 212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2 w 40"/>
                <a:gd name="T1" fmla="*/ 1 h 39"/>
                <a:gd name="T2" fmla="*/ 2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2 h 39"/>
                <a:gd name="T22" fmla="*/ 1 w 40"/>
                <a:gd name="T23" fmla="*/ 2 h 39"/>
                <a:gd name="T24" fmla="*/ 1 w 40"/>
                <a:gd name="T25" fmla="*/ 2 h 39"/>
                <a:gd name="T26" fmla="*/ 2 w 40"/>
                <a:gd name="T27" fmla="*/ 2 h 39"/>
                <a:gd name="T28" fmla="*/ 2 w 40"/>
                <a:gd name="T29" fmla="*/ 1 h 39"/>
                <a:gd name="T30" fmla="*/ 2 w 40"/>
                <a:gd name="T31" fmla="*/ 1 h 39"/>
                <a:gd name="T32" fmla="*/ 2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" name="Freeform 213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2 h 50"/>
                <a:gd name="T2" fmla="*/ 2 w 52"/>
                <a:gd name="T3" fmla="*/ 2 h 50"/>
                <a:gd name="T4" fmla="*/ 2 w 52"/>
                <a:gd name="T5" fmla="*/ 2 h 50"/>
                <a:gd name="T6" fmla="*/ 2 w 52"/>
                <a:gd name="T7" fmla="*/ 2 h 50"/>
                <a:gd name="T8" fmla="*/ 2 w 52"/>
                <a:gd name="T9" fmla="*/ 1 h 50"/>
                <a:gd name="T10" fmla="*/ 2 w 52"/>
                <a:gd name="T11" fmla="*/ 1 h 50"/>
                <a:gd name="T12" fmla="*/ 2 w 52"/>
                <a:gd name="T13" fmla="*/ 1 h 50"/>
                <a:gd name="T14" fmla="*/ 2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2 h 50"/>
                <a:gd name="T28" fmla="*/ 1 w 52"/>
                <a:gd name="T29" fmla="*/ 2 h 50"/>
                <a:gd name="T30" fmla="*/ 1 w 52"/>
                <a:gd name="T31" fmla="*/ 2 h 50"/>
                <a:gd name="T32" fmla="*/ 1 w 52"/>
                <a:gd name="T33" fmla="*/ 2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" name="Freeform 214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2 w 113"/>
                <a:gd name="T1" fmla="*/ 5 h 156"/>
                <a:gd name="T2" fmla="*/ 1 w 113"/>
                <a:gd name="T3" fmla="*/ 5 h 156"/>
                <a:gd name="T4" fmla="*/ 1 w 113"/>
                <a:gd name="T5" fmla="*/ 5 h 156"/>
                <a:gd name="T6" fmla="*/ 0 w 113"/>
                <a:gd name="T7" fmla="*/ 5 h 156"/>
                <a:gd name="T8" fmla="*/ 0 w 113"/>
                <a:gd name="T9" fmla="*/ 4 h 156"/>
                <a:gd name="T10" fmla="*/ 0 w 113"/>
                <a:gd name="T11" fmla="*/ 3 h 156"/>
                <a:gd name="T12" fmla="*/ 0 w 113"/>
                <a:gd name="T13" fmla="*/ 2 h 156"/>
                <a:gd name="T14" fmla="*/ 0 w 113"/>
                <a:gd name="T15" fmla="*/ 1 h 156"/>
                <a:gd name="T16" fmla="*/ 0 w 113"/>
                <a:gd name="T17" fmla="*/ 1 h 156"/>
                <a:gd name="T18" fmla="*/ 1 w 113"/>
                <a:gd name="T19" fmla="*/ 0 h 156"/>
                <a:gd name="T20" fmla="*/ 2 w 113"/>
                <a:gd name="T21" fmla="*/ 1 h 156"/>
                <a:gd name="T22" fmla="*/ 3 w 113"/>
                <a:gd name="T23" fmla="*/ 1 h 156"/>
                <a:gd name="T24" fmla="*/ 3 w 113"/>
                <a:gd name="T25" fmla="*/ 2 h 156"/>
                <a:gd name="T26" fmla="*/ 3 w 113"/>
                <a:gd name="T27" fmla="*/ 3 h 156"/>
                <a:gd name="T28" fmla="*/ 3 w 113"/>
                <a:gd name="T29" fmla="*/ 4 h 156"/>
                <a:gd name="T30" fmla="*/ 2 w 113"/>
                <a:gd name="T31" fmla="*/ 5 h 156"/>
                <a:gd name="T32" fmla="*/ 2 w 113"/>
                <a:gd name="T33" fmla="*/ 5 h 156"/>
                <a:gd name="T34" fmla="*/ 2 w 113"/>
                <a:gd name="T35" fmla="*/ 5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8" name="Freeform 215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2 w 113"/>
                <a:gd name="T1" fmla="*/ 5 h 156"/>
                <a:gd name="T2" fmla="*/ 1 w 113"/>
                <a:gd name="T3" fmla="*/ 5 h 156"/>
                <a:gd name="T4" fmla="*/ 1 w 113"/>
                <a:gd name="T5" fmla="*/ 5 h 156"/>
                <a:gd name="T6" fmla="*/ 0 w 113"/>
                <a:gd name="T7" fmla="*/ 5 h 156"/>
                <a:gd name="T8" fmla="*/ 0 w 113"/>
                <a:gd name="T9" fmla="*/ 4 h 156"/>
                <a:gd name="T10" fmla="*/ 0 w 113"/>
                <a:gd name="T11" fmla="*/ 3 h 156"/>
                <a:gd name="T12" fmla="*/ 0 w 113"/>
                <a:gd name="T13" fmla="*/ 2 h 156"/>
                <a:gd name="T14" fmla="*/ 0 w 113"/>
                <a:gd name="T15" fmla="*/ 1 h 156"/>
                <a:gd name="T16" fmla="*/ 0 w 113"/>
                <a:gd name="T17" fmla="*/ 1 h 156"/>
                <a:gd name="T18" fmla="*/ 1 w 113"/>
                <a:gd name="T19" fmla="*/ 0 h 156"/>
                <a:gd name="T20" fmla="*/ 2 w 113"/>
                <a:gd name="T21" fmla="*/ 1 h 156"/>
                <a:gd name="T22" fmla="*/ 3 w 113"/>
                <a:gd name="T23" fmla="*/ 1 h 156"/>
                <a:gd name="T24" fmla="*/ 3 w 113"/>
                <a:gd name="T25" fmla="*/ 2 h 156"/>
                <a:gd name="T26" fmla="*/ 3 w 113"/>
                <a:gd name="T27" fmla="*/ 3 h 156"/>
                <a:gd name="T28" fmla="*/ 3 w 113"/>
                <a:gd name="T29" fmla="*/ 4 h 156"/>
                <a:gd name="T30" fmla="*/ 2 w 113"/>
                <a:gd name="T31" fmla="*/ 5 h 156"/>
                <a:gd name="T32" fmla="*/ 2 w 113"/>
                <a:gd name="T33" fmla="*/ 5 h 156"/>
                <a:gd name="T34" fmla="*/ 2 w 113"/>
                <a:gd name="T35" fmla="*/ 5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9" name="Freeform 216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3 h 123"/>
                <a:gd name="T2" fmla="*/ 0 w 152"/>
                <a:gd name="T3" fmla="*/ 3 h 123"/>
                <a:gd name="T4" fmla="*/ 1 w 152"/>
                <a:gd name="T5" fmla="*/ 2 h 123"/>
                <a:gd name="T6" fmla="*/ 1 w 152"/>
                <a:gd name="T7" fmla="*/ 2 h 123"/>
                <a:gd name="T8" fmla="*/ 1 w 152"/>
                <a:gd name="T9" fmla="*/ 1 h 123"/>
                <a:gd name="T10" fmla="*/ 2 w 152"/>
                <a:gd name="T11" fmla="*/ 0 h 123"/>
                <a:gd name="T12" fmla="*/ 3 w 152"/>
                <a:gd name="T13" fmla="*/ 0 h 123"/>
                <a:gd name="T14" fmla="*/ 3 w 152"/>
                <a:gd name="T15" fmla="*/ 0 h 123"/>
                <a:gd name="T16" fmla="*/ 4 w 152"/>
                <a:gd name="T17" fmla="*/ 0 h 123"/>
                <a:gd name="T18" fmla="*/ 5 w 152"/>
                <a:gd name="T19" fmla="*/ 1 h 123"/>
                <a:gd name="T20" fmla="*/ 5 w 152"/>
                <a:gd name="T21" fmla="*/ 1 h 123"/>
                <a:gd name="T22" fmla="*/ 5 w 152"/>
                <a:gd name="T23" fmla="*/ 2 h 123"/>
                <a:gd name="T24" fmla="*/ 5 w 152"/>
                <a:gd name="T25" fmla="*/ 2 h 123"/>
                <a:gd name="T26" fmla="*/ 5 w 152"/>
                <a:gd name="T27" fmla="*/ 2 h 123"/>
                <a:gd name="T28" fmla="*/ 5 w 152"/>
                <a:gd name="T29" fmla="*/ 3 h 123"/>
                <a:gd name="T30" fmla="*/ 4 w 152"/>
                <a:gd name="T31" fmla="*/ 3 h 123"/>
                <a:gd name="T32" fmla="*/ 4 w 152"/>
                <a:gd name="T33" fmla="*/ 3 h 123"/>
                <a:gd name="T34" fmla="*/ 4 w 152"/>
                <a:gd name="T35" fmla="*/ 3 h 123"/>
                <a:gd name="T36" fmla="*/ 3 w 152"/>
                <a:gd name="T37" fmla="*/ 3 h 123"/>
                <a:gd name="T38" fmla="*/ 3 w 152"/>
                <a:gd name="T39" fmla="*/ 3 h 123"/>
                <a:gd name="T40" fmla="*/ 2 w 152"/>
                <a:gd name="T41" fmla="*/ 3 h 123"/>
                <a:gd name="T42" fmla="*/ 2 w 152"/>
                <a:gd name="T43" fmla="*/ 3 h 123"/>
                <a:gd name="T44" fmla="*/ 1 w 152"/>
                <a:gd name="T45" fmla="*/ 3 h 123"/>
                <a:gd name="T46" fmla="*/ 1 w 152"/>
                <a:gd name="T47" fmla="*/ 3 h 123"/>
                <a:gd name="T48" fmla="*/ 1 w 152"/>
                <a:gd name="T49" fmla="*/ 3 h 123"/>
                <a:gd name="T50" fmla="*/ 1 w 152"/>
                <a:gd name="T51" fmla="*/ 3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0" name="Freeform 217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1 w 153"/>
                <a:gd name="T11" fmla="*/ 0 h 122"/>
                <a:gd name="T12" fmla="*/ 1 w 153"/>
                <a:gd name="T13" fmla="*/ 1 h 122"/>
                <a:gd name="T14" fmla="*/ 2 w 153"/>
                <a:gd name="T15" fmla="*/ 1 h 122"/>
                <a:gd name="T16" fmla="*/ 2 w 153"/>
                <a:gd name="T17" fmla="*/ 1 h 122"/>
                <a:gd name="T18" fmla="*/ 3 w 153"/>
                <a:gd name="T19" fmla="*/ 1 h 122"/>
                <a:gd name="T20" fmla="*/ 3 w 153"/>
                <a:gd name="T21" fmla="*/ 1 h 122"/>
                <a:gd name="T22" fmla="*/ 3 w 153"/>
                <a:gd name="T23" fmla="*/ 1 h 122"/>
                <a:gd name="T24" fmla="*/ 4 w 153"/>
                <a:gd name="T25" fmla="*/ 1 h 122"/>
                <a:gd name="T26" fmla="*/ 4 w 153"/>
                <a:gd name="T27" fmla="*/ 1 h 122"/>
                <a:gd name="T28" fmla="*/ 4 w 153"/>
                <a:gd name="T29" fmla="*/ 2 h 122"/>
                <a:gd name="T30" fmla="*/ 4 w 153"/>
                <a:gd name="T31" fmla="*/ 2 h 122"/>
                <a:gd name="T32" fmla="*/ 4 w 153"/>
                <a:gd name="T33" fmla="*/ 3 h 122"/>
                <a:gd name="T34" fmla="*/ 4 w 153"/>
                <a:gd name="T35" fmla="*/ 3 h 122"/>
                <a:gd name="T36" fmla="*/ 3 w 153"/>
                <a:gd name="T37" fmla="*/ 4 h 122"/>
                <a:gd name="T38" fmla="*/ 2 w 153"/>
                <a:gd name="T39" fmla="*/ 4 h 122"/>
                <a:gd name="T40" fmla="*/ 2 w 153"/>
                <a:gd name="T41" fmla="*/ 4 h 122"/>
                <a:gd name="T42" fmla="*/ 1 w 153"/>
                <a:gd name="T43" fmla="*/ 3 h 122"/>
                <a:gd name="T44" fmla="*/ 0 w 153"/>
                <a:gd name="T45" fmla="*/ 3 h 122"/>
                <a:gd name="T46" fmla="*/ 0 w 153"/>
                <a:gd name="T47" fmla="*/ 2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1" name="Freeform 218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1 w 112"/>
                <a:gd name="T1" fmla="*/ 0 h 156"/>
                <a:gd name="T2" fmla="*/ 2 w 112"/>
                <a:gd name="T3" fmla="*/ 0 h 156"/>
                <a:gd name="T4" fmla="*/ 2 w 112"/>
                <a:gd name="T5" fmla="*/ 1 h 156"/>
                <a:gd name="T6" fmla="*/ 2 w 112"/>
                <a:gd name="T7" fmla="*/ 1 h 156"/>
                <a:gd name="T8" fmla="*/ 2 w 112"/>
                <a:gd name="T9" fmla="*/ 2 h 156"/>
                <a:gd name="T10" fmla="*/ 3 w 112"/>
                <a:gd name="T11" fmla="*/ 3 h 156"/>
                <a:gd name="T12" fmla="*/ 3 w 112"/>
                <a:gd name="T13" fmla="*/ 4 h 156"/>
                <a:gd name="T14" fmla="*/ 3 w 112"/>
                <a:gd name="T15" fmla="*/ 5 h 156"/>
                <a:gd name="T16" fmla="*/ 2 w 112"/>
                <a:gd name="T17" fmla="*/ 5 h 156"/>
                <a:gd name="T18" fmla="*/ 1 w 112"/>
                <a:gd name="T19" fmla="*/ 5 h 156"/>
                <a:gd name="T20" fmla="*/ 0 w 112"/>
                <a:gd name="T21" fmla="*/ 5 h 156"/>
                <a:gd name="T22" fmla="*/ 0 w 112"/>
                <a:gd name="T23" fmla="*/ 5 h 156"/>
                <a:gd name="T24" fmla="*/ 0 w 112"/>
                <a:gd name="T25" fmla="*/ 4 h 156"/>
                <a:gd name="T26" fmla="*/ 0 w 112"/>
                <a:gd name="T27" fmla="*/ 3 h 156"/>
                <a:gd name="T28" fmla="*/ 0 w 112"/>
                <a:gd name="T29" fmla="*/ 2 h 156"/>
                <a:gd name="T30" fmla="*/ 0 w 112"/>
                <a:gd name="T31" fmla="*/ 1 h 156"/>
                <a:gd name="T32" fmla="*/ 1 w 112"/>
                <a:gd name="T33" fmla="*/ 1 h 156"/>
                <a:gd name="T34" fmla="*/ 1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2" name="Freeform 219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4 w 151"/>
                <a:gd name="T1" fmla="*/ 1 h 123"/>
                <a:gd name="T2" fmla="*/ 4 w 151"/>
                <a:gd name="T3" fmla="*/ 1 h 123"/>
                <a:gd name="T4" fmla="*/ 4 w 151"/>
                <a:gd name="T5" fmla="*/ 1 h 123"/>
                <a:gd name="T6" fmla="*/ 4 w 151"/>
                <a:gd name="T7" fmla="*/ 2 h 123"/>
                <a:gd name="T8" fmla="*/ 3 w 151"/>
                <a:gd name="T9" fmla="*/ 3 h 123"/>
                <a:gd name="T10" fmla="*/ 3 w 151"/>
                <a:gd name="T11" fmla="*/ 3 h 123"/>
                <a:gd name="T12" fmla="*/ 2 w 151"/>
                <a:gd name="T13" fmla="*/ 4 h 123"/>
                <a:gd name="T14" fmla="*/ 1 w 151"/>
                <a:gd name="T15" fmla="*/ 4 h 123"/>
                <a:gd name="T16" fmla="*/ 1 w 151"/>
                <a:gd name="T17" fmla="*/ 4 h 123"/>
                <a:gd name="T18" fmla="*/ 0 w 151"/>
                <a:gd name="T19" fmla="*/ 3 h 123"/>
                <a:gd name="T20" fmla="*/ 0 w 151"/>
                <a:gd name="T21" fmla="*/ 3 h 123"/>
                <a:gd name="T22" fmla="*/ 0 w 151"/>
                <a:gd name="T23" fmla="*/ 2 h 123"/>
                <a:gd name="T24" fmla="*/ 0 w 151"/>
                <a:gd name="T25" fmla="*/ 2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1 w 151"/>
                <a:gd name="T33" fmla="*/ 1 h 123"/>
                <a:gd name="T34" fmla="*/ 1 w 151"/>
                <a:gd name="T35" fmla="*/ 1 h 123"/>
                <a:gd name="T36" fmla="*/ 2 w 151"/>
                <a:gd name="T37" fmla="*/ 1 h 123"/>
                <a:gd name="T38" fmla="*/ 2 w 151"/>
                <a:gd name="T39" fmla="*/ 1 h 123"/>
                <a:gd name="T40" fmla="*/ 3 w 151"/>
                <a:gd name="T41" fmla="*/ 1 h 123"/>
                <a:gd name="T42" fmla="*/ 3 w 151"/>
                <a:gd name="T43" fmla="*/ 0 h 123"/>
                <a:gd name="T44" fmla="*/ 3 w 151"/>
                <a:gd name="T45" fmla="*/ 0 h 123"/>
                <a:gd name="T46" fmla="*/ 4 w 151"/>
                <a:gd name="T47" fmla="*/ 1 h 123"/>
                <a:gd name="T48" fmla="*/ 4 w 151"/>
                <a:gd name="T49" fmla="*/ 1 h 123"/>
                <a:gd name="T50" fmla="*/ 4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3" name="Freeform 220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5 w 152"/>
                <a:gd name="T1" fmla="*/ 4 h 123"/>
                <a:gd name="T2" fmla="*/ 5 w 152"/>
                <a:gd name="T3" fmla="*/ 4 h 123"/>
                <a:gd name="T4" fmla="*/ 5 w 152"/>
                <a:gd name="T5" fmla="*/ 4 h 123"/>
                <a:gd name="T6" fmla="*/ 5 w 152"/>
                <a:gd name="T7" fmla="*/ 4 h 123"/>
                <a:gd name="T8" fmla="*/ 4 w 152"/>
                <a:gd name="T9" fmla="*/ 4 h 123"/>
                <a:gd name="T10" fmla="*/ 4 w 152"/>
                <a:gd name="T11" fmla="*/ 4 h 123"/>
                <a:gd name="T12" fmla="*/ 4 w 152"/>
                <a:gd name="T13" fmla="*/ 4 h 123"/>
                <a:gd name="T14" fmla="*/ 3 w 152"/>
                <a:gd name="T15" fmla="*/ 4 h 123"/>
                <a:gd name="T16" fmla="*/ 3 w 152"/>
                <a:gd name="T17" fmla="*/ 4 h 123"/>
                <a:gd name="T18" fmla="*/ 2 w 152"/>
                <a:gd name="T19" fmla="*/ 4 h 123"/>
                <a:gd name="T20" fmla="*/ 2 w 152"/>
                <a:gd name="T21" fmla="*/ 4 h 123"/>
                <a:gd name="T22" fmla="*/ 1 w 152"/>
                <a:gd name="T23" fmla="*/ 4 h 123"/>
                <a:gd name="T24" fmla="*/ 1 w 152"/>
                <a:gd name="T25" fmla="*/ 4 h 123"/>
                <a:gd name="T26" fmla="*/ 1 w 152"/>
                <a:gd name="T27" fmla="*/ 3 h 123"/>
                <a:gd name="T28" fmla="*/ 1 w 152"/>
                <a:gd name="T29" fmla="*/ 3 h 123"/>
                <a:gd name="T30" fmla="*/ 0 w 152"/>
                <a:gd name="T31" fmla="*/ 3 h 123"/>
                <a:gd name="T32" fmla="*/ 1 w 152"/>
                <a:gd name="T33" fmla="*/ 2 h 123"/>
                <a:gd name="T34" fmla="*/ 1 w 152"/>
                <a:gd name="T35" fmla="*/ 2 h 123"/>
                <a:gd name="T36" fmla="*/ 2 w 152"/>
                <a:gd name="T37" fmla="*/ 1 h 123"/>
                <a:gd name="T38" fmla="*/ 2 w 152"/>
                <a:gd name="T39" fmla="*/ 0 h 123"/>
                <a:gd name="T40" fmla="*/ 3 w 152"/>
                <a:gd name="T41" fmla="*/ 1 h 123"/>
                <a:gd name="T42" fmla="*/ 4 w 152"/>
                <a:gd name="T43" fmla="*/ 1 h 123"/>
                <a:gd name="T44" fmla="*/ 4 w 152"/>
                <a:gd name="T45" fmla="*/ 2 h 123"/>
                <a:gd name="T46" fmla="*/ 5 w 152"/>
                <a:gd name="T47" fmla="*/ 3 h 123"/>
                <a:gd name="T48" fmla="*/ 5 w 152"/>
                <a:gd name="T49" fmla="*/ 3 h 123"/>
                <a:gd name="T50" fmla="*/ 5 w 152"/>
                <a:gd name="T51" fmla="*/ 4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4" name="Freeform 221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3 h 148"/>
                <a:gd name="T2" fmla="*/ 0 w 136"/>
                <a:gd name="T3" fmla="*/ 2 h 148"/>
                <a:gd name="T4" fmla="*/ 1 w 136"/>
                <a:gd name="T5" fmla="*/ 2 h 148"/>
                <a:gd name="T6" fmla="*/ 1 w 136"/>
                <a:gd name="T7" fmla="*/ 1 h 148"/>
                <a:gd name="T8" fmla="*/ 1 w 136"/>
                <a:gd name="T9" fmla="*/ 1 h 148"/>
                <a:gd name="T10" fmla="*/ 2 w 136"/>
                <a:gd name="T11" fmla="*/ 1 h 148"/>
                <a:gd name="T12" fmla="*/ 2 w 136"/>
                <a:gd name="T13" fmla="*/ 1 h 148"/>
                <a:gd name="T14" fmla="*/ 2 w 136"/>
                <a:gd name="T15" fmla="*/ 1 h 148"/>
                <a:gd name="T16" fmla="*/ 3 w 136"/>
                <a:gd name="T17" fmla="*/ 1 h 148"/>
                <a:gd name="T18" fmla="*/ 3 w 136"/>
                <a:gd name="T19" fmla="*/ 1 h 148"/>
                <a:gd name="T20" fmla="*/ 4 w 136"/>
                <a:gd name="T21" fmla="*/ 1 h 148"/>
                <a:gd name="T22" fmla="*/ 4 w 136"/>
                <a:gd name="T23" fmla="*/ 1 h 148"/>
                <a:gd name="T24" fmla="*/ 4 w 136"/>
                <a:gd name="T25" fmla="*/ 1 h 148"/>
                <a:gd name="T26" fmla="*/ 5 w 136"/>
                <a:gd name="T27" fmla="*/ 1 h 148"/>
                <a:gd name="T28" fmla="*/ 5 w 136"/>
                <a:gd name="T29" fmla="*/ 2 h 148"/>
                <a:gd name="T30" fmla="*/ 5 w 136"/>
                <a:gd name="T31" fmla="*/ 3 h 148"/>
                <a:gd name="T32" fmla="*/ 5 w 136"/>
                <a:gd name="T33" fmla="*/ 3 h 148"/>
                <a:gd name="T34" fmla="*/ 5 w 136"/>
                <a:gd name="T35" fmla="*/ 4 h 148"/>
                <a:gd name="T36" fmla="*/ 5 w 136"/>
                <a:gd name="T37" fmla="*/ 4 h 148"/>
                <a:gd name="T38" fmla="*/ 4 w 136"/>
                <a:gd name="T39" fmla="*/ 4 h 148"/>
                <a:gd name="T40" fmla="*/ 4 w 136"/>
                <a:gd name="T41" fmla="*/ 4 h 148"/>
                <a:gd name="T42" fmla="*/ 4 w 136"/>
                <a:gd name="T43" fmla="*/ 4 h 148"/>
                <a:gd name="T44" fmla="*/ 3 w 136"/>
                <a:gd name="T45" fmla="*/ 5 h 148"/>
                <a:gd name="T46" fmla="*/ 3 w 136"/>
                <a:gd name="T47" fmla="*/ 5 h 148"/>
                <a:gd name="T48" fmla="*/ 2 w 136"/>
                <a:gd name="T49" fmla="*/ 5 h 148"/>
                <a:gd name="T50" fmla="*/ 2 w 136"/>
                <a:gd name="T51" fmla="*/ 5 h 148"/>
                <a:gd name="T52" fmla="*/ 2 w 136"/>
                <a:gd name="T53" fmla="*/ 4 h 148"/>
                <a:gd name="T54" fmla="*/ 1 w 136"/>
                <a:gd name="T55" fmla="*/ 4 h 148"/>
                <a:gd name="T56" fmla="*/ 1 w 136"/>
                <a:gd name="T57" fmla="*/ 4 h 148"/>
                <a:gd name="T58" fmla="*/ 1 w 136"/>
                <a:gd name="T59" fmla="*/ 4 h 148"/>
                <a:gd name="T60" fmla="*/ 1 w 136"/>
                <a:gd name="T61" fmla="*/ 4 h 148"/>
                <a:gd name="T62" fmla="*/ 1 w 136"/>
                <a:gd name="T63" fmla="*/ 3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5" name="Freeform 222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2 h 40"/>
                <a:gd name="T2" fmla="*/ 1 w 39"/>
                <a:gd name="T3" fmla="*/ 2 h 40"/>
                <a:gd name="T4" fmla="*/ 2 w 39"/>
                <a:gd name="T5" fmla="*/ 2 h 40"/>
                <a:gd name="T6" fmla="*/ 2 w 39"/>
                <a:gd name="T7" fmla="*/ 1 h 40"/>
                <a:gd name="T8" fmla="*/ 2 w 39"/>
                <a:gd name="T9" fmla="*/ 1 h 40"/>
                <a:gd name="T10" fmla="*/ 2 w 39"/>
                <a:gd name="T11" fmla="*/ 1 h 40"/>
                <a:gd name="T12" fmla="*/ 2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2 h 40"/>
                <a:gd name="T30" fmla="*/ 1 w 39"/>
                <a:gd name="T31" fmla="*/ 2 h 40"/>
                <a:gd name="T32" fmla="*/ 1 w 39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" name="Freeform 223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3 h 147"/>
                <a:gd name="T2" fmla="*/ 0 w 136"/>
                <a:gd name="T3" fmla="*/ 2 h 147"/>
                <a:gd name="T4" fmla="*/ 1 w 136"/>
                <a:gd name="T5" fmla="*/ 2 h 147"/>
                <a:gd name="T6" fmla="*/ 1 w 136"/>
                <a:gd name="T7" fmla="*/ 1 h 147"/>
                <a:gd name="T8" fmla="*/ 1 w 136"/>
                <a:gd name="T9" fmla="*/ 1 h 147"/>
                <a:gd name="T10" fmla="*/ 2 w 136"/>
                <a:gd name="T11" fmla="*/ 1 h 147"/>
                <a:gd name="T12" fmla="*/ 2 w 136"/>
                <a:gd name="T13" fmla="*/ 1 h 147"/>
                <a:gd name="T14" fmla="*/ 2 w 136"/>
                <a:gd name="T15" fmla="*/ 1 h 147"/>
                <a:gd name="T16" fmla="*/ 3 w 136"/>
                <a:gd name="T17" fmla="*/ 1 h 147"/>
                <a:gd name="T18" fmla="*/ 3 w 136"/>
                <a:gd name="T19" fmla="*/ 1 h 147"/>
                <a:gd name="T20" fmla="*/ 4 w 136"/>
                <a:gd name="T21" fmla="*/ 1 h 147"/>
                <a:gd name="T22" fmla="*/ 4 w 136"/>
                <a:gd name="T23" fmla="*/ 1 h 147"/>
                <a:gd name="T24" fmla="*/ 4 w 136"/>
                <a:gd name="T25" fmla="*/ 1 h 147"/>
                <a:gd name="T26" fmla="*/ 5 w 136"/>
                <a:gd name="T27" fmla="*/ 1 h 147"/>
                <a:gd name="T28" fmla="*/ 5 w 136"/>
                <a:gd name="T29" fmla="*/ 2 h 147"/>
                <a:gd name="T30" fmla="*/ 5 w 136"/>
                <a:gd name="T31" fmla="*/ 3 h 147"/>
                <a:gd name="T32" fmla="*/ 5 w 136"/>
                <a:gd name="T33" fmla="*/ 3 h 147"/>
                <a:gd name="T34" fmla="*/ 5 w 136"/>
                <a:gd name="T35" fmla="*/ 4 h 147"/>
                <a:gd name="T36" fmla="*/ 5 w 136"/>
                <a:gd name="T37" fmla="*/ 4 h 147"/>
                <a:gd name="T38" fmla="*/ 4 w 136"/>
                <a:gd name="T39" fmla="*/ 4 h 147"/>
                <a:gd name="T40" fmla="*/ 4 w 136"/>
                <a:gd name="T41" fmla="*/ 4 h 147"/>
                <a:gd name="T42" fmla="*/ 4 w 136"/>
                <a:gd name="T43" fmla="*/ 4 h 147"/>
                <a:gd name="T44" fmla="*/ 3 w 136"/>
                <a:gd name="T45" fmla="*/ 5 h 147"/>
                <a:gd name="T46" fmla="*/ 3 w 136"/>
                <a:gd name="T47" fmla="*/ 5 h 147"/>
                <a:gd name="T48" fmla="*/ 2 w 136"/>
                <a:gd name="T49" fmla="*/ 5 h 147"/>
                <a:gd name="T50" fmla="*/ 2 w 136"/>
                <a:gd name="T51" fmla="*/ 5 h 147"/>
                <a:gd name="T52" fmla="*/ 2 w 136"/>
                <a:gd name="T53" fmla="*/ 4 h 147"/>
                <a:gd name="T54" fmla="*/ 1 w 136"/>
                <a:gd name="T55" fmla="*/ 4 h 147"/>
                <a:gd name="T56" fmla="*/ 1 w 136"/>
                <a:gd name="T57" fmla="*/ 4 h 147"/>
                <a:gd name="T58" fmla="*/ 1 w 136"/>
                <a:gd name="T59" fmla="*/ 4 h 147"/>
                <a:gd name="T60" fmla="*/ 1 w 136"/>
                <a:gd name="T61" fmla="*/ 4 h 147"/>
                <a:gd name="T62" fmla="*/ 1 w 136"/>
                <a:gd name="T63" fmla="*/ 3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7" name="Freeform 224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2 h 39"/>
                <a:gd name="T2" fmla="*/ 1 w 39"/>
                <a:gd name="T3" fmla="*/ 2 h 39"/>
                <a:gd name="T4" fmla="*/ 2 w 39"/>
                <a:gd name="T5" fmla="*/ 2 h 39"/>
                <a:gd name="T6" fmla="*/ 2 w 39"/>
                <a:gd name="T7" fmla="*/ 1 h 39"/>
                <a:gd name="T8" fmla="*/ 2 w 39"/>
                <a:gd name="T9" fmla="*/ 1 h 39"/>
                <a:gd name="T10" fmla="*/ 2 w 39"/>
                <a:gd name="T11" fmla="*/ 1 h 39"/>
                <a:gd name="T12" fmla="*/ 2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2 h 39"/>
                <a:gd name="T30" fmla="*/ 1 w 39"/>
                <a:gd name="T31" fmla="*/ 2 h 39"/>
                <a:gd name="T32" fmla="*/ 1 w 3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8" name="Freeform 225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9" name="Freeform 226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0" name="Freeform 227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1" name="Freeform 228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2" name="Freeform 229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3" name="Freeform 230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4" name="Freeform 231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5" name="Freeform 232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6" name="Freeform 233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" name="Freeform 234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8" name="Freeform 235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" name="Freeform 236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0" name="Freeform 237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1" name="Freeform 238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2" name="Freeform 239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2 w 58"/>
                <a:gd name="T1" fmla="*/ 0 h 60"/>
                <a:gd name="T2" fmla="*/ 2 w 58"/>
                <a:gd name="T3" fmla="*/ 0 h 60"/>
                <a:gd name="T4" fmla="*/ 2 w 58"/>
                <a:gd name="T5" fmla="*/ 0 h 60"/>
                <a:gd name="T6" fmla="*/ 2 w 58"/>
                <a:gd name="T7" fmla="*/ 0 h 60"/>
                <a:gd name="T8" fmla="*/ 2 w 58"/>
                <a:gd name="T9" fmla="*/ 0 h 60"/>
                <a:gd name="T10" fmla="*/ 2 w 58"/>
                <a:gd name="T11" fmla="*/ 0 h 60"/>
                <a:gd name="T12" fmla="*/ 2 w 58"/>
                <a:gd name="T13" fmla="*/ 0 h 60"/>
                <a:gd name="T14" fmla="*/ 2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1 h 60"/>
                <a:gd name="T28" fmla="*/ 1 w 58"/>
                <a:gd name="T29" fmla="*/ 1 h 60"/>
                <a:gd name="T30" fmla="*/ 1 w 58"/>
                <a:gd name="T31" fmla="*/ 1 h 60"/>
                <a:gd name="T32" fmla="*/ 1 w 58"/>
                <a:gd name="T33" fmla="*/ 1 h 60"/>
                <a:gd name="T34" fmla="*/ 1 w 58"/>
                <a:gd name="T35" fmla="*/ 1 h 60"/>
                <a:gd name="T36" fmla="*/ 1 w 58"/>
                <a:gd name="T37" fmla="*/ 1 h 60"/>
                <a:gd name="T38" fmla="*/ 1 w 58"/>
                <a:gd name="T39" fmla="*/ 1 h 60"/>
                <a:gd name="T40" fmla="*/ 1 w 58"/>
                <a:gd name="T41" fmla="*/ 1 h 60"/>
                <a:gd name="T42" fmla="*/ 2 w 58"/>
                <a:gd name="T43" fmla="*/ 1 h 60"/>
                <a:gd name="T44" fmla="*/ 2 w 58"/>
                <a:gd name="T45" fmla="*/ 1 h 60"/>
                <a:gd name="T46" fmla="*/ 2 w 58"/>
                <a:gd name="T47" fmla="*/ 1 h 60"/>
                <a:gd name="T48" fmla="*/ 2 w 58"/>
                <a:gd name="T49" fmla="*/ 1 h 60"/>
                <a:gd name="T50" fmla="*/ 2 w 58"/>
                <a:gd name="T51" fmla="*/ 1 h 60"/>
                <a:gd name="T52" fmla="*/ 2 w 58"/>
                <a:gd name="T53" fmla="*/ 1 h 60"/>
                <a:gd name="T54" fmla="*/ 2 w 58"/>
                <a:gd name="T55" fmla="*/ 1 h 60"/>
                <a:gd name="T56" fmla="*/ 2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3" name="Freeform 240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4" name="Freeform 241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0 w 60"/>
                <a:gd name="T29" fmla="*/ 2 h 60"/>
                <a:gd name="T30" fmla="*/ 0 w 60"/>
                <a:gd name="T31" fmla="*/ 2 h 60"/>
                <a:gd name="T32" fmla="*/ 0 w 60"/>
                <a:gd name="T33" fmla="*/ 2 h 60"/>
                <a:gd name="T34" fmla="*/ 0 w 60"/>
                <a:gd name="T35" fmla="*/ 2 h 60"/>
                <a:gd name="T36" fmla="*/ 0 w 60"/>
                <a:gd name="T37" fmla="*/ 2 h 60"/>
                <a:gd name="T38" fmla="*/ 0 w 60"/>
                <a:gd name="T39" fmla="*/ 2 h 60"/>
                <a:gd name="T40" fmla="*/ 0 w 60"/>
                <a:gd name="T41" fmla="*/ 2 h 60"/>
                <a:gd name="T42" fmla="*/ 1 w 60"/>
                <a:gd name="T43" fmla="*/ 2 h 60"/>
                <a:gd name="T44" fmla="*/ 1 w 60"/>
                <a:gd name="T45" fmla="*/ 2 h 60"/>
                <a:gd name="T46" fmla="*/ 1 w 60"/>
                <a:gd name="T47" fmla="*/ 2 h 60"/>
                <a:gd name="T48" fmla="*/ 1 w 60"/>
                <a:gd name="T49" fmla="*/ 2 h 60"/>
                <a:gd name="T50" fmla="*/ 1 w 60"/>
                <a:gd name="T51" fmla="*/ 2 h 60"/>
                <a:gd name="T52" fmla="*/ 1 w 60"/>
                <a:gd name="T53" fmla="*/ 2 h 60"/>
                <a:gd name="T54" fmla="*/ 1 w 60"/>
                <a:gd name="T55" fmla="*/ 2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5" name="Freeform 242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6" name="Freeform 243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" name="Freeform 244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" name="Freeform 245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2 w 60"/>
                <a:gd name="T1" fmla="*/ 1 h 57"/>
                <a:gd name="T2" fmla="*/ 2 w 60"/>
                <a:gd name="T3" fmla="*/ 1 h 57"/>
                <a:gd name="T4" fmla="*/ 2 w 60"/>
                <a:gd name="T5" fmla="*/ 1 h 57"/>
                <a:gd name="T6" fmla="*/ 2 w 60"/>
                <a:gd name="T7" fmla="*/ 1 h 57"/>
                <a:gd name="T8" fmla="*/ 2 w 60"/>
                <a:gd name="T9" fmla="*/ 1 h 57"/>
                <a:gd name="T10" fmla="*/ 2 w 60"/>
                <a:gd name="T11" fmla="*/ 1 h 57"/>
                <a:gd name="T12" fmla="*/ 2 w 60"/>
                <a:gd name="T13" fmla="*/ 1 h 57"/>
                <a:gd name="T14" fmla="*/ 2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2 h 57"/>
                <a:gd name="T28" fmla="*/ 1 w 60"/>
                <a:gd name="T29" fmla="*/ 2 h 57"/>
                <a:gd name="T30" fmla="*/ 1 w 60"/>
                <a:gd name="T31" fmla="*/ 2 h 57"/>
                <a:gd name="T32" fmla="*/ 1 w 60"/>
                <a:gd name="T33" fmla="*/ 2 h 57"/>
                <a:gd name="T34" fmla="*/ 1 w 60"/>
                <a:gd name="T35" fmla="*/ 2 h 57"/>
                <a:gd name="T36" fmla="*/ 1 w 60"/>
                <a:gd name="T37" fmla="*/ 2 h 57"/>
                <a:gd name="T38" fmla="*/ 1 w 60"/>
                <a:gd name="T39" fmla="*/ 2 h 57"/>
                <a:gd name="T40" fmla="*/ 1 w 60"/>
                <a:gd name="T41" fmla="*/ 2 h 57"/>
                <a:gd name="T42" fmla="*/ 2 w 60"/>
                <a:gd name="T43" fmla="*/ 2 h 57"/>
                <a:gd name="T44" fmla="*/ 2 w 60"/>
                <a:gd name="T45" fmla="*/ 2 h 57"/>
                <a:gd name="T46" fmla="*/ 2 w 60"/>
                <a:gd name="T47" fmla="*/ 2 h 57"/>
                <a:gd name="T48" fmla="*/ 2 w 60"/>
                <a:gd name="T49" fmla="*/ 2 h 57"/>
                <a:gd name="T50" fmla="*/ 2 w 60"/>
                <a:gd name="T51" fmla="*/ 2 h 57"/>
                <a:gd name="T52" fmla="*/ 2 w 60"/>
                <a:gd name="T53" fmla="*/ 2 h 57"/>
                <a:gd name="T54" fmla="*/ 2 w 60"/>
                <a:gd name="T55" fmla="*/ 2 h 57"/>
                <a:gd name="T56" fmla="*/ 2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9" name="Freeform 246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0" name="Freeform 247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1" name="Freeform 248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2" name="Freeform 249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3" name="Freeform 250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4" name="Freeform 251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2 w 59"/>
                <a:gd name="T1" fmla="*/ 0 h 59"/>
                <a:gd name="T2" fmla="*/ 2 w 59"/>
                <a:gd name="T3" fmla="*/ 0 h 59"/>
                <a:gd name="T4" fmla="*/ 2 w 59"/>
                <a:gd name="T5" fmla="*/ 0 h 59"/>
                <a:gd name="T6" fmla="*/ 2 w 59"/>
                <a:gd name="T7" fmla="*/ 0 h 59"/>
                <a:gd name="T8" fmla="*/ 2 w 59"/>
                <a:gd name="T9" fmla="*/ 0 h 59"/>
                <a:gd name="T10" fmla="*/ 2 w 59"/>
                <a:gd name="T11" fmla="*/ 0 h 59"/>
                <a:gd name="T12" fmla="*/ 2 w 59"/>
                <a:gd name="T13" fmla="*/ 0 h 59"/>
                <a:gd name="T14" fmla="*/ 2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1 h 59"/>
                <a:gd name="T28" fmla="*/ 1 w 59"/>
                <a:gd name="T29" fmla="*/ 1 h 59"/>
                <a:gd name="T30" fmla="*/ 1 w 59"/>
                <a:gd name="T31" fmla="*/ 1 h 59"/>
                <a:gd name="T32" fmla="*/ 1 w 59"/>
                <a:gd name="T33" fmla="*/ 1 h 59"/>
                <a:gd name="T34" fmla="*/ 1 w 59"/>
                <a:gd name="T35" fmla="*/ 1 h 59"/>
                <a:gd name="T36" fmla="*/ 1 w 59"/>
                <a:gd name="T37" fmla="*/ 1 h 59"/>
                <a:gd name="T38" fmla="*/ 1 w 59"/>
                <a:gd name="T39" fmla="*/ 1 h 59"/>
                <a:gd name="T40" fmla="*/ 1 w 59"/>
                <a:gd name="T41" fmla="*/ 1 h 59"/>
                <a:gd name="T42" fmla="*/ 2 w 59"/>
                <a:gd name="T43" fmla="*/ 1 h 59"/>
                <a:gd name="T44" fmla="*/ 2 w 59"/>
                <a:gd name="T45" fmla="*/ 1 h 59"/>
                <a:gd name="T46" fmla="*/ 2 w 59"/>
                <a:gd name="T47" fmla="*/ 1 h 59"/>
                <a:gd name="T48" fmla="*/ 2 w 59"/>
                <a:gd name="T49" fmla="*/ 1 h 59"/>
                <a:gd name="T50" fmla="*/ 2 w 59"/>
                <a:gd name="T51" fmla="*/ 1 h 59"/>
                <a:gd name="T52" fmla="*/ 2 w 59"/>
                <a:gd name="T53" fmla="*/ 1 h 59"/>
                <a:gd name="T54" fmla="*/ 2 w 59"/>
                <a:gd name="T55" fmla="*/ 1 h 59"/>
                <a:gd name="T56" fmla="*/ 2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5" name="Freeform 252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6" name="Freeform 253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7" name="Freeform 254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8" name="Freeform 255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9" name="Freeform 256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0" name="Freeform 257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1" name="Freeform 258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2" name="Freeform 259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2 w 58"/>
                <a:gd name="T1" fmla="*/ 1 h 58"/>
                <a:gd name="T2" fmla="*/ 2 w 58"/>
                <a:gd name="T3" fmla="*/ 1 h 58"/>
                <a:gd name="T4" fmla="*/ 2 w 58"/>
                <a:gd name="T5" fmla="*/ 1 h 58"/>
                <a:gd name="T6" fmla="*/ 2 w 58"/>
                <a:gd name="T7" fmla="*/ 1 h 58"/>
                <a:gd name="T8" fmla="*/ 2 w 58"/>
                <a:gd name="T9" fmla="*/ 1 h 58"/>
                <a:gd name="T10" fmla="*/ 2 w 58"/>
                <a:gd name="T11" fmla="*/ 1 h 58"/>
                <a:gd name="T12" fmla="*/ 2 w 58"/>
                <a:gd name="T13" fmla="*/ 1 h 58"/>
                <a:gd name="T14" fmla="*/ 2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2 h 58"/>
                <a:gd name="T28" fmla="*/ 1 w 58"/>
                <a:gd name="T29" fmla="*/ 2 h 58"/>
                <a:gd name="T30" fmla="*/ 1 w 58"/>
                <a:gd name="T31" fmla="*/ 2 h 58"/>
                <a:gd name="T32" fmla="*/ 1 w 58"/>
                <a:gd name="T33" fmla="*/ 2 h 58"/>
                <a:gd name="T34" fmla="*/ 1 w 58"/>
                <a:gd name="T35" fmla="*/ 2 h 58"/>
                <a:gd name="T36" fmla="*/ 1 w 58"/>
                <a:gd name="T37" fmla="*/ 2 h 58"/>
                <a:gd name="T38" fmla="*/ 1 w 58"/>
                <a:gd name="T39" fmla="*/ 2 h 58"/>
                <a:gd name="T40" fmla="*/ 1 w 58"/>
                <a:gd name="T41" fmla="*/ 2 h 58"/>
                <a:gd name="T42" fmla="*/ 2 w 58"/>
                <a:gd name="T43" fmla="*/ 2 h 58"/>
                <a:gd name="T44" fmla="*/ 2 w 58"/>
                <a:gd name="T45" fmla="*/ 2 h 58"/>
                <a:gd name="T46" fmla="*/ 2 w 58"/>
                <a:gd name="T47" fmla="*/ 2 h 58"/>
                <a:gd name="T48" fmla="*/ 2 w 58"/>
                <a:gd name="T49" fmla="*/ 2 h 58"/>
                <a:gd name="T50" fmla="*/ 2 w 58"/>
                <a:gd name="T51" fmla="*/ 2 h 58"/>
                <a:gd name="T52" fmla="*/ 2 w 58"/>
                <a:gd name="T53" fmla="*/ 2 h 58"/>
                <a:gd name="T54" fmla="*/ 2 w 58"/>
                <a:gd name="T55" fmla="*/ 2 h 58"/>
                <a:gd name="T56" fmla="*/ 2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3" name="Freeform 260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4" name="Freeform 261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5" name="Freeform 262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6" name="Freeform 263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7" name="Freeform 264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" name="Freeform 265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" name="Freeform 266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" name="Freeform 267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" name="Freeform 268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" name="Freeform 269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" name="Freeform 270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" name="Freeform 271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" name="Freeform 272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" name="Freeform 273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" name="Freeform 274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" name="Freeform 275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2 w 58"/>
                <a:gd name="T1" fmla="*/ 1 h 59"/>
                <a:gd name="T2" fmla="*/ 2 w 58"/>
                <a:gd name="T3" fmla="*/ 1 h 59"/>
                <a:gd name="T4" fmla="*/ 2 w 58"/>
                <a:gd name="T5" fmla="*/ 1 h 59"/>
                <a:gd name="T6" fmla="*/ 2 w 58"/>
                <a:gd name="T7" fmla="*/ 1 h 59"/>
                <a:gd name="T8" fmla="*/ 2 w 58"/>
                <a:gd name="T9" fmla="*/ 1 h 59"/>
                <a:gd name="T10" fmla="*/ 2 w 58"/>
                <a:gd name="T11" fmla="*/ 1 h 59"/>
                <a:gd name="T12" fmla="*/ 2 w 58"/>
                <a:gd name="T13" fmla="*/ 1 h 59"/>
                <a:gd name="T14" fmla="*/ 2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2 h 59"/>
                <a:gd name="T28" fmla="*/ 1 w 58"/>
                <a:gd name="T29" fmla="*/ 2 h 59"/>
                <a:gd name="T30" fmla="*/ 1 w 58"/>
                <a:gd name="T31" fmla="*/ 2 h 59"/>
                <a:gd name="T32" fmla="*/ 1 w 58"/>
                <a:gd name="T33" fmla="*/ 2 h 59"/>
                <a:gd name="T34" fmla="*/ 1 w 58"/>
                <a:gd name="T35" fmla="*/ 2 h 59"/>
                <a:gd name="T36" fmla="*/ 1 w 58"/>
                <a:gd name="T37" fmla="*/ 2 h 59"/>
                <a:gd name="T38" fmla="*/ 1 w 58"/>
                <a:gd name="T39" fmla="*/ 2 h 59"/>
                <a:gd name="T40" fmla="*/ 1 w 58"/>
                <a:gd name="T41" fmla="*/ 2 h 59"/>
                <a:gd name="T42" fmla="*/ 2 w 58"/>
                <a:gd name="T43" fmla="*/ 2 h 59"/>
                <a:gd name="T44" fmla="*/ 2 w 58"/>
                <a:gd name="T45" fmla="*/ 2 h 59"/>
                <a:gd name="T46" fmla="*/ 2 w 58"/>
                <a:gd name="T47" fmla="*/ 2 h 59"/>
                <a:gd name="T48" fmla="*/ 2 w 58"/>
                <a:gd name="T49" fmla="*/ 2 h 59"/>
                <a:gd name="T50" fmla="*/ 2 w 58"/>
                <a:gd name="T51" fmla="*/ 2 h 59"/>
                <a:gd name="T52" fmla="*/ 2 w 58"/>
                <a:gd name="T53" fmla="*/ 2 h 59"/>
                <a:gd name="T54" fmla="*/ 2 w 58"/>
                <a:gd name="T55" fmla="*/ 2 h 59"/>
                <a:gd name="T56" fmla="*/ 2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" name="Freeform 276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" name="Freeform 277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2 w 60"/>
                <a:gd name="T1" fmla="*/ 1 h 58"/>
                <a:gd name="T2" fmla="*/ 2 w 60"/>
                <a:gd name="T3" fmla="*/ 1 h 58"/>
                <a:gd name="T4" fmla="*/ 2 w 60"/>
                <a:gd name="T5" fmla="*/ 1 h 58"/>
                <a:gd name="T6" fmla="*/ 2 w 60"/>
                <a:gd name="T7" fmla="*/ 1 h 58"/>
                <a:gd name="T8" fmla="*/ 2 w 60"/>
                <a:gd name="T9" fmla="*/ 1 h 58"/>
                <a:gd name="T10" fmla="*/ 2 w 60"/>
                <a:gd name="T11" fmla="*/ 1 h 58"/>
                <a:gd name="T12" fmla="*/ 2 w 60"/>
                <a:gd name="T13" fmla="*/ 1 h 58"/>
                <a:gd name="T14" fmla="*/ 2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2 h 58"/>
                <a:gd name="T28" fmla="*/ 1 w 60"/>
                <a:gd name="T29" fmla="*/ 2 h 58"/>
                <a:gd name="T30" fmla="*/ 1 w 60"/>
                <a:gd name="T31" fmla="*/ 2 h 58"/>
                <a:gd name="T32" fmla="*/ 1 w 60"/>
                <a:gd name="T33" fmla="*/ 2 h 58"/>
                <a:gd name="T34" fmla="*/ 1 w 60"/>
                <a:gd name="T35" fmla="*/ 2 h 58"/>
                <a:gd name="T36" fmla="*/ 1 w 60"/>
                <a:gd name="T37" fmla="*/ 2 h 58"/>
                <a:gd name="T38" fmla="*/ 1 w 60"/>
                <a:gd name="T39" fmla="*/ 2 h 58"/>
                <a:gd name="T40" fmla="*/ 1 w 60"/>
                <a:gd name="T41" fmla="*/ 2 h 58"/>
                <a:gd name="T42" fmla="*/ 2 w 60"/>
                <a:gd name="T43" fmla="*/ 2 h 58"/>
                <a:gd name="T44" fmla="*/ 2 w 60"/>
                <a:gd name="T45" fmla="*/ 2 h 58"/>
                <a:gd name="T46" fmla="*/ 2 w 60"/>
                <a:gd name="T47" fmla="*/ 2 h 58"/>
                <a:gd name="T48" fmla="*/ 2 w 60"/>
                <a:gd name="T49" fmla="*/ 2 h 58"/>
                <a:gd name="T50" fmla="*/ 2 w 60"/>
                <a:gd name="T51" fmla="*/ 2 h 58"/>
                <a:gd name="T52" fmla="*/ 2 w 60"/>
                <a:gd name="T53" fmla="*/ 2 h 58"/>
                <a:gd name="T54" fmla="*/ 2 w 60"/>
                <a:gd name="T55" fmla="*/ 2 h 58"/>
                <a:gd name="T56" fmla="*/ 2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" name="Freeform 278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" name="Freeform 279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" name="Freeform 280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" name="Freeform 281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" name="Freeform 282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" name="Freeform 283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2 w 58"/>
                <a:gd name="T1" fmla="*/ 1 h 59"/>
                <a:gd name="T2" fmla="*/ 2 w 58"/>
                <a:gd name="T3" fmla="*/ 1 h 59"/>
                <a:gd name="T4" fmla="*/ 2 w 58"/>
                <a:gd name="T5" fmla="*/ 1 h 59"/>
                <a:gd name="T6" fmla="*/ 2 w 58"/>
                <a:gd name="T7" fmla="*/ 1 h 59"/>
                <a:gd name="T8" fmla="*/ 2 w 58"/>
                <a:gd name="T9" fmla="*/ 1 h 59"/>
                <a:gd name="T10" fmla="*/ 2 w 58"/>
                <a:gd name="T11" fmla="*/ 1 h 59"/>
                <a:gd name="T12" fmla="*/ 2 w 58"/>
                <a:gd name="T13" fmla="*/ 1 h 59"/>
                <a:gd name="T14" fmla="*/ 2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2 h 59"/>
                <a:gd name="T28" fmla="*/ 1 w 58"/>
                <a:gd name="T29" fmla="*/ 2 h 59"/>
                <a:gd name="T30" fmla="*/ 1 w 58"/>
                <a:gd name="T31" fmla="*/ 2 h 59"/>
                <a:gd name="T32" fmla="*/ 1 w 58"/>
                <a:gd name="T33" fmla="*/ 2 h 59"/>
                <a:gd name="T34" fmla="*/ 1 w 58"/>
                <a:gd name="T35" fmla="*/ 2 h 59"/>
                <a:gd name="T36" fmla="*/ 1 w 58"/>
                <a:gd name="T37" fmla="*/ 2 h 59"/>
                <a:gd name="T38" fmla="*/ 1 w 58"/>
                <a:gd name="T39" fmla="*/ 2 h 59"/>
                <a:gd name="T40" fmla="*/ 1 w 58"/>
                <a:gd name="T41" fmla="*/ 2 h 59"/>
                <a:gd name="T42" fmla="*/ 2 w 58"/>
                <a:gd name="T43" fmla="*/ 2 h 59"/>
                <a:gd name="T44" fmla="*/ 2 w 58"/>
                <a:gd name="T45" fmla="*/ 2 h 59"/>
                <a:gd name="T46" fmla="*/ 2 w 58"/>
                <a:gd name="T47" fmla="*/ 2 h 59"/>
                <a:gd name="T48" fmla="*/ 2 w 58"/>
                <a:gd name="T49" fmla="*/ 2 h 59"/>
                <a:gd name="T50" fmla="*/ 2 w 58"/>
                <a:gd name="T51" fmla="*/ 2 h 59"/>
                <a:gd name="T52" fmla="*/ 2 w 58"/>
                <a:gd name="T53" fmla="*/ 2 h 59"/>
                <a:gd name="T54" fmla="*/ 2 w 58"/>
                <a:gd name="T55" fmla="*/ 2 h 59"/>
                <a:gd name="T56" fmla="*/ 2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" name="Freeform 284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" name="Freeform 285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" name="Freeform 286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3" name="Group 287"/>
          <p:cNvGrpSpPr>
            <a:grpSpLocks/>
          </p:cNvGrpSpPr>
          <p:nvPr/>
        </p:nvGrpSpPr>
        <p:grpSpPr bwMode="auto">
          <a:xfrm rot="-193211">
            <a:off x="211138" y="4581525"/>
            <a:ext cx="1912937" cy="2119313"/>
            <a:chOff x="2332" y="1554"/>
            <a:chExt cx="1105" cy="1218"/>
          </a:xfrm>
        </p:grpSpPr>
        <p:sp>
          <p:nvSpPr>
            <p:cNvPr id="2202" name="Freeform 288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2 h 60"/>
                <a:gd name="T2" fmla="*/ 0 w 61"/>
                <a:gd name="T3" fmla="*/ 2 h 60"/>
                <a:gd name="T4" fmla="*/ 0 w 61"/>
                <a:gd name="T5" fmla="*/ 2 h 60"/>
                <a:gd name="T6" fmla="*/ 0 w 61"/>
                <a:gd name="T7" fmla="*/ 2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1 w 61"/>
                <a:gd name="T19" fmla="*/ 1 h 60"/>
                <a:gd name="T20" fmla="*/ 1 w 61"/>
                <a:gd name="T21" fmla="*/ 1 h 60"/>
                <a:gd name="T22" fmla="*/ 1 w 61"/>
                <a:gd name="T23" fmla="*/ 1 h 60"/>
                <a:gd name="T24" fmla="*/ 1 w 61"/>
                <a:gd name="T25" fmla="*/ 1 h 60"/>
                <a:gd name="T26" fmla="*/ 1 w 61"/>
                <a:gd name="T27" fmla="*/ 2 h 60"/>
                <a:gd name="T28" fmla="*/ 1 w 61"/>
                <a:gd name="T29" fmla="*/ 2 h 60"/>
                <a:gd name="T30" fmla="*/ 1 w 61"/>
                <a:gd name="T31" fmla="*/ 2 h 60"/>
                <a:gd name="T32" fmla="*/ 0 w 61"/>
                <a:gd name="T33" fmla="*/ 2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" name="Freeform 289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 w 132"/>
                <a:gd name="T1" fmla="*/ 6 h 182"/>
                <a:gd name="T2" fmla="*/ 3 w 132"/>
                <a:gd name="T3" fmla="*/ 6 h 182"/>
                <a:gd name="T4" fmla="*/ 3 w 132"/>
                <a:gd name="T5" fmla="*/ 6 h 182"/>
                <a:gd name="T6" fmla="*/ 4 w 132"/>
                <a:gd name="T7" fmla="*/ 5 h 182"/>
                <a:gd name="T8" fmla="*/ 4 w 132"/>
                <a:gd name="T9" fmla="*/ 4 h 182"/>
                <a:gd name="T10" fmla="*/ 4 w 132"/>
                <a:gd name="T11" fmla="*/ 3 h 182"/>
                <a:gd name="T12" fmla="*/ 5 w 132"/>
                <a:gd name="T13" fmla="*/ 2 h 182"/>
                <a:gd name="T14" fmla="*/ 5 w 132"/>
                <a:gd name="T15" fmla="*/ 1 h 182"/>
                <a:gd name="T16" fmla="*/ 4 w 132"/>
                <a:gd name="T17" fmla="*/ 1 h 182"/>
                <a:gd name="T18" fmla="*/ 3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2 h 182"/>
                <a:gd name="T26" fmla="*/ 1 w 132"/>
                <a:gd name="T27" fmla="*/ 3 h 182"/>
                <a:gd name="T28" fmla="*/ 1 w 132"/>
                <a:gd name="T29" fmla="*/ 4 h 182"/>
                <a:gd name="T30" fmla="*/ 2 w 132"/>
                <a:gd name="T31" fmla="*/ 5 h 182"/>
                <a:gd name="T32" fmla="*/ 2 w 132"/>
                <a:gd name="T33" fmla="*/ 6 h 182"/>
                <a:gd name="T34" fmla="*/ 2 w 132"/>
                <a:gd name="T35" fmla="*/ 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" name="Freeform 290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 w 132"/>
                <a:gd name="T1" fmla="*/ 6 h 182"/>
                <a:gd name="T2" fmla="*/ 3 w 132"/>
                <a:gd name="T3" fmla="*/ 6 h 182"/>
                <a:gd name="T4" fmla="*/ 3 w 132"/>
                <a:gd name="T5" fmla="*/ 6 h 182"/>
                <a:gd name="T6" fmla="*/ 4 w 132"/>
                <a:gd name="T7" fmla="*/ 5 h 182"/>
                <a:gd name="T8" fmla="*/ 4 w 132"/>
                <a:gd name="T9" fmla="*/ 4 h 182"/>
                <a:gd name="T10" fmla="*/ 4 w 132"/>
                <a:gd name="T11" fmla="*/ 3 h 182"/>
                <a:gd name="T12" fmla="*/ 5 w 132"/>
                <a:gd name="T13" fmla="*/ 2 h 182"/>
                <a:gd name="T14" fmla="*/ 5 w 132"/>
                <a:gd name="T15" fmla="*/ 1 h 182"/>
                <a:gd name="T16" fmla="*/ 4 w 132"/>
                <a:gd name="T17" fmla="*/ 1 h 182"/>
                <a:gd name="T18" fmla="*/ 3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2 h 182"/>
                <a:gd name="T26" fmla="*/ 1 w 132"/>
                <a:gd name="T27" fmla="*/ 3 h 182"/>
                <a:gd name="T28" fmla="*/ 1 w 132"/>
                <a:gd name="T29" fmla="*/ 4 h 182"/>
                <a:gd name="T30" fmla="*/ 2 w 132"/>
                <a:gd name="T31" fmla="*/ 5 h 182"/>
                <a:gd name="T32" fmla="*/ 2 w 132"/>
                <a:gd name="T33" fmla="*/ 6 h 182"/>
                <a:gd name="T34" fmla="*/ 2 w 132"/>
                <a:gd name="T35" fmla="*/ 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" name="Freeform 291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6 w 177"/>
                <a:gd name="T1" fmla="*/ 5 h 146"/>
                <a:gd name="T2" fmla="*/ 6 w 177"/>
                <a:gd name="T3" fmla="*/ 4 h 146"/>
                <a:gd name="T4" fmla="*/ 6 w 177"/>
                <a:gd name="T5" fmla="*/ 4 h 146"/>
                <a:gd name="T6" fmla="*/ 6 w 177"/>
                <a:gd name="T7" fmla="*/ 3 h 146"/>
                <a:gd name="T8" fmla="*/ 5 w 177"/>
                <a:gd name="T9" fmla="*/ 2 h 146"/>
                <a:gd name="T10" fmla="*/ 4 w 177"/>
                <a:gd name="T11" fmla="*/ 2 h 146"/>
                <a:gd name="T12" fmla="*/ 3 w 177"/>
                <a:gd name="T13" fmla="*/ 1 h 146"/>
                <a:gd name="T14" fmla="*/ 3 w 177"/>
                <a:gd name="T15" fmla="*/ 0 h 146"/>
                <a:gd name="T16" fmla="*/ 2 w 177"/>
                <a:gd name="T17" fmla="*/ 1 h 146"/>
                <a:gd name="T18" fmla="*/ 1 w 177"/>
                <a:gd name="T19" fmla="*/ 2 h 146"/>
                <a:gd name="T20" fmla="*/ 1 w 177"/>
                <a:gd name="T21" fmla="*/ 2 h 146"/>
                <a:gd name="T22" fmla="*/ 0 w 177"/>
                <a:gd name="T23" fmla="*/ 3 h 146"/>
                <a:gd name="T24" fmla="*/ 1 w 177"/>
                <a:gd name="T25" fmla="*/ 3 h 146"/>
                <a:gd name="T26" fmla="*/ 1 w 177"/>
                <a:gd name="T27" fmla="*/ 4 h 146"/>
                <a:gd name="T28" fmla="*/ 1 w 177"/>
                <a:gd name="T29" fmla="*/ 4 h 146"/>
                <a:gd name="T30" fmla="*/ 1 w 177"/>
                <a:gd name="T31" fmla="*/ 4 h 146"/>
                <a:gd name="T32" fmla="*/ 2 w 177"/>
                <a:gd name="T33" fmla="*/ 5 h 146"/>
                <a:gd name="T34" fmla="*/ 2 w 177"/>
                <a:gd name="T35" fmla="*/ 5 h 146"/>
                <a:gd name="T36" fmla="*/ 3 w 177"/>
                <a:gd name="T37" fmla="*/ 5 h 146"/>
                <a:gd name="T38" fmla="*/ 4 w 177"/>
                <a:gd name="T39" fmla="*/ 5 h 146"/>
                <a:gd name="T40" fmla="*/ 4 w 177"/>
                <a:gd name="T41" fmla="*/ 5 h 146"/>
                <a:gd name="T42" fmla="*/ 5 w 177"/>
                <a:gd name="T43" fmla="*/ 5 h 146"/>
                <a:gd name="T44" fmla="*/ 5 w 177"/>
                <a:gd name="T45" fmla="*/ 5 h 146"/>
                <a:gd name="T46" fmla="*/ 5 w 177"/>
                <a:gd name="T47" fmla="*/ 5 h 146"/>
                <a:gd name="T48" fmla="*/ 6 w 177"/>
                <a:gd name="T49" fmla="*/ 5 h 146"/>
                <a:gd name="T50" fmla="*/ 6 w 177"/>
                <a:gd name="T51" fmla="*/ 5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" name="Freeform 292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6 w 178"/>
                <a:gd name="T1" fmla="*/ 0 h 143"/>
                <a:gd name="T2" fmla="*/ 6 w 178"/>
                <a:gd name="T3" fmla="*/ 0 h 143"/>
                <a:gd name="T4" fmla="*/ 6 w 178"/>
                <a:gd name="T5" fmla="*/ 0 h 143"/>
                <a:gd name="T6" fmla="*/ 5 w 178"/>
                <a:gd name="T7" fmla="*/ 0 h 143"/>
                <a:gd name="T8" fmla="*/ 5 w 178"/>
                <a:gd name="T9" fmla="*/ 0 h 143"/>
                <a:gd name="T10" fmla="*/ 5 w 178"/>
                <a:gd name="T11" fmla="*/ 0 h 143"/>
                <a:gd name="T12" fmla="*/ 4 w 178"/>
                <a:gd name="T13" fmla="*/ 0 h 143"/>
                <a:gd name="T14" fmla="*/ 4 w 178"/>
                <a:gd name="T15" fmla="*/ 0 h 143"/>
                <a:gd name="T16" fmla="*/ 3 w 178"/>
                <a:gd name="T17" fmla="*/ 0 h 143"/>
                <a:gd name="T18" fmla="*/ 2 w 178"/>
                <a:gd name="T19" fmla="*/ 0 h 143"/>
                <a:gd name="T20" fmla="*/ 2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1 h 143"/>
                <a:gd name="T28" fmla="*/ 1 w 178"/>
                <a:gd name="T29" fmla="*/ 1 h 143"/>
                <a:gd name="T30" fmla="*/ 0 w 178"/>
                <a:gd name="T31" fmla="*/ 2 h 143"/>
                <a:gd name="T32" fmla="*/ 1 w 178"/>
                <a:gd name="T33" fmla="*/ 2 h 143"/>
                <a:gd name="T34" fmla="*/ 1 w 178"/>
                <a:gd name="T35" fmla="*/ 3 h 143"/>
                <a:gd name="T36" fmla="*/ 2 w 178"/>
                <a:gd name="T37" fmla="*/ 4 h 143"/>
                <a:gd name="T38" fmla="*/ 3 w 178"/>
                <a:gd name="T39" fmla="*/ 4 h 143"/>
                <a:gd name="T40" fmla="*/ 3 w 178"/>
                <a:gd name="T41" fmla="*/ 4 h 143"/>
                <a:gd name="T42" fmla="*/ 4 w 178"/>
                <a:gd name="T43" fmla="*/ 3 h 143"/>
                <a:gd name="T44" fmla="*/ 5 w 178"/>
                <a:gd name="T45" fmla="*/ 2 h 143"/>
                <a:gd name="T46" fmla="*/ 6 w 178"/>
                <a:gd name="T47" fmla="*/ 1 h 143"/>
                <a:gd name="T48" fmla="*/ 6 w 178"/>
                <a:gd name="T49" fmla="*/ 1 h 143"/>
                <a:gd name="T50" fmla="*/ 6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7" name="Freeform 293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3 w 132"/>
                <a:gd name="T1" fmla="*/ 0 h 181"/>
                <a:gd name="T2" fmla="*/ 2 w 132"/>
                <a:gd name="T3" fmla="*/ 0 h 181"/>
                <a:gd name="T4" fmla="*/ 2 w 132"/>
                <a:gd name="T5" fmla="*/ 0 h 181"/>
                <a:gd name="T6" fmla="*/ 2 w 132"/>
                <a:gd name="T7" fmla="*/ 0 h 181"/>
                <a:gd name="T8" fmla="*/ 1 w 132"/>
                <a:gd name="T9" fmla="*/ 1 h 181"/>
                <a:gd name="T10" fmla="*/ 1 w 132"/>
                <a:gd name="T11" fmla="*/ 2 h 181"/>
                <a:gd name="T12" fmla="*/ 0 w 132"/>
                <a:gd name="T13" fmla="*/ 3 h 181"/>
                <a:gd name="T14" fmla="*/ 1 w 132"/>
                <a:gd name="T15" fmla="*/ 4 h 181"/>
                <a:gd name="T16" fmla="*/ 1 w 132"/>
                <a:gd name="T17" fmla="*/ 5 h 181"/>
                <a:gd name="T18" fmla="*/ 2 w 132"/>
                <a:gd name="T19" fmla="*/ 5 h 181"/>
                <a:gd name="T20" fmla="*/ 4 w 132"/>
                <a:gd name="T21" fmla="*/ 5 h 181"/>
                <a:gd name="T22" fmla="*/ 4 w 132"/>
                <a:gd name="T23" fmla="*/ 4 h 181"/>
                <a:gd name="T24" fmla="*/ 5 w 132"/>
                <a:gd name="T25" fmla="*/ 3 h 181"/>
                <a:gd name="T26" fmla="*/ 4 w 132"/>
                <a:gd name="T27" fmla="*/ 2 h 181"/>
                <a:gd name="T28" fmla="*/ 4 w 132"/>
                <a:gd name="T29" fmla="*/ 1 h 181"/>
                <a:gd name="T30" fmla="*/ 4 w 132"/>
                <a:gd name="T31" fmla="*/ 0 h 181"/>
                <a:gd name="T32" fmla="*/ 3 w 132"/>
                <a:gd name="T33" fmla="*/ 0 h 181"/>
                <a:gd name="T34" fmla="*/ 3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8" name="Freeform 294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2 h 144"/>
                <a:gd name="T6" fmla="*/ 0 w 177"/>
                <a:gd name="T7" fmla="*/ 2 h 144"/>
                <a:gd name="T8" fmla="*/ 1 w 177"/>
                <a:gd name="T9" fmla="*/ 3 h 144"/>
                <a:gd name="T10" fmla="*/ 1 w 177"/>
                <a:gd name="T11" fmla="*/ 4 h 144"/>
                <a:gd name="T12" fmla="*/ 2 w 177"/>
                <a:gd name="T13" fmla="*/ 5 h 144"/>
                <a:gd name="T14" fmla="*/ 3 w 177"/>
                <a:gd name="T15" fmla="*/ 5 h 144"/>
                <a:gd name="T16" fmla="*/ 4 w 177"/>
                <a:gd name="T17" fmla="*/ 5 h 144"/>
                <a:gd name="T18" fmla="*/ 5 w 177"/>
                <a:gd name="T19" fmla="*/ 4 h 144"/>
                <a:gd name="T20" fmla="*/ 5 w 177"/>
                <a:gd name="T21" fmla="*/ 3 h 144"/>
                <a:gd name="T22" fmla="*/ 5 w 177"/>
                <a:gd name="T23" fmla="*/ 3 h 144"/>
                <a:gd name="T24" fmla="*/ 5 w 177"/>
                <a:gd name="T25" fmla="*/ 2 h 144"/>
                <a:gd name="T26" fmla="*/ 5 w 177"/>
                <a:gd name="T27" fmla="*/ 2 h 144"/>
                <a:gd name="T28" fmla="*/ 5 w 177"/>
                <a:gd name="T29" fmla="*/ 1 h 144"/>
                <a:gd name="T30" fmla="*/ 4 w 177"/>
                <a:gd name="T31" fmla="*/ 1 h 144"/>
                <a:gd name="T32" fmla="*/ 4 w 177"/>
                <a:gd name="T33" fmla="*/ 1 h 144"/>
                <a:gd name="T34" fmla="*/ 3 w 177"/>
                <a:gd name="T35" fmla="*/ 1 h 144"/>
                <a:gd name="T36" fmla="*/ 3 w 177"/>
                <a:gd name="T37" fmla="*/ 1 h 144"/>
                <a:gd name="T38" fmla="*/ 2 w 177"/>
                <a:gd name="T39" fmla="*/ 1 h 144"/>
                <a:gd name="T40" fmla="*/ 1 w 177"/>
                <a:gd name="T41" fmla="*/ 1 h 144"/>
                <a:gd name="T42" fmla="*/ 1 w 177"/>
                <a:gd name="T43" fmla="*/ 0 h 144"/>
                <a:gd name="T44" fmla="*/ 1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9" name="Freeform 295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4 h 143"/>
                <a:gd name="T2" fmla="*/ 1 w 180"/>
                <a:gd name="T3" fmla="*/ 5 h 143"/>
                <a:gd name="T4" fmla="*/ 1 w 180"/>
                <a:gd name="T5" fmla="*/ 5 h 143"/>
                <a:gd name="T6" fmla="*/ 1 w 180"/>
                <a:gd name="T7" fmla="*/ 5 h 143"/>
                <a:gd name="T8" fmla="*/ 2 w 180"/>
                <a:gd name="T9" fmla="*/ 5 h 143"/>
                <a:gd name="T10" fmla="*/ 2 w 180"/>
                <a:gd name="T11" fmla="*/ 5 h 143"/>
                <a:gd name="T12" fmla="*/ 2 w 180"/>
                <a:gd name="T13" fmla="*/ 5 h 143"/>
                <a:gd name="T14" fmla="*/ 3 w 180"/>
                <a:gd name="T15" fmla="*/ 5 h 143"/>
                <a:gd name="T16" fmla="*/ 4 w 180"/>
                <a:gd name="T17" fmla="*/ 5 h 143"/>
                <a:gd name="T18" fmla="*/ 4 w 180"/>
                <a:gd name="T19" fmla="*/ 5 h 143"/>
                <a:gd name="T20" fmla="*/ 5 w 180"/>
                <a:gd name="T21" fmla="*/ 5 h 143"/>
                <a:gd name="T22" fmla="*/ 5 w 180"/>
                <a:gd name="T23" fmla="*/ 4 h 143"/>
                <a:gd name="T24" fmla="*/ 6 w 180"/>
                <a:gd name="T25" fmla="*/ 4 h 143"/>
                <a:gd name="T26" fmla="*/ 6 w 180"/>
                <a:gd name="T27" fmla="*/ 4 h 143"/>
                <a:gd name="T28" fmla="*/ 6 w 180"/>
                <a:gd name="T29" fmla="*/ 3 h 143"/>
                <a:gd name="T30" fmla="*/ 6 w 180"/>
                <a:gd name="T31" fmla="*/ 3 h 143"/>
                <a:gd name="T32" fmla="*/ 6 w 180"/>
                <a:gd name="T33" fmla="*/ 2 h 143"/>
                <a:gd name="T34" fmla="*/ 6 w 180"/>
                <a:gd name="T35" fmla="*/ 2 h 143"/>
                <a:gd name="T36" fmla="*/ 5 w 180"/>
                <a:gd name="T37" fmla="*/ 1 h 143"/>
                <a:gd name="T38" fmla="*/ 4 w 180"/>
                <a:gd name="T39" fmla="*/ 0 h 143"/>
                <a:gd name="T40" fmla="*/ 3 w 180"/>
                <a:gd name="T41" fmla="*/ 1 h 143"/>
                <a:gd name="T42" fmla="*/ 2 w 180"/>
                <a:gd name="T43" fmla="*/ 1 h 143"/>
                <a:gd name="T44" fmla="*/ 2 w 180"/>
                <a:gd name="T45" fmla="*/ 2 h 143"/>
                <a:gd name="T46" fmla="*/ 1 w 180"/>
                <a:gd name="T47" fmla="*/ 3 h 143"/>
                <a:gd name="T48" fmla="*/ 1 w 180"/>
                <a:gd name="T49" fmla="*/ 4 h 143"/>
                <a:gd name="T50" fmla="*/ 0 w 180"/>
                <a:gd name="T51" fmla="*/ 4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0" name="Freeform 296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1" name="Freeform 297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3 h 73"/>
                <a:gd name="T2" fmla="*/ 1 w 52"/>
                <a:gd name="T3" fmla="*/ 3 h 73"/>
                <a:gd name="T4" fmla="*/ 2 w 52"/>
                <a:gd name="T5" fmla="*/ 3 h 73"/>
                <a:gd name="T6" fmla="*/ 2 w 52"/>
                <a:gd name="T7" fmla="*/ 2 h 73"/>
                <a:gd name="T8" fmla="*/ 2 w 52"/>
                <a:gd name="T9" fmla="*/ 2 h 73"/>
                <a:gd name="T10" fmla="*/ 2 w 52"/>
                <a:gd name="T11" fmla="*/ 2 h 73"/>
                <a:gd name="T12" fmla="*/ 2 w 52"/>
                <a:gd name="T13" fmla="*/ 1 h 73"/>
                <a:gd name="T14" fmla="*/ 2 w 52"/>
                <a:gd name="T15" fmla="*/ 1 h 73"/>
                <a:gd name="T16" fmla="*/ 2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2 h 73"/>
                <a:gd name="T28" fmla="*/ 1 w 52"/>
                <a:gd name="T29" fmla="*/ 2 h 73"/>
                <a:gd name="T30" fmla="*/ 1 w 52"/>
                <a:gd name="T31" fmla="*/ 2 h 73"/>
                <a:gd name="T32" fmla="*/ 1 w 52"/>
                <a:gd name="T33" fmla="*/ 3 h 73"/>
                <a:gd name="T34" fmla="*/ 1 w 52"/>
                <a:gd name="T35" fmla="*/ 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" name="Freeform 298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3 h 73"/>
                <a:gd name="T2" fmla="*/ 1 w 52"/>
                <a:gd name="T3" fmla="*/ 3 h 73"/>
                <a:gd name="T4" fmla="*/ 2 w 52"/>
                <a:gd name="T5" fmla="*/ 3 h 73"/>
                <a:gd name="T6" fmla="*/ 2 w 52"/>
                <a:gd name="T7" fmla="*/ 2 h 73"/>
                <a:gd name="T8" fmla="*/ 2 w 52"/>
                <a:gd name="T9" fmla="*/ 2 h 73"/>
                <a:gd name="T10" fmla="*/ 2 w 52"/>
                <a:gd name="T11" fmla="*/ 2 h 73"/>
                <a:gd name="T12" fmla="*/ 2 w 52"/>
                <a:gd name="T13" fmla="*/ 1 h 73"/>
                <a:gd name="T14" fmla="*/ 2 w 52"/>
                <a:gd name="T15" fmla="*/ 1 h 73"/>
                <a:gd name="T16" fmla="*/ 2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2 h 73"/>
                <a:gd name="T28" fmla="*/ 1 w 52"/>
                <a:gd name="T29" fmla="*/ 2 h 73"/>
                <a:gd name="T30" fmla="*/ 1 w 52"/>
                <a:gd name="T31" fmla="*/ 2 h 73"/>
                <a:gd name="T32" fmla="*/ 1 w 52"/>
                <a:gd name="T33" fmla="*/ 3 h 73"/>
                <a:gd name="T34" fmla="*/ 1 w 52"/>
                <a:gd name="T35" fmla="*/ 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3" name="Freeform 299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3 w 71"/>
                <a:gd name="T1" fmla="*/ 2 h 58"/>
                <a:gd name="T2" fmla="*/ 3 w 71"/>
                <a:gd name="T3" fmla="*/ 2 h 58"/>
                <a:gd name="T4" fmla="*/ 3 w 71"/>
                <a:gd name="T5" fmla="*/ 2 h 58"/>
                <a:gd name="T6" fmla="*/ 2 w 71"/>
                <a:gd name="T7" fmla="*/ 2 h 58"/>
                <a:gd name="T8" fmla="*/ 2 w 71"/>
                <a:gd name="T9" fmla="*/ 1 h 58"/>
                <a:gd name="T10" fmla="*/ 2 w 71"/>
                <a:gd name="T11" fmla="*/ 1 h 58"/>
                <a:gd name="T12" fmla="*/ 2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2 h 58"/>
                <a:gd name="T22" fmla="*/ 1 w 71"/>
                <a:gd name="T23" fmla="*/ 2 h 58"/>
                <a:gd name="T24" fmla="*/ 1 w 71"/>
                <a:gd name="T25" fmla="*/ 2 h 58"/>
                <a:gd name="T26" fmla="*/ 1 w 71"/>
                <a:gd name="T27" fmla="*/ 2 h 58"/>
                <a:gd name="T28" fmla="*/ 2 w 71"/>
                <a:gd name="T29" fmla="*/ 2 h 58"/>
                <a:gd name="T30" fmla="*/ 2 w 71"/>
                <a:gd name="T31" fmla="*/ 2 h 58"/>
                <a:gd name="T32" fmla="*/ 2 w 71"/>
                <a:gd name="T33" fmla="*/ 2 h 58"/>
                <a:gd name="T34" fmla="*/ 3 w 71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4" name="Freeform 300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3 w 71"/>
                <a:gd name="T1" fmla="*/ 0 h 57"/>
                <a:gd name="T2" fmla="*/ 3 w 71"/>
                <a:gd name="T3" fmla="*/ 0 h 57"/>
                <a:gd name="T4" fmla="*/ 2 w 71"/>
                <a:gd name="T5" fmla="*/ 0 h 57"/>
                <a:gd name="T6" fmla="*/ 2 w 71"/>
                <a:gd name="T7" fmla="*/ 0 h 57"/>
                <a:gd name="T8" fmla="*/ 2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1 h 57"/>
                <a:gd name="T20" fmla="*/ 1 w 71"/>
                <a:gd name="T21" fmla="*/ 1 h 57"/>
                <a:gd name="T22" fmla="*/ 1 w 71"/>
                <a:gd name="T23" fmla="*/ 1 h 57"/>
                <a:gd name="T24" fmla="*/ 2 w 71"/>
                <a:gd name="T25" fmla="*/ 1 h 57"/>
                <a:gd name="T26" fmla="*/ 2 w 71"/>
                <a:gd name="T27" fmla="*/ 1 h 57"/>
                <a:gd name="T28" fmla="*/ 2 w 71"/>
                <a:gd name="T29" fmla="*/ 1 h 57"/>
                <a:gd name="T30" fmla="*/ 2 w 71"/>
                <a:gd name="T31" fmla="*/ 0 h 57"/>
                <a:gd name="T32" fmla="*/ 3 w 71"/>
                <a:gd name="T33" fmla="*/ 0 h 57"/>
                <a:gd name="T34" fmla="*/ 3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5" name="Freeform 301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1 h 73"/>
                <a:gd name="T12" fmla="*/ 0 w 52"/>
                <a:gd name="T13" fmla="*/ 1 h 73"/>
                <a:gd name="T14" fmla="*/ 1 w 52"/>
                <a:gd name="T15" fmla="*/ 1 h 73"/>
                <a:gd name="T16" fmla="*/ 1 w 52"/>
                <a:gd name="T17" fmla="*/ 2 h 73"/>
                <a:gd name="T18" fmla="*/ 1 w 52"/>
                <a:gd name="T19" fmla="*/ 2 h 73"/>
                <a:gd name="T20" fmla="*/ 2 w 52"/>
                <a:gd name="T21" fmla="*/ 2 h 73"/>
                <a:gd name="T22" fmla="*/ 2 w 52"/>
                <a:gd name="T23" fmla="*/ 1 h 73"/>
                <a:gd name="T24" fmla="*/ 2 w 52"/>
                <a:gd name="T25" fmla="*/ 1 h 73"/>
                <a:gd name="T26" fmla="*/ 2 w 52"/>
                <a:gd name="T27" fmla="*/ 1 h 73"/>
                <a:gd name="T28" fmla="*/ 2 w 52"/>
                <a:gd name="T29" fmla="*/ 0 h 73"/>
                <a:gd name="T30" fmla="*/ 2 w 52"/>
                <a:gd name="T31" fmla="*/ 0 h 73"/>
                <a:gd name="T32" fmla="*/ 2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6" name="Freeform 302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1 h 57"/>
                <a:gd name="T10" fmla="*/ 1 w 71"/>
                <a:gd name="T11" fmla="*/ 1 h 57"/>
                <a:gd name="T12" fmla="*/ 1 w 71"/>
                <a:gd name="T13" fmla="*/ 1 h 57"/>
                <a:gd name="T14" fmla="*/ 2 w 71"/>
                <a:gd name="T15" fmla="*/ 1 h 57"/>
                <a:gd name="T16" fmla="*/ 2 w 71"/>
                <a:gd name="T17" fmla="*/ 1 h 57"/>
                <a:gd name="T18" fmla="*/ 3 w 71"/>
                <a:gd name="T19" fmla="*/ 1 h 57"/>
                <a:gd name="T20" fmla="*/ 3 w 71"/>
                <a:gd name="T21" fmla="*/ 0 h 57"/>
                <a:gd name="T22" fmla="*/ 3 w 71"/>
                <a:gd name="T23" fmla="*/ 0 h 57"/>
                <a:gd name="T24" fmla="*/ 2 w 71"/>
                <a:gd name="T25" fmla="*/ 0 h 57"/>
                <a:gd name="T26" fmla="*/ 2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7" name="Freeform 303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1 h 57"/>
                <a:gd name="T2" fmla="*/ 1 w 71"/>
                <a:gd name="T3" fmla="*/ 1 h 57"/>
                <a:gd name="T4" fmla="*/ 1 w 71"/>
                <a:gd name="T5" fmla="*/ 1 h 57"/>
                <a:gd name="T6" fmla="*/ 1 w 71"/>
                <a:gd name="T7" fmla="*/ 1 h 57"/>
                <a:gd name="T8" fmla="*/ 1 w 71"/>
                <a:gd name="T9" fmla="*/ 1 h 57"/>
                <a:gd name="T10" fmla="*/ 2 w 71"/>
                <a:gd name="T11" fmla="*/ 1 h 57"/>
                <a:gd name="T12" fmla="*/ 2 w 71"/>
                <a:gd name="T13" fmla="*/ 1 h 57"/>
                <a:gd name="T14" fmla="*/ 3 w 71"/>
                <a:gd name="T15" fmla="*/ 1 h 57"/>
                <a:gd name="T16" fmla="*/ 3 w 71"/>
                <a:gd name="T17" fmla="*/ 1 h 57"/>
                <a:gd name="T18" fmla="*/ 3 w 71"/>
                <a:gd name="T19" fmla="*/ 0 h 57"/>
                <a:gd name="T20" fmla="*/ 2 w 71"/>
                <a:gd name="T21" fmla="*/ 0 h 57"/>
                <a:gd name="T22" fmla="*/ 2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1 h 57"/>
                <a:gd name="T32" fmla="*/ 1 w 71"/>
                <a:gd name="T33" fmla="*/ 1 h 57"/>
                <a:gd name="T34" fmla="*/ 0 w 71"/>
                <a:gd name="T35" fmla="*/ 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8" name="Freeform 304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9" name="Freeform 305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2 h 73"/>
                <a:gd name="T2" fmla="*/ 1 w 53"/>
                <a:gd name="T3" fmla="*/ 2 h 73"/>
                <a:gd name="T4" fmla="*/ 1 w 53"/>
                <a:gd name="T5" fmla="*/ 2 h 73"/>
                <a:gd name="T6" fmla="*/ 1 w 53"/>
                <a:gd name="T7" fmla="*/ 1 h 73"/>
                <a:gd name="T8" fmla="*/ 1 w 53"/>
                <a:gd name="T9" fmla="*/ 1 h 73"/>
                <a:gd name="T10" fmla="*/ 1 w 53"/>
                <a:gd name="T11" fmla="*/ 1 h 73"/>
                <a:gd name="T12" fmla="*/ 1 w 53"/>
                <a:gd name="T13" fmla="*/ 0 h 73"/>
                <a:gd name="T14" fmla="*/ 1 w 53"/>
                <a:gd name="T15" fmla="*/ 0 h 73"/>
                <a:gd name="T16" fmla="*/ 1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1 h 73"/>
                <a:gd name="T28" fmla="*/ 0 w 53"/>
                <a:gd name="T29" fmla="*/ 1 h 73"/>
                <a:gd name="T30" fmla="*/ 0 w 53"/>
                <a:gd name="T31" fmla="*/ 1 h 73"/>
                <a:gd name="T32" fmla="*/ 0 w 53"/>
                <a:gd name="T33" fmla="*/ 2 h 73"/>
                <a:gd name="T34" fmla="*/ 0 w 53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0" name="Freeform 306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2 h 73"/>
                <a:gd name="T2" fmla="*/ 1 w 53"/>
                <a:gd name="T3" fmla="*/ 2 h 73"/>
                <a:gd name="T4" fmla="*/ 1 w 53"/>
                <a:gd name="T5" fmla="*/ 2 h 73"/>
                <a:gd name="T6" fmla="*/ 1 w 53"/>
                <a:gd name="T7" fmla="*/ 1 h 73"/>
                <a:gd name="T8" fmla="*/ 1 w 53"/>
                <a:gd name="T9" fmla="*/ 1 h 73"/>
                <a:gd name="T10" fmla="*/ 1 w 53"/>
                <a:gd name="T11" fmla="*/ 1 h 73"/>
                <a:gd name="T12" fmla="*/ 1 w 53"/>
                <a:gd name="T13" fmla="*/ 0 h 73"/>
                <a:gd name="T14" fmla="*/ 1 w 53"/>
                <a:gd name="T15" fmla="*/ 0 h 73"/>
                <a:gd name="T16" fmla="*/ 1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1 h 73"/>
                <a:gd name="T28" fmla="*/ 0 w 53"/>
                <a:gd name="T29" fmla="*/ 1 h 73"/>
                <a:gd name="T30" fmla="*/ 0 w 53"/>
                <a:gd name="T31" fmla="*/ 1 h 73"/>
                <a:gd name="T32" fmla="*/ 0 w 53"/>
                <a:gd name="T33" fmla="*/ 2 h 73"/>
                <a:gd name="T34" fmla="*/ 0 w 53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1" name="Freeform 307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3 w 71"/>
                <a:gd name="T1" fmla="*/ 2 h 58"/>
                <a:gd name="T2" fmla="*/ 3 w 71"/>
                <a:gd name="T3" fmla="*/ 2 h 58"/>
                <a:gd name="T4" fmla="*/ 3 w 71"/>
                <a:gd name="T5" fmla="*/ 2 h 58"/>
                <a:gd name="T6" fmla="*/ 2 w 71"/>
                <a:gd name="T7" fmla="*/ 2 h 58"/>
                <a:gd name="T8" fmla="*/ 2 w 71"/>
                <a:gd name="T9" fmla="*/ 1 h 58"/>
                <a:gd name="T10" fmla="*/ 2 w 71"/>
                <a:gd name="T11" fmla="*/ 1 h 58"/>
                <a:gd name="T12" fmla="*/ 2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2 h 58"/>
                <a:gd name="T24" fmla="*/ 1 w 71"/>
                <a:gd name="T25" fmla="*/ 2 h 58"/>
                <a:gd name="T26" fmla="*/ 1 w 71"/>
                <a:gd name="T27" fmla="*/ 2 h 58"/>
                <a:gd name="T28" fmla="*/ 2 w 71"/>
                <a:gd name="T29" fmla="*/ 2 h 58"/>
                <a:gd name="T30" fmla="*/ 2 w 71"/>
                <a:gd name="T31" fmla="*/ 2 h 58"/>
                <a:gd name="T32" fmla="*/ 2 w 71"/>
                <a:gd name="T33" fmla="*/ 2 h 58"/>
                <a:gd name="T34" fmla="*/ 3 w 71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" name="Freeform 308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3 w 72"/>
                <a:gd name="T1" fmla="*/ 1 h 56"/>
                <a:gd name="T2" fmla="*/ 3 w 72"/>
                <a:gd name="T3" fmla="*/ 0 h 56"/>
                <a:gd name="T4" fmla="*/ 2 w 72"/>
                <a:gd name="T5" fmla="*/ 0 h 56"/>
                <a:gd name="T6" fmla="*/ 2 w 72"/>
                <a:gd name="T7" fmla="*/ 0 h 56"/>
                <a:gd name="T8" fmla="*/ 2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2 h 56"/>
                <a:gd name="T20" fmla="*/ 1 w 72"/>
                <a:gd name="T21" fmla="*/ 2 h 56"/>
                <a:gd name="T22" fmla="*/ 1 w 72"/>
                <a:gd name="T23" fmla="*/ 2 h 56"/>
                <a:gd name="T24" fmla="*/ 2 w 72"/>
                <a:gd name="T25" fmla="*/ 2 h 56"/>
                <a:gd name="T26" fmla="*/ 2 w 72"/>
                <a:gd name="T27" fmla="*/ 2 h 56"/>
                <a:gd name="T28" fmla="*/ 2 w 72"/>
                <a:gd name="T29" fmla="*/ 2 h 56"/>
                <a:gd name="T30" fmla="*/ 3 w 72"/>
                <a:gd name="T31" fmla="*/ 1 h 56"/>
                <a:gd name="T32" fmla="*/ 3 w 72"/>
                <a:gd name="T33" fmla="*/ 1 h 56"/>
                <a:gd name="T34" fmla="*/ 3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3" name="Freeform 309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1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2 h 72"/>
                <a:gd name="T12" fmla="*/ 0 w 53"/>
                <a:gd name="T13" fmla="*/ 2 h 72"/>
                <a:gd name="T14" fmla="*/ 0 w 53"/>
                <a:gd name="T15" fmla="*/ 2 h 72"/>
                <a:gd name="T16" fmla="*/ 0 w 53"/>
                <a:gd name="T17" fmla="*/ 3 h 72"/>
                <a:gd name="T18" fmla="*/ 0 w 53"/>
                <a:gd name="T19" fmla="*/ 3 h 72"/>
                <a:gd name="T20" fmla="*/ 1 w 53"/>
                <a:gd name="T21" fmla="*/ 3 h 72"/>
                <a:gd name="T22" fmla="*/ 1 w 53"/>
                <a:gd name="T23" fmla="*/ 2 h 72"/>
                <a:gd name="T24" fmla="*/ 1 w 53"/>
                <a:gd name="T25" fmla="*/ 2 h 72"/>
                <a:gd name="T26" fmla="*/ 1 w 53"/>
                <a:gd name="T27" fmla="*/ 2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4" name="Freeform 310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2 h 56"/>
                <a:gd name="T10" fmla="*/ 1 w 71"/>
                <a:gd name="T11" fmla="*/ 2 h 56"/>
                <a:gd name="T12" fmla="*/ 1 w 71"/>
                <a:gd name="T13" fmla="*/ 2 h 56"/>
                <a:gd name="T14" fmla="*/ 2 w 71"/>
                <a:gd name="T15" fmla="*/ 2 h 56"/>
                <a:gd name="T16" fmla="*/ 2 w 71"/>
                <a:gd name="T17" fmla="*/ 2 h 56"/>
                <a:gd name="T18" fmla="*/ 3 w 71"/>
                <a:gd name="T19" fmla="*/ 2 h 56"/>
                <a:gd name="T20" fmla="*/ 3 w 71"/>
                <a:gd name="T21" fmla="*/ 1 h 56"/>
                <a:gd name="T22" fmla="*/ 3 w 71"/>
                <a:gd name="T23" fmla="*/ 1 h 56"/>
                <a:gd name="T24" fmla="*/ 2 w 71"/>
                <a:gd name="T25" fmla="*/ 1 h 56"/>
                <a:gd name="T26" fmla="*/ 2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5" name="Freeform 311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1 h 57"/>
                <a:gd name="T2" fmla="*/ 1 w 72"/>
                <a:gd name="T3" fmla="*/ 1 h 57"/>
                <a:gd name="T4" fmla="*/ 1 w 72"/>
                <a:gd name="T5" fmla="*/ 1 h 57"/>
                <a:gd name="T6" fmla="*/ 1 w 72"/>
                <a:gd name="T7" fmla="*/ 1 h 57"/>
                <a:gd name="T8" fmla="*/ 1 w 72"/>
                <a:gd name="T9" fmla="*/ 1 h 57"/>
                <a:gd name="T10" fmla="*/ 2 w 72"/>
                <a:gd name="T11" fmla="*/ 1 h 57"/>
                <a:gd name="T12" fmla="*/ 2 w 72"/>
                <a:gd name="T13" fmla="*/ 1 h 57"/>
                <a:gd name="T14" fmla="*/ 3 w 72"/>
                <a:gd name="T15" fmla="*/ 1 h 57"/>
                <a:gd name="T16" fmla="*/ 3 w 72"/>
                <a:gd name="T17" fmla="*/ 0 h 57"/>
                <a:gd name="T18" fmla="*/ 3 w 72"/>
                <a:gd name="T19" fmla="*/ 0 h 57"/>
                <a:gd name="T20" fmla="*/ 2 w 72"/>
                <a:gd name="T21" fmla="*/ 0 h 57"/>
                <a:gd name="T22" fmla="*/ 2 w 72"/>
                <a:gd name="T23" fmla="*/ 0 h 57"/>
                <a:gd name="T24" fmla="*/ 2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1 h 57"/>
                <a:gd name="T32" fmla="*/ 1 w 72"/>
                <a:gd name="T33" fmla="*/ 1 h 57"/>
                <a:gd name="T34" fmla="*/ 0 w 72"/>
                <a:gd name="T35" fmla="*/ 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6" name="Freeform 312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7" name="Freeform 313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2 h 73"/>
                <a:gd name="T2" fmla="*/ 1 w 52"/>
                <a:gd name="T3" fmla="*/ 2 h 73"/>
                <a:gd name="T4" fmla="*/ 2 w 52"/>
                <a:gd name="T5" fmla="*/ 2 h 73"/>
                <a:gd name="T6" fmla="*/ 2 w 52"/>
                <a:gd name="T7" fmla="*/ 1 h 73"/>
                <a:gd name="T8" fmla="*/ 2 w 52"/>
                <a:gd name="T9" fmla="*/ 1 h 73"/>
                <a:gd name="T10" fmla="*/ 2 w 52"/>
                <a:gd name="T11" fmla="*/ 1 h 73"/>
                <a:gd name="T12" fmla="*/ 2 w 52"/>
                <a:gd name="T13" fmla="*/ 0 h 73"/>
                <a:gd name="T14" fmla="*/ 2 w 52"/>
                <a:gd name="T15" fmla="*/ 0 h 73"/>
                <a:gd name="T16" fmla="*/ 2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2 h 73"/>
                <a:gd name="T34" fmla="*/ 1 w 52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8" name="Freeform 314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2 h 73"/>
                <a:gd name="T2" fmla="*/ 1 w 52"/>
                <a:gd name="T3" fmla="*/ 2 h 73"/>
                <a:gd name="T4" fmla="*/ 2 w 52"/>
                <a:gd name="T5" fmla="*/ 2 h 73"/>
                <a:gd name="T6" fmla="*/ 2 w 52"/>
                <a:gd name="T7" fmla="*/ 1 h 73"/>
                <a:gd name="T8" fmla="*/ 2 w 52"/>
                <a:gd name="T9" fmla="*/ 1 h 73"/>
                <a:gd name="T10" fmla="*/ 2 w 52"/>
                <a:gd name="T11" fmla="*/ 1 h 73"/>
                <a:gd name="T12" fmla="*/ 2 w 52"/>
                <a:gd name="T13" fmla="*/ 0 h 73"/>
                <a:gd name="T14" fmla="*/ 2 w 52"/>
                <a:gd name="T15" fmla="*/ 0 h 73"/>
                <a:gd name="T16" fmla="*/ 2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2 h 73"/>
                <a:gd name="T34" fmla="*/ 1 w 52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9" name="Freeform 315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2 w 72"/>
                <a:gd name="T1" fmla="*/ 1 h 58"/>
                <a:gd name="T2" fmla="*/ 2 w 72"/>
                <a:gd name="T3" fmla="*/ 1 h 58"/>
                <a:gd name="T4" fmla="*/ 2 w 72"/>
                <a:gd name="T5" fmla="*/ 1 h 58"/>
                <a:gd name="T6" fmla="*/ 2 w 72"/>
                <a:gd name="T7" fmla="*/ 1 h 58"/>
                <a:gd name="T8" fmla="*/ 1 w 72"/>
                <a:gd name="T9" fmla="*/ 0 h 58"/>
                <a:gd name="T10" fmla="*/ 1 w 72"/>
                <a:gd name="T11" fmla="*/ 0 h 58"/>
                <a:gd name="T12" fmla="*/ 1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1 h 58"/>
                <a:gd name="T24" fmla="*/ 0 w 72"/>
                <a:gd name="T25" fmla="*/ 1 h 58"/>
                <a:gd name="T26" fmla="*/ 0 w 72"/>
                <a:gd name="T27" fmla="*/ 1 h 58"/>
                <a:gd name="T28" fmla="*/ 1 w 72"/>
                <a:gd name="T29" fmla="*/ 1 h 58"/>
                <a:gd name="T30" fmla="*/ 1 w 72"/>
                <a:gd name="T31" fmla="*/ 1 h 58"/>
                <a:gd name="T32" fmla="*/ 1 w 72"/>
                <a:gd name="T33" fmla="*/ 1 h 58"/>
                <a:gd name="T34" fmla="*/ 2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0" name="Freeform 316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2 w 72"/>
                <a:gd name="T1" fmla="*/ 1 h 56"/>
                <a:gd name="T2" fmla="*/ 2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2 h 56"/>
                <a:gd name="T20" fmla="*/ 0 w 72"/>
                <a:gd name="T21" fmla="*/ 2 h 56"/>
                <a:gd name="T22" fmla="*/ 0 w 72"/>
                <a:gd name="T23" fmla="*/ 2 h 56"/>
                <a:gd name="T24" fmla="*/ 1 w 72"/>
                <a:gd name="T25" fmla="*/ 2 h 56"/>
                <a:gd name="T26" fmla="*/ 1 w 72"/>
                <a:gd name="T27" fmla="*/ 2 h 56"/>
                <a:gd name="T28" fmla="*/ 1 w 72"/>
                <a:gd name="T29" fmla="*/ 2 h 56"/>
                <a:gd name="T30" fmla="*/ 2 w 72"/>
                <a:gd name="T31" fmla="*/ 1 h 56"/>
                <a:gd name="T32" fmla="*/ 2 w 72"/>
                <a:gd name="T33" fmla="*/ 1 h 56"/>
                <a:gd name="T34" fmla="*/ 2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1" name="Freeform 317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2 h 72"/>
                <a:gd name="T12" fmla="*/ 0 w 53"/>
                <a:gd name="T13" fmla="*/ 2 h 72"/>
                <a:gd name="T14" fmla="*/ 1 w 53"/>
                <a:gd name="T15" fmla="*/ 2 h 72"/>
                <a:gd name="T16" fmla="*/ 1 w 53"/>
                <a:gd name="T17" fmla="*/ 3 h 72"/>
                <a:gd name="T18" fmla="*/ 1 w 53"/>
                <a:gd name="T19" fmla="*/ 3 h 72"/>
                <a:gd name="T20" fmla="*/ 2 w 53"/>
                <a:gd name="T21" fmla="*/ 3 h 72"/>
                <a:gd name="T22" fmla="*/ 2 w 53"/>
                <a:gd name="T23" fmla="*/ 2 h 72"/>
                <a:gd name="T24" fmla="*/ 2 w 53"/>
                <a:gd name="T25" fmla="*/ 2 h 72"/>
                <a:gd name="T26" fmla="*/ 2 w 53"/>
                <a:gd name="T27" fmla="*/ 2 h 72"/>
                <a:gd name="T28" fmla="*/ 2 w 53"/>
                <a:gd name="T29" fmla="*/ 1 h 72"/>
                <a:gd name="T30" fmla="*/ 2 w 53"/>
                <a:gd name="T31" fmla="*/ 1 h 72"/>
                <a:gd name="T32" fmla="*/ 2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" name="Freeform 318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2 h 57"/>
                <a:gd name="T10" fmla="*/ 0 w 72"/>
                <a:gd name="T11" fmla="*/ 2 h 57"/>
                <a:gd name="T12" fmla="*/ 1 w 72"/>
                <a:gd name="T13" fmla="*/ 2 h 57"/>
                <a:gd name="T14" fmla="*/ 1 w 72"/>
                <a:gd name="T15" fmla="*/ 2 h 57"/>
                <a:gd name="T16" fmla="*/ 1 w 72"/>
                <a:gd name="T17" fmla="*/ 2 h 57"/>
                <a:gd name="T18" fmla="*/ 2 w 72"/>
                <a:gd name="T19" fmla="*/ 2 h 57"/>
                <a:gd name="T20" fmla="*/ 2 w 72"/>
                <a:gd name="T21" fmla="*/ 1 h 57"/>
                <a:gd name="T22" fmla="*/ 2 w 72"/>
                <a:gd name="T23" fmla="*/ 1 h 57"/>
                <a:gd name="T24" fmla="*/ 1 w 72"/>
                <a:gd name="T25" fmla="*/ 1 h 57"/>
                <a:gd name="T26" fmla="*/ 1 w 72"/>
                <a:gd name="T27" fmla="*/ 1 h 57"/>
                <a:gd name="T28" fmla="*/ 1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" name="Freeform 319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2 h 58"/>
                <a:gd name="T2" fmla="*/ 0 w 72"/>
                <a:gd name="T3" fmla="*/ 2 h 58"/>
                <a:gd name="T4" fmla="*/ 0 w 72"/>
                <a:gd name="T5" fmla="*/ 2 h 58"/>
                <a:gd name="T6" fmla="*/ 0 w 72"/>
                <a:gd name="T7" fmla="*/ 2 h 58"/>
                <a:gd name="T8" fmla="*/ 1 w 72"/>
                <a:gd name="T9" fmla="*/ 2 h 58"/>
                <a:gd name="T10" fmla="*/ 1 w 72"/>
                <a:gd name="T11" fmla="*/ 2 h 58"/>
                <a:gd name="T12" fmla="*/ 1 w 72"/>
                <a:gd name="T13" fmla="*/ 2 h 58"/>
                <a:gd name="T14" fmla="*/ 2 w 72"/>
                <a:gd name="T15" fmla="*/ 2 h 58"/>
                <a:gd name="T16" fmla="*/ 2 w 72"/>
                <a:gd name="T17" fmla="*/ 1 h 58"/>
                <a:gd name="T18" fmla="*/ 2 w 72"/>
                <a:gd name="T19" fmla="*/ 1 h 58"/>
                <a:gd name="T20" fmla="*/ 1 w 72"/>
                <a:gd name="T21" fmla="*/ 1 h 58"/>
                <a:gd name="T22" fmla="*/ 1 w 72"/>
                <a:gd name="T23" fmla="*/ 0 h 58"/>
                <a:gd name="T24" fmla="*/ 1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2 h 58"/>
                <a:gd name="T32" fmla="*/ 0 w 72"/>
                <a:gd name="T33" fmla="*/ 2 h 58"/>
                <a:gd name="T34" fmla="*/ 0 w 72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4" name="Freeform 320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5 w 144"/>
                <a:gd name="T1" fmla="*/ 0 h 167"/>
                <a:gd name="T2" fmla="*/ 5 w 144"/>
                <a:gd name="T3" fmla="*/ 1 h 167"/>
                <a:gd name="T4" fmla="*/ 5 w 144"/>
                <a:gd name="T5" fmla="*/ 2 h 167"/>
                <a:gd name="T6" fmla="*/ 5 w 144"/>
                <a:gd name="T7" fmla="*/ 3 h 167"/>
                <a:gd name="T8" fmla="*/ 4 w 144"/>
                <a:gd name="T9" fmla="*/ 4 h 167"/>
                <a:gd name="T10" fmla="*/ 4 w 144"/>
                <a:gd name="T11" fmla="*/ 5 h 167"/>
                <a:gd name="T12" fmla="*/ 3 w 144"/>
                <a:gd name="T13" fmla="*/ 5 h 167"/>
                <a:gd name="T14" fmla="*/ 2 w 144"/>
                <a:gd name="T15" fmla="*/ 6 h 167"/>
                <a:gd name="T16" fmla="*/ 2 w 144"/>
                <a:gd name="T17" fmla="*/ 6 h 167"/>
                <a:gd name="T18" fmla="*/ 1 w 144"/>
                <a:gd name="T19" fmla="*/ 6 h 167"/>
                <a:gd name="T20" fmla="*/ 1 w 144"/>
                <a:gd name="T21" fmla="*/ 5 h 167"/>
                <a:gd name="T22" fmla="*/ 0 w 144"/>
                <a:gd name="T23" fmla="*/ 5 h 167"/>
                <a:gd name="T24" fmla="*/ 1 w 144"/>
                <a:gd name="T25" fmla="*/ 4 h 167"/>
                <a:gd name="T26" fmla="*/ 1 w 144"/>
                <a:gd name="T27" fmla="*/ 4 h 167"/>
                <a:gd name="T28" fmla="*/ 1 w 144"/>
                <a:gd name="T29" fmla="*/ 3 h 167"/>
                <a:gd name="T30" fmla="*/ 2 w 144"/>
                <a:gd name="T31" fmla="*/ 3 h 167"/>
                <a:gd name="T32" fmla="*/ 2 w 144"/>
                <a:gd name="T33" fmla="*/ 3 h 167"/>
                <a:gd name="T34" fmla="*/ 3 w 144"/>
                <a:gd name="T35" fmla="*/ 3 h 167"/>
                <a:gd name="T36" fmla="*/ 3 w 144"/>
                <a:gd name="T37" fmla="*/ 3 h 167"/>
                <a:gd name="T38" fmla="*/ 4 w 144"/>
                <a:gd name="T39" fmla="*/ 2 h 167"/>
                <a:gd name="T40" fmla="*/ 4 w 144"/>
                <a:gd name="T41" fmla="*/ 2 h 167"/>
                <a:gd name="T42" fmla="*/ 5 w 144"/>
                <a:gd name="T43" fmla="*/ 1 h 167"/>
                <a:gd name="T44" fmla="*/ 5 w 144"/>
                <a:gd name="T45" fmla="*/ 1 h 167"/>
                <a:gd name="T46" fmla="*/ 5 w 144"/>
                <a:gd name="T47" fmla="*/ 1 h 167"/>
                <a:gd name="T48" fmla="*/ 5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5" name="Freeform 321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7 w 204"/>
                <a:gd name="T1" fmla="*/ 0 h 82"/>
                <a:gd name="T2" fmla="*/ 7 w 204"/>
                <a:gd name="T3" fmla="*/ 0 h 82"/>
                <a:gd name="T4" fmla="*/ 6 w 204"/>
                <a:gd name="T5" fmla="*/ 0 h 82"/>
                <a:gd name="T6" fmla="*/ 6 w 204"/>
                <a:gd name="T7" fmla="*/ 0 h 82"/>
                <a:gd name="T8" fmla="*/ 6 w 204"/>
                <a:gd name="T9" fmla="*/ 1 h 82"/>
                <a:gd name="T10" fmla="*/ 5 w 204"/>
                <a:gd name="T11" fmla="*/ 1 h 82"/>
                <a:gd name="T12" fmla="*/ 5 w 204"/>
                <a:gd name="T13" fmla="*/ 1 h 82"/>
                <a:gd name="T14" fmla="*/ 4 w 204"/>
                <a:gd name="T15" fmla="*/ 2 h 82"/>
                <a:gd name="T16" fmla="*/ 4 w 204"/>
                <a:gd name="T17" fmla="*/ 2 h 82"/>
                <a:gd name="T18" fmla="*/ 4 w 204"/>
                <a:gd name="T19" fmla="*/ 2 h 82"/>
                <a:gd name="T20" fmla="*/ 3 w 204"/>
                <a:gd name="T21" fmla="*/ 2 h 82"/>
                <a:gd name="T22" fmla="*/ 3 w 204"/>
                <a:gd name="T23" fmla="*/ 2 h 82"/>
                <a:gd name="T24" fmla="*/ 2 w 204"/>
                <a:gd name="T25" fmla="*/ 2 h 82"/>
                <a:gd name="T26" fmla="*/ 2 w 204"/>
                <a:gd name="T27" fmla="*/ 2 h 82"/>
                <a:gd name="T28" fmla="*/ 2 w 204"/>
                <a:gd name="T29" fmla="*/ 2 h 82"/>
                <a:gd name="T30" fmla="*/ 1 w 204"/>
                <a:gd name="T31" fmla="*/ 2 h 82"/>
                <a:gd name="T32" fmla="*/ 1 w 204"/>
                <a:gd name="T33" fmla="*/ 2 h 82"/>
                <a:gd name="T34" fmla="*/ 1 w 204"/>
                <a:gd name="T35" fmla="*/ 1 h 82"/>
                <a:gd name="T36" fmla="*/ 0 w 204"/>
                <a:gd name="T37" fmla="*/ 1 h 82"/>
                <a:gd name="T38" fmla="*/ 1 w 204"/>
                <a:gd name="T39" fmla="*/ 0 h 82"/>
                <a:gd name="T40" fmla="*/ 1 w 204"/>
                <a:gd name="T41" fmla="*/ 0 h 82"/>
                <a:gd name="T42" fmla="*/ 2 w 204"/>
                <a:gd name="T43" fmla="*/ 0 h 82"/>
                <a:gd name="T44" fmla="*/ 2 w 204"/>
                <a:gd name="T45" fmla="*/ 0 h 82"/>
                <a:gd name="T46" fmla="*/ 3 w 204"/>
                <a:gd name="T47" fmla="*/ 0 h 82"/>
                <a:gd name="T48" fmla="*/ 3 w 204"/>
                <a:gd name="T49" fmla="*/ 0 h 82"/>
                <a:gd name="T50" fmla="*/ 4 w 204"/>
                <a:gd name="T51" fmla="*/ 0 h 82"/>
                <a:gd name="T52" fmla="*/ 4 w 204"/>
                <a:gd name="T53" fmla="*/ 0 h 82"/>
                <a:gd name="T54" fmla="*/ 5 w 204"/>
                <a:gd name="T55" fmla="*/ 0 h 82"/>
                <a:gd name="T56" fmla="*/ 5 w 204"/>
                <a:gd name="T57" fmla="*/ 0 h 82"/>
                <a:gd name="T58" fmla="*/ 6 w 204"/>
                <a:gd name="T59" fmla="*/ 0 h 82"/>
                <a:gd name="T60" fmla="*/ 6 w 204"/>
                <a:gd name="T61" fmla="*/ 0 h 82"/>
                <a:gd name="T62" fmla="*/ 7 w 204"/>
                <a:gd name="T63" fmla="*/ 0 h 82"/>
                <a:gd name="T64" fmla="*/ 7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6" name="Freeform 322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2 w 84"/>
                <a:gd name="T3" fmla="*/ 1 h 208"/>
                <a:gd name="T4" fmla="*/ 2 w 84"/>
                <a:gd name="T5" fmla="*/ 2 h 208"/>
                <a:gd name="T6" fmla="*/ 3 w 84"/>
                <a:gd name="T7" fmla="*/ 3 h 208"/>
                <a:gd name="T8" fmla="*/ 3 w 84"/>
                <a:gd name="T9" fmla="*/ 4 h 208"/>
                <a:gd name="T10" fmla="*/ 3 w 84"/>
                <a:gd name="T11" fmla="*/ 4 h 208"/>
                <a:gd name="T12" fmla="*/ 3 w 84"/>
                <a:gd name="T13" fmla="*/ 5 h 208"/>
                <a:gd name="T14" fmla="*/ 3 w 84"/>
                <a:gd name="T15" fmla="*/ 6 h 208"/>
                <a:gd name="T16" fmla="*/ 2 w 84"/>
                <a:gd name="T17" fmla="*/ 7 h 208"/>
                <a:gd name="T18" fmla="*/ 2 w 84"/>
                <a:gd name="T19" fmla="*/ 7 h 208"/>
                <a:gd name="T20" fmla="*/ 1 w 84"/>
                <a:gd name="T21" fmla="*/ 7 h 208"/>
                <a:gd name="T22" fmla="*/ 1 w 84"/>
                <a:gd name="T23" fmla="*/ 7 h 208"/>
                <a:gd name="T24" fmla="*/ 1 w 84"/>
                <a:gd name="T25" fmla="*/ 6 h 208"/>
                <a:gd name="T26" fmla="*/ 0 w 84"/>
                <a:gd name="T27" fmla="*/ 6 h 208"/>
                <a:gd name="T28" fmla="*/ 1 w 84"/>
                <a:gd name="T29" fmla="*/ 5 h 208"/>
                <a:gd name="T30" fmla="*/ 1 w 84"/>
                <a:gd name="T31" fmla="*/ 5 h 208"/>
                <a:gd name="T32" fmla="*/ 1 w 84"/>
                <a:gd name="T33" fmla="*/ 4 h 208"/>
                <a:gd name="T34" fmla="*/ 2 w 84"/>
                <a:gd name="T35" fmla="*/ 3 h 208"/>
                <a:gd name="T36" fmla="*/ 2 w 84"/>
                <a:gd name="T37" fmla="*/ 2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7" name="Freeform 323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2 w 144"/>
                <a:gd name="T5" fmla="*/ 0 h 170"/>
                <a:gd name="T6" fmla="*/ 3 w 144"/>
                <a:gd name="T7" fmla="*/ 1 h 170"/>
                <a:gd name="T8" fmla="*/ 4 w 144"/>
                <a:gd name="T9" fmla="*/ 1 h 170"/>
                <a:gd name="T10" fmla="*/ 4 w 144"/>
                <a:gd name="T11" fmla="*/ 2 h 170"/>
                <a:gd name="T12" fmla="*/ 5 w 144"/>
                <a:gd name="T13" fmla="*/ 2 h 170"/>
                <a:gd name="T14" fmla="*/ 5 w 144"/>
                <a:gd name="T15" fmla="*/ 3 h 170"/>
                <a:gd name="T16" fmla="*/ 5 w 144"/>
                <a:gd name="T17" fmla="*/ 4 h 170"/>
                <a:gd name="T18" fmla="*/ 5 w 144"/>
                <a:gd name="T19" fmla="*/ 4 h 170"/>
                <a:gd name="T20" fmla="*/ 4 w 144"/>
                <a:gd name="T21" fmla="*/ 5 h 170"/>
                <a:gd name="T22" fmla="*/ 4 w 144"/>
                <a:gd name="T23" fmla="*/ 5 h 170"/>
                <a:gd name="T24" fmla="*/ 3 w 144"/>
                <a:gd name="T25" fmla="*/ 5 h 170"/>
                <a:gd name="T26" fmla="*/ 3 w 144"/>
                <a:gd name="T27" fmla="*/ 4 h 170"/>
                <a:gd name="T28" fmla="*/ 3 w 144"/>
                <a:gd name="T29" fmla="*/ 4 h 170"/>
                <a:gd name="T30" fmla="*/ 2 w 144"/>
                <a:gd name="T31" fmla="*/ 3 h 170"/>
                <a:gd name="T32" fmla="*/ 3 w 144"/>
                <a:gd name="T33" fmla="*/ 3 h 170"/>
                <a:gd name="T34" fmla="*/ 3 w 144"/>
                <a:gd name="T35" fmla="*/ 2 h 170"/>
                <a:gd name="T36" fmla="*/ 2 w 144"/>
                <a:gd name="T37" fmla="*/ 1 h 170"/>
                <a:gd name="T38" fmla="*/ 2 w 144"/>
                <a:gd name="T39" fmla="*/ 1 h 170"/>
                <a:gd name="T40" fmla="*/ 2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8" name="Freeform 324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1 w 199"/>
                <a:gd name="T7" fmla="*/ 0 h 103"/>
                <a:gd name="T8" fmla="*/ 1 w 199"/>
                <a:gd name="T9" fmla="*/ 0 h 103"/>
                <a:gd name="T10" fmla="*/ 2 w 199"/>
                <a:gd name="T11" fmla="*/ 0 h 103"/>
                <a:gd name="T12" fmla="*/ 2 w 199"/>
                <a:gd name="T13" fmla="*/ 0 h 103"/>
                <a:gd name="T14" fmla="*/ 3 w 199"/>
                <a:gd name="T15" fmla="*/ 0 h 103"/>
                <a:gd name="T16" fmla="*/ 3 w 199"/>
                <a:gd name="T17" fmla="*/ 0 h 103"/>
                <a:gd name="T18" fmla="*/ 4 w 199"/>
                <a:gd name="T19" fmla="*/ 0 h 103"/>
                <a:gd name="T20" fmla="*/ 4 w 199"/>
                <a:gd name="T21" fmla="*/ 0 h 103"/>
                <a:gd name="T22" fmla="*/ 4 w 199"/>
                <a:gd name="T23" fmla="*/ 0 h 103"/>
                <a:gd name="T24" fmla="*/ 5 w 199"/>
                <a:gd name="T25" fmla="*/ 0 h 103"/>
                <a:gd name="T26" fmla="*/ 5 w 199"/>
                <a:gd name="T27" fmla="*/ 0 h 103"/>
                <a:gd name="T28" fmla="*/ 5 w 199"/>
                <a:gd name="T29" fmla="*/ 1 h 103"/>
                <a:gd name="T30" fmla="*/ 5 w 199"/>
                <a:gd name="T31" fmla="*/ 1 h 103"/>
                <a:gd name="T32" fmla="*/ 6 w 199"/>
                <a:gd name="T33" fmla="*/ 1 h 103"/>
                <a:gd name="T34" fmla="*/ 6 w 199"/>
                <a:gd name="T35" fmla="*/ 2 h 103"/>
                <a:gd name="T36" fmla="*/ 6 w 199"/>
                <a:gd name="T37" fmla="*/ 2 h 103"/>
                <a:gd name="T38" fmla="*/ 5 w 199"/>
                <a:gd name="T39" fmla="*/ 3 h 103"/>
                <a:gd name="T40" fmla="*/ 5 w 199"/>
                <a:gd name="T41" fmla="*/ 3 h 103"/>
                <a:gd name="T42" fmla="*/ 4 w 199"/>
                <a:gd name="T43" fmla="*/ 3 h 103"/>
                <a:gd name="T44" fmla="*/ 4 w 199"/>
                <a:gd name="T45" fmla="*/ 2 h 103"/>
                <a:gd name="T46" fmla="*/ 3 w 199"/>
                <a:gd name="T47" fmla="*/ 2 h 103"/>
                <a:gd name="T48" fmla="*/ 3 w 199"/>
                <a:gd name="T49" fmla="*/ 1 h 103"/>
                <a:gd name="T50" fmla="*/ 3 w 199"/>
                <a:gd name="T51" fmla="*/ 1 h 103"/>
                <a:gd name="T52" fmla="*/ 2 w 199"/>
                <a:gd name="T53" fmla="*/ 1 h 103"/>
                <a:gd name="T54" fmla="*/ 2 w 199"/>
                <a:gd name="T55" fmla="*/ 0 h 103"/>
                <a:gd name="T56" fmla="*/ 1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9" name="Freeform 325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2 w 107"/>
                <a:gd name="T1" fmla="*/ 0 h 195"/>
                <a:gd name="T2" fmla="*/ 3 w 107"/>
                <a:gd name="T3" fmla="*/ 1 h 195"/>
                <a:gd name="T4" fmla="*/ 3 w 107"/>
                <a:gd name="T5" fmla="*/ 2 h 195"/>
                <a:gd name="T6" fmla="*/ 3 w 107"/>
                <a:gd name="T7" fmla="*/ 3 h 195"/>
                <a:gd name="T8" fmla="*/ 3 w 107"/>
                <a:gd name="T9" fmla="*/ 4 h 195"/>
                <a:gd name="T10" fmla="*/ 3 w 107"/>
                <a:gd name="T11" fmla="*/ 5 h 195"/>
                <a:gd name="T12" fmla="*/ 2 w 107"/>
                <a:gd name="T13" fmla="*/ 6 h 195"/>
                <a:gd name="T14" fmla="*/ 2 w 107"/>
                <a:gd name="T15" fmla="*/ 6 h 195"/>
                <a:gd name="T16" fmla="*/ 1 w 107"/>
                <a:gd name="T17" fmla="*/ 7 h 195"/>
                <a:gd name="T18" fmla="*/ 0 w 107"/>
                <a:gd name="T19" fmla="*/ 7 h 195"/>
                <a:gd name="T20" fmla="*/ 0 w 107"/>
                <a:gd name="T21" fmla="*/ 6 h 195"/>
                <a:gd name="T22" fmla="*/ 0 w 107"/>
                <a:gd name="T23" fmla="*/ 6 h 195"/>
                <a:gd name="T24" fmla="*/ 0 w 107"/>
                <a:gd name="T25" fmla="*/ 6 h 195"/>
                <a:gd name="T26" fmla="*/ 0 w 107"/>
                <a:gd name="T27" fmla="*/ 5 h 195"/>
                <a:gd name="T28" fmla="*/ 0 w 107"/>
                <a:gd name="T29" fmla="*/ 4 h 195"/>
                <a:gd name="T30" fmla="*/ 0 w 107"/>
                <a:gd name="T31" fmla="*/ 4 h 195"/>
                <a:gd name="T32" fmla="*/ 1 w 107"/>
                <a:gd name="T33" fmla="*/ 4 h 195"/>
                <a:gd name="T34" fmla="*/ 1 w 107"/>
                <a:gd name="T35" fmla="*/ 3 h 195"/>
                <a:gd name="T36" fmla="*/ 2 w 107"/>
                <a:gd name="T37" fmla="*/ 3 h 195"/>
                <a:gd name="T38" fmla="*/ 2 w 107"/>
                <a:gd name="T39" fmla="*/ 2 h 195"/>
                <a:gd name="T40" fmla="*/ 2 w 107"/>
                <a:gd name="T41" fmla="*/ 2 h 195"/>
                <a:gd name="T42" fmla="*/ 2 w 107"/>
                <a:gd name="T43" fmla="*/ 1 h 195"/>
                <a:gd name="T44" fmla="*/ 2 w 107"/>
                <a:gd name="T45" fmla="*/ 1 h 195"/>
                <a:gd name="T46" fmla="*/ 2 w 107"/>
                <a:gd name="T47" fmla="*/ 1 h 195"/>
                <a:gd name="T48" fmla="*/ 2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0" name="Freeform 326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5 w 183"/>
                <a:gd name="T1" fmla="*/ 0 h 126"/>
                <a:gd name="T2" fmla="*/ 5 w 183"/>
                <a:gd name="T3" fmla="*/ 1 h 126"/>
                <a:gd name="T4" fmla="*/ 4 w 183"/>
                <a:gd name="T5" fmla="*/ 2 h 126"/>
                <a:gd name="T6" fmla="*/ 4 w 183"/>
                <a:gd name="T7" fmla="*/ 3 h 126"/>
                <a:gd name="T8" fmla="*/ 3 w 183"/>
                <a:gd name="T9" fmla="*/ 3 h 126"/>
                <a:gd name="T10" fmla="*/ 3 w 183"/>
                <a:gd name="T11" fmla="*/ 4 h 126"/>
                <a:gd name="T12" fmla="*/ 2 w 183"/>
                <a:gd name="T13" fmla="*/ 4 h 126"/>
                <a:gd name="T14" fmla="*/ 1 w 183"/>
                <a:gd name="T15" fmla="*/ 4 h 126"/>
                <a:gd name="T16" fmla="*/ 0 w 183"/>
                <a:gd name="T17" fmla="*/ 4 h 126"/>
                <a:gd name="T18" fmla="*/ 0 w 183"/>
                <a:gd name="T19" fmla="*/ 4 h 126"/>
                <a:gd name="T20" fmla="*/ 0 w 183"/>
                <a:gd name="T21" fmla="*/ 3 h 126"/>
                <a:gd name="T22" fmla="*/ 0 w 183"/>
                <a:gd name="T23" fmla="*/ 3 h 126"/>
                <a:gd name="T24" fmla="*/ 0 w 183"/>
                <a:gd name="T25" fmla="*/ 3 h 126"/>
                <a:gd name="T26" fmla="*/ 0 w 183"/>
                <a:gd name="T27" fmla="*/ 2 h 126"/>
                <a:gd name="T28" fmla="*/ 1 w 183"/>
                <a:gd name="T29" fmla="*/ 2 h 126"/>
                <a:gd name="T30" fmla="*/ 1 w 183"/>
                <a:gd name="T31" fmla="*/ 2 h 126"/>
                <a:gd name="T32" fmla="*/ 2 w 183"/>
                <a:gd name="T33" fmla="*/ 2 h 126"/>
                <a:gd name="T34" fmla="*/ 3 w 183"/>
                <a:gd name="T35" fmla="*/ 2 h 126"/>
                <a:gd name="T36" fmla="*/ 3 w 183"/>
                <a:gd name="T37" fmla="*/ 2 h 126"/>
                <a:gd name="T38" fmla="*/ 4 w 183"/>
                <a:gd name="T39" fmla="*/ 2 h 126"/>
                <a:gd name="T40" fmla="*/ 4 w 183"/>
                <a:gd name="T41" fmla="*/ 1 h 126"/>
                <a:gd name="T42" fmla="*/ 5 w 183"/>
                <a:gd name="T43" fmla="*/ 1 h 126"/>
                <a:gd name="T44" fmla="*/ 5 w 183"/>
                <a:gd name="T45" fmla="*/ 1 h 126"/>
                <a:gd name="T46" fmla="*/ 5 w 183"/>
                <a:gd name="T47" fmla="*/ 1 h 126"/>
                <a:gd name="T48" fmla="*/ 5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1" name="Freeform 327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2 w 102"/>
                <a:gd name="T5" fmla="*/ 1 h 197"/>
                <a:gd name="T6" fmla="*/ 3 w 102"/>
                <a:gd name="T7" fmla="*/ 1 h 197"/>
                <a:gd name="T8" fmla="*/ 3 w 102"/>
                <a:gd name="T9" fmla="*/ 2 h 197"/>
                <a:gd name="T10" fmla="*/ 3 w 102"/>
                <a:gd name="T11" fmla="*/ 3 h 197"/>
                <a:gd name="T12" fmla="*/ 4 w 102"/>
                <a:gd name="T13" fmla="*/ 4 h 197"/>
                <a:gd name="T14" fmla="*/ 4 w 102"/>
                <a:gd name="T15" fmla="*/ 4 h 197"/>
                <a:gd name="T16" fmla="*/ 3 w 102"/>
                <a:gd name="T17" fmla="*/ 5 h 197"/>
                <a:gd name="T18" fmla="*/ 3 w 102"/>
                <a:gd name="T19" fmla="*/ 5 h 197"/>
                <a:gd name="T20" fmla="*/ 3 w 102"/>
                <a:gd name="T21" fmla="*/ 6 h 197"/>
                <a:gd name="T22" fmla="*/ 2 w 102"/>
                <a:gd name="T23" fmla="*/ 6 h 197"/>
                <a:gd name="T24" fmla="*/ 2 w 102"/>
                <a:gd name="T25" fmla="*/ 5 h 197"/>
                <a:gd name="T26" fmla="*/ 1 w 102"/>
                <a:gd name="T27" fmla="*/ 5 h 197"/>
                <a:gd name="T28" fmla="*/ 1 w 102"/>
                <a:gd name="T29" fmla="*/ 4 h 197"/>
                <a:gd name="T30" fmla="*/ 1 w 102"/>
                <a:gd name="T31" fmla="*/ 4 h 197"/>
                <a:gd name="T32" fmla="*/ 1 w 102"/>
                <a:gd name="T33" fmla="*/ 3 h 197"/>
                <a:gd name="T34" fmla="*/ 2 w 102"/>
                <a:gd name="T35" fmla="*/ 3 h 197"/>
                <a:gd name="T36" fmla="*/ 2 w 102"/>
                <a:gd name="T37" fmla="*/ 2 h 197"/>
                <a:gd name="T38" fmla="*/ 1 w 102"/>
                <a:gd name="T39" fmla="*/ 1 h 197"/>
                <a:gd name="T40" fmla="*/ 1 w 102"/>
                <a:gd name="T41" fmla="*/ 1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" name="Freeform 328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2 w 180"/>
                <a:gd name="T5" fmla="*/ 0 h 129"/>
                <a:gd name="T6" fmla="*/ 3 w 180"/>
                <a:gd name="T7" fmla="*/ 0 h 129"/>
                <a:gd name="T8" fmla="*/ 4 w 180"/>
                <a:gd name="T9" fmla="*/ 0 h 129"/>
                <a:gd name="T10" fmla="*/ 5 w 180"/>
                <a:gd name="T11" fmla="*/ 0 h 129"/>
                <a:gd name="T12" fmla="*/ 5 w 180"/>
                <a:gd name="T13" fmla="*/ 1 h 129"/>
                <a:gd name="T14" fmla="*/ 6 w 180"/>
                <a:gd name="T15" fmla="*/ 2 h 129"/>
                <a:gd name="T16" fmla="*/ 6 w 180"/>
                <a:gd name="T17" fmla="*/ 2 h 129"/>
                <a:gd name="T18" fmla="*/ 6 w 180"/>
                <a:gd name="T19" fmla="*/ 3 h 129"/>
                <a:gd name="T20" fmla="*/ 6 w 180"/>
                <a:gd name="T21" fmla="*/ 3 h 129"/>
                <a:gd name="T22" fmla="*/ 5 w 180"/>
                <a:gd name="T23" fmla="*/ 4 h 129"/>
                <a:gd name="T24" fmla="*/ 5 w 180"/>
                <a:gd name="T25" fmla="*/ 4 h 129"/>
                <a:gd name="T26" fmla="*/ 4 w 180"/>
                <a:gd name="T27" fmla="*/ 3 h 129"/>
                <a:gd name="T28" fmla="*/ 4 w 180"/>
                <a:gd name="T29" fmla="*/ 3 h 129"/>
                <a:gd name="T30" fmla="*/ 4 w 180"/>
                <a:gd name="T31" fmla="*/ 2 h 129"/>
                <a:gd name="T32" fmla="*/ 3 w 180"/>
                <a:gd name="T33" fmla="*/ 2 h 129"/>
                <a:gd name="T34" fmla="*/ 3 w 180"/>
                <a:gd name="T35" fmla="*/ 1 h 129"/>
                <a:gd name="T36" fmla="*/ 3 w 180"/>
                <a:gd name="T37" fmla="*/ 1 h 129"/>
                <a:gd name="T38" fmla="*/ 2 w 180"/>
                <a:gd name="T39" fmla="*/ 0 h 129"/>
                <a:gd name="T40" fmla="*/ 2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" name="Freeform 329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1 h 85"/>
                <a:gd name="T2" fmla="*/ 1 w 206"/>
                <a:gd name="T3" fmla="*/ 1 h 85"/>
                <a:gd name="T4" fmla="*/ 1 w 206"/>
                <a:gd name="T5" fmla="*/ 1 h 85"/>
                <a:gd name="T6" fmla="*/ 2 w 206"/>
                <a:gd name="T7" fmla="*/ 0 h 85"/>
                <a:gd name="T8" fmla="*/ 2 w 206"/>
                <a:gd name="T9" fmla="*/ 0 h 85"/>
                <a:gd name="T10" fmla="*/ 2 w 206"/>
                <a:gd name="T11" fmla="*/ 0 h 85"/>
                <a:gd name="T12" fmla="*/ 3 w 206"/>
                <a:gd name="T13" fmla="*/ 0 h 85"/>
                <a:gd name="T14" fmla="*/ 3 w 206"/>
                <a:gd name="T15" fmla="*/ 0 h 85"/>
                <a:gd name="T16" fmla="*/ 4 w 206"/>
                <a:gd name="T17" fmla="*/ 0 h 85"/>
                <a:gd name="T18" fmla="*/ 4 w 206"/>
                <a:gd name="T19" fmla="*/ 0 h 85"/>
                <a:gd name="T20" fmla="*/ 5 w 206"/>
                <a:gd name="T21" fmla="*/ 0 h 85"/>
                <a:gd name="T22" fmla="*/ 5 w 206"/>
                <a:gd name="T23" fmla="*/ 0 h 85"/>
                <a:gd name="T24" fmla="*/ 5 w 206"/>
                <a:gd name="T25" fmla="*/ 0 h 85"/>
                <a:gd name="T26" fmla="*/ 6 w 206"/>
                <a:gd name="T27" fmla="*/ 0 h 85"/>
                <a:gd name="T28" fmla="*/ 6 w 206"/>
                <a:gd name="T29" fmla="*/ 0 h 85"/>
                <a:gd name="T30" fmla="*/ 6 w 206"/>
                <a:gd name="T31" fmla="*/ 0 h 85"/>
                <a:gd name="T32" fmla="*/ 7 w 206"/>
                <a:gd name="T33" fmla="*/ 0 h 85"/>
                <a:gd name="T34" fmla="*/ 7 w 206"/>
                <a:gd name="T35" fmla="*/ 1 h 85"/>
                <a:gd name="T36" fmla="*/ 7 w 206"/>
                <a:gd name="T37" fmla="*/ 1 h 85"/>
                <a:gd name="T38" fmla="*/ 7 w 206"/>
                <a:gd name="T39" fmla="*/ 2 h 85"/>
                <a:gd name="T40" fmla="*/ 6 w 206"/>
                <a:gd name="T41" fmla="*/ 2 h 85"/>
                <a:gd name="T42" fmla="*/ 6 w 206"/>
                <a:gd name="T43" fmla="*/ 2 h 85"/>
                <a:gd name="T44" fmla="*/ 5 w 206"/>
                <a:gd name="T45" fmla="*/ 2 h 85"/>
                <a:gd name="T46" fmla="*/ 5 w 206"/>
                <a:gd name="T47" fmla="*/ 2 h 85"/>
                <a:gd name="T48" fmla="*/ 4 w 206"/>
                <a:gd name="T49" fmla="*/ 1 h 85"/>
                <a:gd name="T50" fmla="*/ 4 w 206"/>
                <a:gd name="T51" fmla="*/ 1 h 85"/>
                <a:gd name="T52" fmla="*/ 3 w 206"/>
                <a:gd name="T53" fmla="*/ 1 h 85"/>
                <a:gd name="T54" fmla="*/ 3 w 206"/>
                <a:gd name="T55" fmla="*/ 1 h 85"/>
                <a:gd name="T56" fmla="*/ 2 w 206"/>
                <a:gd name="T57" fmla="*/ 1 h 85"/>
                <a:gd name="T58" fmla="*/ 1 w 206"/>
                <a:gd name="T59" fmla="*/ 1 h 85"/>
                <a:gd name="T60" fmla="*/ 1 w 206"/>
                <a:gd name="T61" fmla="*/ 1 h 85"/>
                <a:gd name="T62" fmla="*/ 1 w 206"/>
                <a:gd name="T63" fmla="*/ 1 h 85"/>
                <a:gd name="T64" fmla="*/ 0 w 206"/>
                <a:gd name="T65" fmla="*/ 1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4" name="Freeform 330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2 w 147"/>
                <a:gd name="T5" fmla="*/ 0 h 95"/>
                <a:gd name="T6" fmla="*/ 3 w 147"/>
                <a:gd name="T7" fmla="*/ 0 h 95"/>
                <a:gd name="T8" fmla="*/ 3 w 147"/>
                <a:gd name="T9" fmla="*/ 0 h 95"/>
                <a:gd name="T10" fmla="*/ 4 w 147"/>
                <a:gd name="T11" fmla="*/ 0 h 95"/>
                <a:gd name="T12" fmla="*/ 4 w 147"/>
                <a:gd name="T13" fmla="*/ 0 h 95"/>
                <a:gd name="T14" fmla="*/ 5 w 147"/>
                <a:gd name="T15" fmla="*/ 1 h 95"/>
                <a:gd name="T16" fmla="*/ 5 w 147"/>
                <a:gd name="T17" fmla="*/ 1 h 95"/>
                <a:gd name="T18" fmla="*/ 5 w 147"/>
                <a:gd name="T19" fmla="*/ 2 h 95"/>
                <a:gd name="T20" fmla="*/ 5 w 147"/>
                <a:gd name="T21" fmla="*/ 2 h 95"/>
                <a:gd name="T22" fmla="*/ 5 w 147"/>
                <a:gd name="T23" fmla="*/ 2 h 95"/>
                <a:gd name="T24" fmla="*/ 4 w 147"/>
                <a:gd name="T25" fmla="*/ 2 h 95"/>
                <a:gd name="T26" fmla="*/ 4 w 147"/>
                <a:gd name="T27" fmla="*/ 2 h 95"/>
                <a:gd name="T28" fmla="*/ 3 w 147"/>
                <a:gd name="T29" fmla="*/ 2 h 95"/>
                <a:gd name="T30" fmla="*/ 3 w 147"/>
                <a:gd name="T31" fmla="*/ 2 h 95"/>
                <a:gd name="T32" fmla="*/ 3 w 147"/>
                <a:gd name="T33" fmla="*/ 1 h 95"/>
                <a:gd name="T34" fmla="*/ 3 w 147"/>
                <a:gd name="T35" fmla="*/ 1 h 95"/>
                <a:gd name="T36" fmla="*/ 2 w 147"/>
                <a:gd name="T37" fmla="*/ 1 h 95"/>
                <a:gd name="T38" fmla="*/ 2 w 147"/>
                <a:gd name="T39" fmla="*/ 0 h 95"/>
                <a:gd name="T40" fmla="*/ 2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5" name="Freeform 331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1 w 87"/>
                <a:gd name="T5" fmla="*/ 1 h 154"/>
                <a:gd name="T6" fmla="*/ 1 w 87"/>
                <a:gd name="T7" fmla="*/ 2 h 154"/>
                <a:gd name="T8" fmla="*/ 2 w 87"/>
                <a:gd name="T9" fmla="*/ 2 h 154"/>
                <a:gd name="T10" fmla="*/ 2 w 87"/>
                <a:gd name="T11" fmla="*/ 3 h 154"/>
                <a:gd name="T12" fmla="*/ 2 w 87"/>
                <a:gd name="T13" fmla="*/ 4 h 154"/>
                <a:gd name="T14" fmla="*/ 2 w 87"/>
                <a:gd name="T15" fmla="*/ 4 h 154"/>
                <a:gd name="T16" fmla="*/ 2 w 87"/>
                <a:gd name="T17" fmla="*/ 5 h 154"/>
                <a:gd name="T18" fmla="*/ 2 w 87"/>
                <a:gd name="T19" fmla="*/ 5 h 154"/>
                <a:gd name="T20" fmla="*/ 1 w 87"/>
                <a:gd name="T21" fmla="*/ 5 h 154"/>
                <a:gd name="T22" fmla="*/ 1 w 87"/>
                <a:gd name="T23" fmla="*/ 5 h 154"/>
                <a:gd name="T24" fmla="*/ 1 w 87"/>
                <a:gd name="T25" fmla="*/ 5 h 154"/>
                <a:gd name="T26" fmla="*/ 0 w 87"/>
                <a:gd name="T27" fmla="*/ 5 h 154"/>
                <a:gd name="T28" fmla="*/ 0 w 87"/>
                <a:gd name="T29" fmla="*/ 4 h 154"/>
                <a:gd name="T30" fmla="*/ 0 w 87"/>
                <a:gd name="T31" fmla="*/ 4 h 154"/>
                <a:gd name="T32" fmla="*/ 0 w 87"/>
                <a:gd name="T33" fmla="*/ 3 h 154"/>
                <a:gd name="T34" fmla="*/ 1 w 87"/>
                <a:gd name="T35" fmla="*/ 3 h 154"/>
                <a:gd name="T36" fmla="*/ 0 w 87"/>
                <a:gd name="T37" fmla="*/ 2 h 154"/>
                <a:gd name="T38" fmla="*/ 0 w 87"/>
                <a:gd name="T39" fmla="*/ 2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6" name="Freeform 332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2 h 69"/>
                <a:gd name="T2" fmla="*/ 1 w 161"/>
                <a:gd name="T3" fmla="*/ 1 h 69"/>
                <a:gd name="T4" fmla="*/ 1 w 161"/>
                <a:gd name="T5" fmla="*/ 1 h 69"/>
                <a:gd name="T6" fmla="*/ 2 w 161"/>
                <a:gd name="T7" fmla="*/ 0 h 69"/>
                <a:gd name="T8" fmla="*/ 3 w 161"/>
                <a:gd name="T9" fmla="*/ 0 h 69"/>
                <a:gd name="T10" fmla="*/ 3 w 161"/>
                <a:gd name="T11" fmla="*/ 0 h 69"/>
                <a:gd name="T12" fmla="*/ 4 w 161"/>
                <a:gd name="T13" fmla="*/ 0 h 69"/>
                <a:gd name="T14" fmla="*/ 5 w 161"/>
                <a:gd name="T15" fmla="*/ 0 h 69"/>
                <a:gd name="T16" fmla="*/ 5 w 161"/>
                <a:gd name="T17" fmla="*/ 0 h 69"/>
                <a:gd name="T18" fmla="*/ 5 w 161"/>
                <a:gd name="T19" fmla="*/ 0 h 69"/>
                <a:gd name="T20" fmla="*/ 6 w 161"/>
                <a:gd name="T21" fmla="*/ 1 h 69"/>
                <a:gd name="T22" fmla="*/ 5 w 161"/>
                <a:gd name="T23" fmla="*/ 1 h 69"/>
                <a:gd name="T24" fmla="*/ 5 w 161"/>
                <a:gd name="T25" fmla="*/ 1 h 69"/>
                <a:gd name="T26" fmla="*/ 5 w 161"/>
                <a:gd name="T27" fmla="*/ 1 h 69"/>
                <a:gd name="T28" fmla="*/ 4 w 161"/>
                <a:gd name="T29" fmla="*/ 2 h 69"/>
                <a:gd name="T30" fmla="*/ 4 w 161"/>
                <a:gd name="T31" fmla="*/ 1 h 69"/>
                <a:gd name="T32" fmla="*/ 3 w 161"/>
                <a:gd name="T33" fmla="*/ 1 h 69"/>
                <a:gd name="T34" fmla="*/ 3 w 161"/>
                <a:gd name="T35" fmla="*/ 1 h 69"/>
                <a:gd name="T36" fmla="*/ 2 w 161"/>
                <a:gd name="T37" fmla="*/ 1 h 69"/>
                <a:gd name="T38" fmla="*/ 2 w 161"/>
                <a:gd name="T39" fmla="*/ 1 h 69"/>
                <a:gd name="T40" fmla="*/ 2 w 161"/>
                <a:gd name="T41" fmla="*/ 1 h 69"/>
                <a:gd name="T42" fmla="*/ 1 w 161"/>
                <a:gd name="T43" fmla="*/ 1 h 69"/>
                <a:gd name="T44" fmla="*/ 1 w 161"/>
                <a:gd name="T45" fmla="*/ 2 h 69"/>
                <a:gd name="T46" fmla="*/ 1 w 161"/>
                <a:gd name="T47" fmla="*/ 2 h 69"/>
                <a:gd name="T48" fmla="*/ 0 w 161"/>
                <a:gd name="T49" fmla="*/ 2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7" name="Freeform 333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4 h 133"/>
                <a:gd name="T2" fmla="*/ 1 w 114"/>
                <a:gd name="T3" fmla="*/ 3 h 133"/>
                <a:gd name="T4" fmla="*/ 1 w 114"/>
                <a:gd name="T5" fmla="*/ 2 h 133"/>
                <a:gd name="T6" fmla="*/ 1 w 114"/>
                <a:gd name="T7" fmla="*/ 2 h 133"/>
                <a:gd name="T8" fmla="*/ 1 w 114"/>
                <a:gd name="T9" fmla="*/ 1 h 133"/>
                <a:gd name="T10" fmla="*/ 2 w 114"/>
                <a:gd name="T11" fmla="*/ 0 h 133"/>
                <a:gd name="T12" fmla="*/ 2 w 114"/>
                <a:gd name="T13" fmla="*/ 0 h 133"/>
                <a:gd name="T14" fmla="*/ 3 w 114"/>
                <a:gd name="T15" fmla="*/ 0 h 133"/>
                <a:gd name="T16" fmla="*/ 3 w 114"/>
                <a:gd name="T17" fmla="*/ 0 h 133"/>
                <a:gd name="T18" fmla="*/ 4 w 114"/>
                <a:gd name="T19" fmla="*/ 0 h 133"/>
                <a:gd name="T20" fmla="*/ 4 w 114"/>
                <a:gd name="T21" fmla="*/ 0 h 133"/>
                <a:gd name="T22" fmla="*/ 4 w 114"/>
                <a:gd name="T23" fmla="*/ 0 h 133"/>
                <a:gd name="T24" fmla="*/ 4 w 114"/>
                <a:gd name="T25" fmla="*/ 1 h 133"/>
                <a:gd name="T26" fmla="*/ 4 w 114"/>
                <a:gd name="T27" fmla="*/ 1 h 133"/>
                <a:gd name="T28" fmla="*/ 3 w 114"/>
                <a:gd name="T29" fmla="*/ 1 h 133"/>
                <a:gd name="T30" fmla="*/ 3 w 114"/>
                <a:gd name="T31" fmla="*/ 2 h 133"/>
                <a:gd name="T32" fmla="*/ 2 w 114"/>
                <a:gd name="T33" fmla="*/ 2 h 133"/>
                <a:gd name="T34" fmla="*/ 2 w 114"/>
                <a:gd name="T35" fmla="*/ 2 h 133"/>
                <a:gd name="T36" fmla="*/ 2 w 114"/>
                <a:gd name="T37" fmla="*/ 2 h 133"/>
                <a:gd name="T38" fmla="*/ 1 w 114"/>
                <a:gd name="T39" fmla="*/ 2 h 133"/>
                <a:gd name="T40" fmla="*/ 1 w 114"/>
                <a:gd name="T41" fmla="*/ 3 h 133"/>
                <a:gd name="T42" fmla="*/ 1 w 114"/>
                <a:gd name="T43" fmla="*/ 3 h 133"/>
                <a:gd name="T44" fmla="*/ 1 w 114"/>
                <a:gd name="T45" fmla="*/ 3 h 133"/>
                <a:gd name="T46" fmla="*/ 1 w 114"/>
                <a:gd name="T47" fmla="*/ 4 h 133"/>
                <a:gd name="T48" fmla="*/ 0 w 114"/>
                <a:gd name="T49" fmla="*/ 4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8" name="Freeform 334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6 h 163"/>
                <a:gd name="T2" fmla="*/ 1 w 70"/>
                <a:gd name="T3" fmla="*/ 5 h 163"/>
                <a:gd name="T4" fmla="*/ 1 w 70"/>
                <a:gd name="T5" fmla="*/ 4 h 163"/>
                <a:gd name="T6" fmla="*/ 1 w 70"/>
                <a:gd name="T7" fmla="*/ 4 h 163"/>
                <a:gd name="T8" fmla="*/ 0 w 70"/>
                <a:gd name="T9" fmla="*/ 3 h 163"/>
                <a:gd name="T10" fmla="*/ 0 w 70"/>
                <a:gd name="T11" fmla="*/ 2 h 163"/>
                <a:gd name="T12" fmla="*/ 1 w 70"/>
                <a:gd name="T13" fmla="*/ 2 h 163"/>
                <a:gd name="T14" fmla="*/ 1 w 70"/>
                <a:gd name="T15" fmla="*/ 1 h 163"/>
                <a:gd name="T16" fmla="*/ 1 w 70"/>
                <a:gd name="T17" fmla="*/ 1 h 163"/>
                <a:gd name="T18" fmla="*/ 2 w 70"/>
                <a:gd name="T19" fmla="*/ 0 h 163"/>
                <a:gd name="T20" fmla="*/ 2 w 70"/>
                <a:gd name="T21" fmla="*/ 1 h 163"/>
                <a:gd name="T22" fmla="*/ 2 w 70"/>
                <a:gd name="T23" fmla="*/ 1 h 163"/>
                <a:gd name="T24" fmla="*/ 3 w 70"/>
                <a:gd name="T25" fmla="*/ 1 h 163"/>
                <a:gd name="T26" fmla="*/ 3 w 70"/>
                <a:gd name="T27" fmla="*/ 2 h 163"/>
                <a:gd name="T28" fmla="*/ 3 w 70"/>
                <a:gd name="T29" fmla="*/ 2 h 163"/>
                <a:gd name="T30" fmla="*/ 2 w 70"/>
                <a:gd name="T31" fmla="*/ 2 h 163"/>
                <a:gd name="T32" fmla="*/ 2 w 70"/>
                <a:gd name="T33" fmla="*/ 3 h 163"/>
                <a:gd name="T34" fmla="*/ 2 w 70"/>
                <a:gd name="T35" fmla="*/ 4 h 163"/>
                <a:gd name="T36" fmla="*/ 1 w 70"/>
                <a:gd name="T37" fmla="*/ 4 h 163"/>
                <a:gd name="T38" fmla="*/ 1 w 70"/>
                <a:gd name="T39" fmla="*/ 5 h 163"/>
                <a:gd name="T40" fmla="*/ 1 w 70"/>
                <a:gd name="T41" fmla="*/ 6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9" name="Freeform 335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1 w 361"/>
                <a:gd name="T11" fmla="*/ 1 h 348"/>
                <a:gd name="T12" fmla="*/ 2 w 361"/>
                <a:gd name="T13" fmla="*/ 1 h 348"/>
                <a:gd name="T14" fmla="*/ 3 w 361"/>
                <a:gd name="T15" fmla="*/ 1 h 348"/>
                <a:gd name="T16" fmla="*/ 4 w 361"/>
                <a:gd name="T17" fmla="*/ 2 h 348"/>
                <a:gd name="T18" fmla="*/ 5 w 361"/>
                <a:gd name="T19" fmla="*/ 2 h 348"/>
                <a:gd name="T20" fmla="*/ 6 w 361"/>
                <a:gd name="T21" fmla="*/ 3 h 348"/>
                <a:gd name="T22" fmla="*/ 7 w 361"/>
                <a:gd name="T23" fmla="*/ 3 h 348"/>
                <a:gd name="T24" fmla="*/ 8 w 361"/>
                <a:gd name="T25" fmla="*/ 4 h 348"/>
                <a:gd name="T26" fmla="*/ 9 w 361"/>
                <a:gd name="T27" fmla="*/ 5 h 348"/>
                <a:gd name="T28" fmla="*/ 9 w 361"/>
                <a:gd name="T29" fmla="*/ 6 h 348"/>
                <a:gd name="T30" fmla="*/ 10 w 361"/>
                <a:gd name="T31" fmla="*/ 7 h 348"/>
                <a:gd name="T32" fmla="*/ 11 w 361"/>
                <a:gd name="T33" fmla="*/ 8 h 348"/>
                <a:gd name="T34" fmla="*/ 11 w 361"/>
                <a:gd name="T35" fmla="*/ 9 h 348"/>
                <a:gd name="T36" fmla="*/ 11 w 361"/>
                <a:gd name="T37" fmla="*/ 9 h 348"/>
                <a:gd name="T38" fmla="*/ 11 w 361"/>
                <a:gd name="T39" fmla="*/ 10 h 348"/>
                <a:gd name="T40" fmla="*/ 10 w 361"/>
                <a:gd name="T41" fmla="*/ 10 h 348"/>
                <a:gd name="T42" fmla="*/ 10 w 361"/>
                <a:gd name="T43" fmla="*/ 11 h 348"/>
                <a:gd name="T44" fmla="*/ 10 w 361"/>
                <a:gd name="T45" fmla="*/ 11 h 348"/>
                <a:gd name="T46" fmla="*/ 10 w 361"/>
                <a:gd name="T47" fmla="*/ 11 h 348"/>
                <a:gd name="T48" fmla="*/ 10 w 361"/>
                <a:gd name="T49" fmla="*/ 11 h 348"/>
                <a:gd name="T50" fmla="*/ 10 w 361"/>
                <a:gd name="T51" fmla="*/ 11 h 348"/>
                <a:gd name="T52" fmla="*/ 10 w 361"/>
                <a:gd name="T53" fmla="*/ 11 h 348"/>
                <a:gd name="T54" fmla="*/ 10 w 361"/>
                <a:gd name="T55" fmla="*/ 11 h 348"/>
                <a:gd name="T56" fmla="*/ 10 w 361"/>
                <a:gd name="T57" fmla="*/ 10 h 348"/>
                <a:gd name="T58" fmla="*/ 10 w 361"/>
                <a:gd name="T59" fmla="*/ 10 h 348"/>
                <a:gd name="T60" fmla="*/ 10 w 361"/>
                <a:gd name="T61" fmla="*/ 9 h 348"/>
                <a:gd name="T62" fmla="*/ 10 w 361"/>
                <a:gd name="T63" fmla="*/ 9 h 348"/>
                <a:gd name="T64" fmla="*/ 10 w 361"/>
                <a:gd name="T65" fmla="*/ 8 h 348"/>
                <a:gd name="T66" fmla="*/ 10 w 361"/>
                <a:gd name="T67" fmla="*/ 7 h 348"/>
                <a:gd name="T68" fmla="*/ 9 w 361"/>
                <a:gd name="T69" fmla="*/ 7 h 348"/>
                <a:gd name="T70" fmla="*/ 8 w 361"/>
                <a:gd name="T71" fmla="*/ 6 h 348"/>
                <a:gd name="T72" fmla="*/ 7 w 361"/>
                <a:gd name="T73" fmla="*/ 5 h 348"/>
                <a:gd name="T74" fmla="*/ 6 w 361"/>
                <a:gd name="T75" fmla="*/ 4 h 348"/>
                <a:gd name="T76" fmla="*/ 4 w 361"/>
                <a:gd name="T77" fmla="*/ 3 h 348"/>
                <a:gd name="T78" fmla="*/ 2 w 361"/>
                <a:gd name="T79" fmla="*/ 2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0" name="Freeform 336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2 h 343"/>
                <a:gd name="T6" fmla="*/ 0 w 126"/>
                <a:gd name="T7" fmla="*/ 3 h 343"/>
                <a:gd name="T8" fmla="*/ 1 w 126"/>
                <a:gd name="T9" fmla="*/ 5 h 343"/>
                <a:gd name="T10" fmla="*/ 1 w 126"/>
                <a:gd name="T11" fmla="*/ 7 h 343"/>
                <a:gd name="T12" fmla="*/ 2 w 126"/>
                <a:gd name="T13" fmla="*/ 8 h 343"/>
                <a:gd name="T14" fmla="*/ 3 w 126"/>
                <a:gd name="T15" fmla="*/ 9 h 343"/>
                <a:gd name="T16" fmla="*/ 4 w 126"/>
                <a:gd name="T17" fmla="*/ 10 h 343"/>
                <a:gd name="T18" fmla="*/ 4 w 126"/>
                <a:gd name="T19" fmla="*/ 10 h 343"/>
                <a:gd name="T20" fmla="*/ 4 w 126"/>
                <a:gd name="T21" fmla="*/ 10 h 343"/>
                <a:gd name="T22" fmla="*/ 4 w 126"/>
                <a:gd name="T23" fmla="*/ 10 h 343"/>
                <a:gd name="T24" fmla="*/ 3 w 126"/>
                <a:gd name="T25" fmla="*/ 9 h 343"/>
                <a:gd name="T26" fmla="*/ 3 w 126"/>
                <a:gd name="T27" fmla="*/ 9 h 343"/>
                <a:gd name="T28" fmla="*/ 2 w 126"/>
                <a:gd name="T29" fmla="*/ 8 h 343"/>
                <a:gd name="T30" fmla="*/ 2 w 126"/>
                <a:gd name="T31" fmla="*/ 7 h 343"/>
                <a:gd name="T32" fmla="*/ 1 w 126"/>
                <a:gd name="T33" fmla="*/ 6 h 343"/>
                <a:gd name="T34" fmla="*/ 1 w 126"/>
                <a:gd name="T35" fmla="*/ 5 h 343"/>
                <a:gd name="T36" fmla="*/ 1 w 126"/>
                <a:gd name="T37" fmla="*/ 4 h 343"/>
                <a:gd name="T38" fmla="*/ 1 w 126"/>
                <a:gd name="T39" fmla="*/ 3 h 343"/>
                <a:gd name="T40" fmla="*/ 1 w 126"/>
                <a:gd name="T41" fmla="*/ 2 h 343"/>
                <a:gd name="T42" fmla="*/ 1 w 126"/>
                <a:gd name="T43" fmla="*/ 1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1" name="Freeform 337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10 w 332"/>
                <a:gd name="T1" fmla="*/ 5 h 160"/>
                <a:gd name="T2" fmla="*/ 10 w 332"/>
                <a:gd name="T3" fmla="*/ 5 h 160"/>
                <a:gd name="T4" fmla="*/ 9 w 332"/>
                <a:gd name="T5" fmla="*/ 5 h 160"/>
                <a:gd name="T6" fmla="*/ 9 w 332"/>
                <a:gd name="T7" fmla="*/ 4 h 160"/>
                <a:gd name="T8" fmla="*/ 9 w 332"/>
                <a:gd name="T9" fmla="*/ 3 h 160"/>
                <a:gd name="T10" fmla="*/ 8 w 332"/>
                <a:gd name="T11" fmla="*/ 3 h 160"/>
                <a:gd name="T12" fmla="*/ 7 w 332"/>
                <a:gd name="T13" fmla="*/ 2 h 160"/>
                <a:gd name="T14" fmla="*/ 7 w 332"/>
                <a:gd name="T15" fmla="*/ 2 h 160"/>
                <a:gd name="T16" fmla="*/ 6 w 332"/>
                <a:gd name="T17" fmla="*/ 2 h 160"/>
                <a:gd name="T18" fmla="*/ 5 w 332"/>
                <a:gd name="T19" fmla="*/ 1 h 160"/>
                <a:gd name="T20" fmla="*/ 4 w 332"/>
                <a:gd name="T21" fmla="*/ 1 h 160"/>
                <a:gd name="T22" fmla="*/ 4 w 332"/>
                <a:gd name="T23" fmla="*/ 1 h 160"/>
                <a:gd name="T24" fmla="*/ 3 w 332"/>
                <a:gd name="T25" fmla="*/ 0 h 160"/>
                <a:gd name="T26" fmla="*/ 2 w 332"/>
                <a:gd name="T27" fmla="*/ 0 h 160"/>
                <a:gd name="T28" fmla="*/ 1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1 w 332"/>
                <a:gd name="T39" fmla="*/ 1 h 160"/>
                <a:gd name="T40" fmla="*/ 1 w 332"/>
                <a:gd name="T41" fmla="*/ 1 h 160"/>
                <a:gd name="T42" fmla="*/ 2 w 332"/>
                <a:gd name="T43" fmla="*/ 1 h 160"/>
                <a:gd name="T44" fmla="*/ 3 w 332"/>
                <a:gd name="T45" fmla="*/ 1 h 160"/>
                <a:gd name="T46" fmla="*/ 4 w 332"/>
                <a:gd name="T47" fmla="*/ 1 h 160"/>
                <a:gd name="T48" fmla="*/ 4 w 332"/>
                <a:gd name="T49" fmla="*/ 1 h 160"/>
                <a:gd name="T50" fmla="*/ 6 w 332"/>
                <a:gd name="T51" fmla="*/ 2 h 160"/>
                <a:gd name="T52" fmla="*/ 7 w 332"/>
                <a:gd name="T53" fmla="*/ 2 h 160"/>
                <a:gd name="T54" fmla="*/ 7 w 332"/>
                <a:gd name="T55" fmla="*/ 3 h 160"/>
                <a:gd name="T56" fmla="*/ 8 w 332"/>
                <a:gd name="T57" fmla="*/ 4 h 160"/>
                <a:gd name="T58" fmla="*/ 9 w 332"/>
                <a:gd name="T59" fmla="*/ 4 h 160"/>
                <a:gd name="T60" fmla="*/ 9 w 332"/>
                <a:gd name="T61" fmla="*/ 5 h 160"/>
                <a:gd name="T62" fmla="*/ 10 w 332"/>
                <a:gd name="T63" fmla="*/ 5 h 160"/>
                <a:gd name="T64" fmla="*/ 10 w 332"/>
                <a:gd name="T65" fmla="*/ 5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2" name="Freeform 338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10 w 373"/>
                <a:gd name="T1" fmla="*/ 42 h 1340"/>
                <a:gd name="T2" fmla="*/ 7 w 373"/>
                <a:gd name="T3" fmla="*/ 42 h 1340"/>
                <a:gd name="T4" fmla="*/ 5 w 373"/>
                <a:gd name="T5" fmla="*/ 41 h 1340"/>
                <a:gd name="T6" fmla="*/ 3 w 373"/>
                <a:gd name="T7" fmla="*/ 40 h 1340"/>
                <a:gd name="T8" fmla="*/ 1 w 373"/>
                <a:gd name="T9" fmla="*/ 38 h 1340"/>
                <a:gd name="T10" fmla="*/ 1 w 373"/>
                <a:gd name="T11" fmla="*/ 36 h 1340"/>
                <a:gd name="T12" fmla="*/ 2 w 373"/>
                <a:gd name="T13" fmla="*/ 32 h 1340"/>
                <a:gd name="T14" fmla="*/ 4 w 373"/>
                <a:gd name="T15" fmla="*/ 28 h 1340"/>
                <a:gd name="T16" fmla="*/ 7 w 373"/>
                <a:gd name="T17" fmla="*/ 22 h 1340"/>
                <a:gd name="T18" fmla="*/ 9 w 373"/>
                <a:gd name="T19" fmla="*/ 18 h 1340"/>
                <a:gd name="T20" fmla="*/ 11 w 373"/>
                <a:gd name="T21" fmla="*/ 14 h 1340"/>
                <a:gd name="T22" fmla="*/ 11 w 373"/>
                <a:gd name="T23" fmla="*/ 10 h 1340"/>
                <a:gd name="T24" fmla="*/ 11 w 373"/>
                <a:gd name="T25" fmla="*/ 7 h 1340"/>
                <a:gd name="T26" fmla="*/ 10 w 373"/>
                <a:gd name="T27" fmla="*/ 5 h 1340"/>
                <a:gd name="T28" fmla="*/ 8 w 373"/>
                <a:gd name="T29" fmla="*/ 3 h 1340"/>
                <a:gd name="T30" fmla="*/ 6 w 373"/>
                <a:gd name="T31" fmla="*/ 1 h 1340"/>
                <a:gd name="T32" fmla="*/ 5 w 373"/>
                <a:gd name="T33" fmla="*/ 1 h 1340"/>
                <a:gd name="T34" fmla="*/ 3 w 373"/>
                <a:gd name="T35" fmla="*/ 1 h 1340"/>
                <a:gd name="T36" fmla="*/ 2 w 373"/>
                <a:gd name="T37" fmla="*/ 1 h 1340"/>
                <a:gd name="T38" fmla="*/ 1 w 373"/>
                <a:gd name="T39" fmla="*/ 2 h 1340"/>
                <a:gd name="T40" fmla="*/ 1 w 373"/>
                <a:gd name="T41" fmla="*/ 2 h 1340"/>
                <a:gd name="T42" fmla="*/ 0 w 373"/>
                <a:gd name="T43" fmla="*/ 3 h 1340"/>
                <a:gd name="T44" fmla="*/ 0 w 373"/>
                <a:gd name="T45" fmla="*/ 4 h 1340"/>
                <a:gd name="T46" fmla="*/ 0 w 373"/>
                <a:gd name="T47" fmla="*/ 4 h 1340"/>
                <a:gd name="T48" fmla="*/ 0 w 373"/>
                <a:gd name="T49" fmla="*/ 4 h 1340"/>
                <a:gd name="T50" fmla="*/ 0 w 373"/>
                <a:gd name="T51" fmla="*/ 4 h 1340"/>
                <a:gd name="T52" fmla="*/ 0 w 373"/>
                <a:gd name="T53" fmla="*/ 3 h 1340"/>
                <a:gd name="T54" fmla="*/ 1 w 373"/>
                <a:gd name="T55" fmla="*/ 3 h 1340"/>
                <a:gd name="T56" fmla="*/ 2 w 373"/>
                <a:gd name="T57" fmla="*/ 2 h 1340"/>
                <a:gd name="T58" fmla="*/ 3 w 373"/>
                <a:gd name="T59" fmla="*/ 2 h 1340"/>
                <a:gd name="T60" fmla="*/ 4 w 373"/>
                <a:gd name="T61" fmla="*/ 1 h 1340"/>
                <a:gd name="T62" fmla="*/ 5 w 373"/>
                <a:gd name="T63" fmla="*/ 1 h 1340"/>
                <a:gd name="T64" fmla="*/ 6 w 373"/>
                <a:gd name="T65" fmla="*/ 2 h 1340"/>
                <a:gd name="T66" fmla="*/ 7 w 373"/>
                <a:gd name="T67" fmla="*/ 3 h 1340"/>
                <a:gd name="T68" fmla="*/ 9 w 373"/>
                <a:gd name="T69" fmla="*/ 4 h 1340"/>
                <a:gd name="T70" fmla="*/ 10 w 373"/>
                <a:gd name="T71" fmla="*/ 6 h 1340"/>
                <a:gd name="T72" fmla="*/ 10 w 373"/>
                <a:gd name="T73" fmla="*/ 8 h 1340"/>
                <a:gd name="T74" fmla="*/ 11 w 373"/>
                <a:gd name="T75" fmla="*/ 10 h 1340"/>
                <a:gd name="T76" fmla="*/ 11 w 373"/>
                <a:gd name="T77" fmla="*/ 13 h 1340"/>
                <a:gd name="T78" fmla="*/ 10 w 373"/>
                <a:gd name="T79" fmla="*/ 16 h 1340"/>
                <a:gd name="T80" fmla="*/ 8 w 373"/>
                <a:gd name="T81" fmla="*/ 20 h 1340"/>
                <a:gd name="T82" fmla="*/ 6 w 373"/>
                <a:gd name="T83" fmla="*/ 23 h 1340"/>
                <a:gd name="T84" fmla="*/ 4 w 373"/>
                <a:gd name="T85" fmla="*/ 26 h 1340"/>
                <a:gd name="T86" fmla="*/ 2 w 373"/>
                <a:gd name="T87" fmla="*/ 29 h 1340"/>
                <a:gd name="T88" fmla="*/ 1 w 373"/>
                <a:gd name="T89" fmla="*/ 31 h 1340"/>
                <a:gd name="T90" fmla="*/ 0 w 373"/>
                <a:gd name="T91" fmla="*/ 34 h 1340"/>
                <a:gd name="T92" fmla="*/ 0 w 373"/>
                <a:gd name="T93" fmla="*/ 36 h 1340"/>
                <a:gd name="T94" fmla="*/ 0 w 373"/>
                <a:gd name="T95" fmla="*/ 38 h 1340"/>
                <a:gd name="T96" fmla="*/ 1 w 373"/>
                <a:gd name="T97" fmla="*/ 40 h 1340"/>
                <a:gd name="T98" fmla="*/ 3 w 373"/>
                <a:gd name="T99" fmla="*/ 41 h 1340"/>
                <a:gd name="T100" fmla="*/ 4 w 373"/>
                <a:gd name="T101" fmla="*/ 42 h 1340"/>
                <a:gd name="T102" fmla="*/ 6 w 373"/>
                <a:gd name="T103" fmla="*/ 42 h 1340"/>
                <a:gd name="T104" fmla="*/ 8 w 373"/>
                <a:gd name="T105" fmla="*/ 42 h 1340"/>
                <a:gd name="T106" fmla="*/ 9 w 373"/>
                <a:gd name="T107" fmla="*/ 42 h 1340"/>
                <a:gd name="T108" fmla="*/ 10 w 373"/>
                <a:gd name="T109" fmla="*/ 42 h 1340"/>
                <a:gd name="T110" fmla="*/ 11 w 373"/>
                <a:gd name="T111" fmla="*/ 42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" name="Freeform 339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4 w 110"/>
                <a:gd name="T1" fmla="*/ 2 h 123"/>
                <a:gd name="T2" fmla="*/ 4 w 110"/>
                <a:gd name="T3" fmla="*/ 2 h 123"/>
                <a:gd name="T4" fmla="*/ 4 w 110"/>
                <a:gd name="T5" fmla="*/ 2 h 123"/>
                <a:gd name="T6" fmla="*/ 4 w 110"/>
                <a:gd name="T7" fmla="*/ 2 h 123"/>
                <a:gd name="T8" fmla="*/ 4 w 110"/>
                <a:gd name="T9" fmla="*/ 1 h 123"/>
                <a:gd name="T10" fmla="*/ 4 w 110"/>
                <a:gd name="T11" fmla="*/ 1 h 123"/>
                <a:gd name="T12" fmla="*/ 3 w 110"/>
                <a:gd name="T13" fmla="*/ 1 h 123"/>
                <a:gd name="T14" fmla="*/ 3 w 110"/>
                <a:gd name="T15" fmla="*/ 1 h 123"/>
                <a:gd name="T16" fmla="*/ 3 w 110"/>
                <a:gd name="T17" fmla="*/ 1 h 123"/>
                <a:gd name="T18" fmla="*/ 3 w 110"/>
                <a:gd name="T19" fmla="*/ 1 h 123"/>
                <a:gd name="T20" fmla="*/ 3 w 110"/>
                <a:gd name="T21" fmla="*/ 1 h 123"/>
                <a:gd name="T22" fmla="*/ 2 w 110"/>
                <a:gd name="T23" fmla="*/ 1 h 123"/>
                <a:gd name="T24" fmla="*/ 2 w 110"/>
                <a:gd name="T25" fmla="*/ 0 h 123"/>
                <a:gd name="T26" fmla="*/ 2 w 110"/>
                <a:gd name="T27" fmla="*/ 1 h 123"/>
                <a:gd name="T28" fmla="*/ 2 w 110"/>
                <a:gd name="T29" fmla="*/ 1 h 123"/>
                <a:gd name="T30" fmla="*/ 2 w 110"/>
                <a:gd name="T31" fmla="*/ 1 h 123"/>
                <a:gd name="T32" fmla="*/ 2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2 h 123"/>
                <a:gd name="T44" fmla="*/ 1 w 110"/>
                <a:gd name="T45" fmla="*/ 2 h 123"/>
                <a:gd name="T46" fmla="*/ 1 w 110"/>
                <a:gd name="T47" fmla="*/ 2 h 123"/>
                <a:gd name="T48" fmla="*/ 1 w 110"/>
                <a:gd name="T49" fmla="*/ 2 h 123"/>
                <a:gd name="T50" fmla="*/ 1 w 110"/>
                <a:gd name="T51" fmla="*/ 3 h 123"/>
                <a:gd name="T52" fmla="*/ 0 w 110"/>
                <a:gd name="T53" fmla="*/ 3 h 123"/>
                <a:gd name="T54" fmla="*/ 0 w 110"/>
                <a:gd name="T55" fmla="*/ 3 h 123"/>
                <a:gd name="T56" fmla="*/ 1 w 110"/>
                <a:gd name="T57" fmla="*/ 3 h 123"/>
                <a:gd name="T58" fmla="*/ 1 w 110"/>
                <a:gd name="T59" fmla="*/ 4 h 123"/>
                <a:gd name="T60" fmla="*/ 1 w 110"/>
                <a:gd name="T61" fmla="*/ 4 h 123"/>
                <a:gd name="T62" fmla="*/ 1 w 110"/>
                <a:gd name="T63" fmla="*/ 4 h 123"/>
                <a:gd name="T64" fmla="*/ 2 w 110"/>
                <a:gd name="T65" fmla="*/ 4 h 123"/>
                <a:gd name="T66" fmla="*/ 2 w 110"/>
                <a:gd name="T67" fmla="*/ 4 h 123"/>
                <a:gd name="T68" fmla="*/ 2 w 110"/>
                <a:gd name="T69" fmla="*/ 4 h 123"/>
                <a:gd name="T70" fmla="*/ 2 w 110"/>
                <a:gd name="T71" fmla="*/ 4 h 123"/>
                <a:gd name="T72" fmla="*/ 2 w 110"/>
                <a:gd name="T73" fmla="*/ 4 h 123"/>
                <a:gd name="T74" fmla="*/ 2 w 110"/>
                <a:gd name="T75" fmla="*/ 4 h 123"/>
                <a:gd name="T76" fmla="*/ 3 w 110"/>
                <a:gd name="T77" fmla="*/ 4 h 123"/>
                <a:gd name="T78" fmla="*/ 3 w 110"/>
                <a:gd name="T79" fmla="*/ 4 h 123"/>
                <a:gd name="T80" fmla="*/ 3 w 110"/>
                <a:gd name="T81" fmla="*/ 4 h 123"/>
                <a:gd name="T82" fmla="*/ 3 w 110"/>
                <a:gd name="T83" fmla="*/ 4 h 123"/>
                <a:gd name="T84" fmla="*/ 3 w 110"/>
                <a:gd name="T85" fmla="*/ 4 h 123"/>
                <a:gd name="T86" fmla="*/ 4 w 110"/>
                <a:gd name="T87" fmla="*/ 4 h 123"/>
                <a:gd name="T88" fmla="*/ 4 w 110"/>
                <a:gd name="T89" fmla="*/ 3 h 123"/>
                <a:gd name="T90" fmla="*/ 4 w 110"/>
                <a:gd name="T91" fmla="*/ 3 h 123"/>
                <a:gd name="T92" fmla="*/ 4 w 110"/>
                <a:gd name="T93" fmla="*/ 3 h 123"/>
                <a:gd name="T94" fmla="*/ 4 w 110"/>
                <a:gd name="T95" fmla="*/ 3 h 123"/>
                <a:gd name="T96" fmla="*/ 4 w 110"/>
                <a:gd name="T97" fmla="*/ 2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" name="Freeform 340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1 h 33"/>
                <a:gd name="T2" fmla="*/ 1 w 31"/>
                <a:gd name="T3" fmla="*/ 1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1 h 33"/>
                <a:gd name="T32" fmla="*/ 1 w 31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" name="Freeform 341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4 w 111"/>
                <a:gd name="T1" fmla="*/ 2 h 122"/>
                <a:gd name="T2" fmla="*/ 4 w 111"/>
                <a:gd name="T3" fmla="*/ 2 h 122"/>
                <a:gd name="T4" fmla="*/ 4 w 111"/>
                <a:gd name="T5" fmla="*/ 2 h 122"/>
                <a:gd name="T6" fmla="*/ 4 w 111"/>
                <a:gd name="T7" fmla="*/ 2 h 122"/>
                <a:gd name="T8" fmla="*/ 4 w 111"/>
                <a:gd name="T9" fmla="*/ 1 h 122"/>
                <a:gd name="T10" fmla="*/ 4 w 111"/>
                <a:gd name="T11" fmla="*/ 1 h 122"/>
                <a:gd name="T12" fmla="*/ 3 w 111"/>
                <a:gd name="T13" fmla="*/ 1 h 122"/>
                <a:gd name="T14" fmla="*/ 3 w 111"/>
                <a:gd name="T15" fmla="*/ 1 h 122"/>
                <a:gd name="T16" fmla="*/ 3 w 111"/>
                <a:gd name="T17" fmla="*/ 1 h 122"/>
                <a:gd name="T18" fmla="*/ 3 w 111"/>
                <a:gd name="T19" fmla="*/ 1 h 122"/>
                <a:gd name="T20" fmla="*/ 3 w 111"/>
                <a:gd name="T21" fmla="*/ 1 h 122"/>
                <a:gd name="T22" fmla="*/ 2 w 111"/>
                <a:gd name="T23" fmla="*/ 1 h 122"/>
                <a:gd name="T24" fmla="*/ 2 w 111"/>
                <a:gd name="T25" fmla="*/ 0 h 122"/>
                <a:gd name="T26" fmla="*/ 2 w 111"/>
                <a:gd name="T27" fmla="*/ 1 h 122"/>
                <a:gd name="T28" fmla="*/ 2 w 111"/>
                <a:gd name="T29" fmla="*/ 1 h 122"/>
                <a:gd name="T30" fmla="*/ 2 w 111"/>
                <a:gd name="T31" fmla="*/ 1 h 122"/>
                <a:gd name="T32" fmla="*/ 2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2 h 122"/>
                <a:gd name="T44" fmla="*/ 1 w 111"/>
                <a:gd name="T45" fmla="*/ 2 h 122"/>
                <a:gd name="T46" fmla="*/ 1 w 111"/>
                <a:gd name="T47" fmla="*/ 2 h 122"/>
                <a:gd name="T48" fmla="*/ 1 w 111"/>
                <a:gd name="T49" fmla="*/ 2 h 122"/>
                <a:gd name="T50" fmla="*/ 1 w 111"/>
                <a:gd name="T51" fmla="*/ 3 h 122"/>
                <a:gd name="T52" fmla="*/ 1 w 111"/>
                <a:gd name="T53" fmla="*/ 3 h 122"/>
                <a:gd name="T54" fmla="*/ 0 w 111"/>
                <a:gd name="T55" fmla="*/ 3 h 122"/>
                <a:gd name="T56" fmla="*/ 1 w 111"/>
                <a:gd name="T57" fmla="*/ 3 h 122"/>
                <a:gd name="T58" fmla="*/ 1 w 111"/>
                <a:gd name="T59" fmla="*/ 4 h 122"/>
                <a:gd name="T60" fmla="*/ 1 w 111"/>
                <a:gd name="T61" fmla="*/ 4 h 122"/>
                <a:gd name="T62" fmla="*/ 1 w 111"/>
                <a:gd name="T63" fmla="*/ 4 h 122"/>
                <a:gd name="T64" fmla="*/ 2 w 111"/>
                <a:gd name="T65" fmla="*/ 4 h 122"/>
                <a:gd name="T66" fmla="*/ 2 w 111"/>
                <a:gd name="T67" fmla="*/ 4 h 122"/>
                <a:gd name="T68" fmla="*/ 2 w 111"/>
                <a:gd name="T69" fmla="*/ 4 h 122"/>
                <a:gd name="T70" fmla="*/ 2 w 111"/>
                <a:gd name="T71" fmla="*/ 4 h 122"/>
                <a:gd name="T72" fmla="*/ 2 w 111"/>
                <a:gd name="T73" fmla="*/ 4 h 122"/>
                <a:gd name="T74" fmla="*/ 2 w 111"/>
                <a:gd name="T75" fmla="*/ 4 h 122"/>
                <a:gd name="T76" fmla="*/ 3 w 111"/>
                <a:gd name="T77" fmla="*/ 4 h 122"/>
                <a:gd name="T78" fmla="*/ 3 w 111"/>
                <a:gd name="T79" fmla="*/ 4 h 122"/>
                <a:gd name="T80" fmla="*/ 3 w 111"/>
                <a:gd name="T81" fmla="*/ 4 h 122"/>
                <a:gd name="T82" fmla="*/ 3 w 111"/>
                <a:gd name="T83" fmla="*/ 4 h 122"/>
                <a:gd name="T84" fmla="*/ 3 w 111"/>
                <a:gd name="T85" fmla="*/ 4 h 122"/>
                <a:gd name="T86" fmla="*/ 4 w 111"/>
                <a:gd name="T87" fmla="*/ 4 h 122"/>
                <a:gd name="T88" fmla="*/ 4 w 111"/>
                <a:gd name="T89" fmla="*/ 3 h 122"/>
                <a:gd name="T90" fmla="*/ 4 w 111"/>
                <a:gd name="T91" fmla="*/ 3 h 122"/>
                <a:gd name="T92" fmla="*/ 4 w 111"/>
                <a:gd name="T93" fmla="*/ 3 h 122"/>
                <a:gd name="T94" fmla="*/ 4 w 111"/>
                <a:gd name="T95" fmla="*/ 3 h 122"/>
                <a:gd name="T96" fmla="*/ 4 w 111"/>
                <a:gd name="T97" fmla="*/ 2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" name="Freeform 342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" name="Freeform 343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5 w 136"/>
                <a:gd name="T1" fmla="*/ 2 h 149"/>
                <a:gd name="T2" fmla="*/ 5 w 136"/>
                <a:gd name="T3" fmla="*/ 1 h 149"/>
                <a:gd name="T4" fmla="*/ 5 w 136"/>
                <a:gd name="T5" fmla="*/ 1 h 149"/>
                <a:gd name="T6" fmla="*/ 4 w 136"/>
                <a:gd name="T7" fmla="*/ 0 h 149"/>
                <a:gd name="T8" fmla="*/ 4 w 136"/>
                <a:gd name="T9" fmla="*/ 0 h 149"/>
                <a:gd name="T10" fmla="*/ 4 w 136"/>
                <a:gd name="T11" fmla="*/ 0 h 149"/>
                <a:gd name="T12" fmla="*/ 3 w 136"/>
                <a:gd name="T13" fmla="*/ 0 h 149"/>
                <a:gd name="T14" fmla="*/ 3 w 136"/>
                <a:gd name="T15" fmla="*/ 0 h 149"/>
                <a:gd name="T16" fmla="*/ 2 w 136"/>
                <a:gd name="T17" fmla="*/ 0 h 149"/>
                <a:gd name="T18" fmla="*/ 2 w 136"/>
                <a:gd name="T19" fmla="*/ 0 h 149"/>
                <a:gd name="T20" fmla="*/ 2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1 h 149"/>
                <a:gd name="T28" fmla="*/ 0 w 136"/>
                <a:gd name="T29" fmla="*/ 1 h 149"/>
                <a:gd name="T30" fmla="*/ 1 w 136"/>
                <a:gd name="T31" fmla="*/ 2 h 149"/>
                <a:gd name="T32" fmla="*/ 1 w 136"/>
                <a:gd name="T33" fmla="*/ 2 h 149"/>
                <a:gd name="T34" fmla="*/ 0 w 136"/>
                <a:gd name="T35" fmla="*/ 3 h 149"/>
                <a:gd name="T36" fmla="*/ 1 w 136"/>
                <a:gd name="T37" fmla="*/ 3 h 149"/>
                <a:gd name="T38" fmla="*/ 1 w 136"/>
                <a:gd name="T39" fmla="*/ 3 h 149"/>
                <a:gd name="T40" fmla="*/ 1 w 136"/>
                <a:gd name="T41" fmla="*/ 3 h 149"/>
                <a:gd name="T42" fmla="*/ 2 w 136"/>
                <a:gd name="T43" fmla="*/ 3 h 149"/>
                <a:gd name="T44" fmla="*/ 2 w 136"/>
                <a:gd name="T45" fmla="*/ 4 h 149"/>
                <a:gd name="T46" fmla="*/ 2 w 136"/>
                <a:gd name="T47" fmla="*/ 4 h 149"/>
                <a:gd name="T48" fmla="*/ 3 w 136"/>
                <a:gd name="T49" fmla="*/ 4 h 149"/>
                <a:gd name="T50" fmla="*/ 3 w 136"/>
                <a:gd name="T51" fmla="*/ 4 h 149"/>
                <a:gd name="T52" fmla="*/ 4 w 136"/>
                <a:gd name="T53" fmla="*/ 3 h 149"/>
                <a:gd name="T54" fmla="*/ 4 w 136"/>
                <a:gd name="T55" fmla="*/ 3 h 149"/>
                <a:gd name="T56" fmla="*/ 4 w 136"/>
                <a:gd name="T57" fmla="*/ 3 h 149"/>
                <a:gd name="T58" fmla="*/ 4 w 136"/>
                <a:gd name="T59" fmla="*/ 3 h 149"/>
                <a:gd name="T60" fmla="*/ 5 w 136"/>
                <a:gd name="T61" fmla="*/ 3 h 149"/>
                <a:gd name="T62" fmla="*/ 5 w 136"/>
                <a:gd name="T63" fmla="*/ 2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" name="Freeform 344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2 h 40"/>
                <a:gd name="T2" fmla="*/ 1 w 39"/>
                <a:gd name="T3" fmla="*/ 2 h 40"/>
                <a:gd name="T4" fmla="*/ 1 w 39"/>
                <a:gd name="T5" fmla="*/ 2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2 w 39"/>
                <a:gd name="T21" fmla="*/ 1 h 40"/>
                <a:gd name="T22" fmla="*/ 2 w 39"/>
                <a:gd name="T23" fmla="*/ 1 h 40"/>
                <a:gd name="T24" fmla="*/ 2 w 39"/>
                <a:gd name="T25" fmla="*/ 1 h 40"/>
                <a:gd name="T26" fmla="*/ 2 w 39"/>
                <a:gd name="T27" fmla="*/ 1 h 40"/>
                <a:gd name="T28" fmla="*/ 2 w 39"/>
                <a:gd name="T29" fmla="*/ 2 h 40"/>
                <a:gd name="T30" fmla="*/ 1 w 39"/>
                <a:gd name="T31" fmla="*/ 2 h 40"/>
                <a:gd name="T32" fmla="*/ 1 w 39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" name="Freeform 345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5 h 181"/>
                <a:gd name="T2" fmla="*/ 0 w 129"/>
                <a:gd name="T3" fmla="*/ 5 h 181"/>
                <a:gd name="T4" fmla="*/ 1 w 129"/>
                <a:gd name="T5" fmla="*/ 4 h 181"/>
                <a:gd name="T6" fmla="*/ 2 w 129"/>
                <a:gd name="T7" fmla="*/ 4 h 181"/>
                <a:gd name="T8" fmla="*/ 3 w 129"/>
                <a:gd name="T9" fmla="*/ 3 h 181"/>
                <a:gd name="T10" fmla="*/ 3 w 129"/>
                <a:gd name="T11" fmla="*/ 3 h 181"/>
                <a:gd name="T12" fmla="*/ 3 w 129"/>
                <a:gd name="T13" fmla="*/ 2 h 181"/>
                <a:gd name="T14" fmla="*/ 4 w 129"/>
                <a:gd name="T15" fmla="*/ 1 h 181"/>
                <a:gd name="T16" fmla="*/ 3 w 129"/>
                <a:gd name="T17" fmla="*/ 0 h 181"/>
                <a:gd name="T18" fmla="*/ 3 w 129"/>
                <a:gd name="T19" fmla="*/ 0 h 181"/>
                <a:gd name="T20" fmla="*/ 3 w 129"/>
                <a:gd name="T21" fmla="*/ 0 h 181"/>
                <a:gd name="T22" fmla="*/ 2 w 129"/>
                <a:gd name="T23" fmla="*/ 0 h 181"/>
                <a:gd name="T24" fmla="*/ 2 w 129"/>
                <a:gd name="T25" fmla="*/ 0 h 181"/>
                <a:gd name="T26" fmla="*/ 1 w 129"/>
                <a:gd name="T27" fmla="*/ 0 h 181"/>
                <a:gd name="T28" fmla="*/ 1 w 129"/>
                <a:gd name="T29" fmla="*/ 1 h 181"/>
                <a:gd name="T30" fmla="*/ 1 w 129"/>
                <a:gd name="T31" fmla="*/ 1 h 181"/>
                <a:gd name="T32" fmla="*/ 1 w 129"/>
                <a:gd name="T33" fmla="*/ 2 h 181"/>
                <a:gd name="T34" fmla="*/ 1 w 129"/>
                <a:gd name="T35" fmla="*/ 2 h 181"/>
                <a:gd name="T36" fmla="*/ 1 w 129"/>
                <a:gd name="T37" fmla="*/ 3 h 181"/>
                <a:gd name="T38" fmla="*/ 1 w 129"/>
                <a:gd name="T39" fmla="*/ 4 h 181"/>
                <a:gd name="T40" fmla="*/ 0 w 129"/>
                <a:gd name="T41" fmla="*/ 4 h 181"/>
                <a:gd name="T42" fmla="*/ 0 w 129"/>
                <a:gd name="T43" fmla="*/ 5 h 181"/>
                <a:gd name="T44" fmla="*/ 0 w 129"/>
                <a:gd name="T45" fmla="*/ 5 h 181"/>
                <a:gd name="T46" fmla="*/ 0 w 129"/>
                <a:gd name="T47" fmla="*/ 5 h 181"/>
                <a:gd name="T48" fmla="*/ 0 w 129"/>
                <a:gd name="T49" fmla="*/ 5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" name="Freeform 346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2 w 90"/>
                <a:gd name="T1" fmla="*/ 7 h 206"/>
                <a:gd name="T2" fmla="*/ 3 w 90"/>
                <a:gd name="T3" fmla="*/ 6 h 206"/>
                <a:gd name="T4" fmla="*/ 3 w 90"/>
                <a:gd name="T5" fmla="*/ 5 h 206"/>
                <a:gd name="T6" fmla="*/ 3 w 90"/>
                <a:gd name="T7" fmla="*/ 4 h 206"/>
                <a:gd name="T8" fmla="*/ 3 w 90"/>
                <a:gd name="T9" fmla="*/ 4 h 206"/>
                <a:gd name="T10" fmla="*/ 3 w 90"/>
                <a:gd name="T11" fmla="*/ 3 h 206"/>
                <a:gd name="T12" fmla="*/ 3 w 90"/>
                <a:gd name="T13" fmla="*/ 2 h 206"/>
                <a:gd name="T14" fmla="*/ 3 w 90"/>
                <a:gd name="T15" fmla="*/ 1 h 206"/>
                <a:gd name="T16" fmla="*/ 2 w 90"/>
                <a:gd name="T17" fmla="*/ 1 h 206"/>
                <a:gd name="T18" fmla="*/ 2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2 h 206"/>
                <a:gd name="T28" fmla="*/ 1 w 90"/>
                <a:gd name="T29" fmla="*/ 2 h 206"/>
                <a:gd name="T30" fmla="*/ 1 w 90"/>
                <a:gd name="T31" fmla="*/ 3 h 206"/>
                <a:gd name="T32" fmla="*/ 1 w 90"/>
                <a:gd name="T33" fmla="*/ 3 h 206"/>
                <a:gd name="T34" fmla="*/ 2 w 90"/>
                <a:gd name="T35" fmla="*/ 4 h 206"/>
                <a:gd name="T36" fmla="*/ 2 w 90"/>
                <a:gd name="T37" fmla="*/ 4 h 206"/>
                <a:gd name="T38" fmla="*/ 2 w 90"/>
                <a:gd name="T39" fmla="*/ 5 h 206"/>
                <a:gd name="T40" fmla="*/ 2 w 90"/>
                <a:gd name="T41" fmla="*/ 5 h 206"/>
                <a:gd name="T42" fmla="*/ 2 w 90"/>
                <a:gd name="T43" fmla="*/ 6 h 206"/>
                <a:gd name="T44" fmla="*/ 2 w 90"/>
                <a:gd name="T45" fmla="*/ 7 h 206"/>
                <a:gd name="T46" fmla="*/ 2 w 90"/>
                <a:gd name="T47" fmla="*/ 7 h 206"/>
                <a:gd name="T48" fmla="*/ 2 w 90"/>
                <a:gd name="T49" fmla="*/ 7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" name="Freeform 347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3 h 99"/>
                <a:gd name="T2" fmla="*/ 0 w 201"/>
                <a:gd name="T3" fmla="*/ 3 h 99"/>
                <a:gd name="T4" fmla="*/ 0 w 201"/>
                <a:gd name="T5" fmla="*/ 3 h 99"/>
                <a:gd name="T6" fmla="*/ 1 w 201"/>
                <a:gd name="T7" fmla="*/ 3 h 99"/>
                <a:gd name="T8" fmla="*/ 1 w 201"/>
                <a:gd name="T9" fmla="*/ 3 h 99"/>
                <a:gd name="T10" fmla="*/ 2 w 201"/>
                <a:gd name="T11" fmla="*/ 4 h 99"/>
                <a:gd name="T12" fmla="*/ 2 w 201"/>
                <a:gd name="T13" fmla="*/ 4 h 99"/>
                <a:gd name="T14" fmla="*/ 3 w 201"/>
                <a:gd name="T15" fmla="*/ 4 h 99"/>
                <a:gd name="T16" fmla="*/ 3 w 201"/>
                <a:gd name="T17" fmla="*/ 4 h 99"/>
                <a:gd name="T18" fmla="*/ 3 w 201"/>
                <a:gd name="T19" fmla="*/ 3 h 99"/>
                <a:gd name="T20" fmla="*/ 4 w 201"/>
                <a:gd name="T21" fmla="*/ 3 h 99"/>
                <a:gd name="T22" fmla="*/ 4 w 201"/>
                <a:gd name="T23" fmla="*/ 3 h 99"/>
                <a:gd name="T24" fmla="*/ 5 w 201"/>
                <a:gd name="T25" fmla="*/ 3 h 99"/>
                <a:gd name="T26" fmla="*/ 5 w 201"/>
                <a:gd name="T27" fmla="*/ 3 h 99"/>
                <a:gd name="T28" fmla="*/ 5 w 201"/>
                <a:gd name="T29" fmla="*/ 3 h 99"/>
                <a:gd name="T30" fmla="*/ 5 w 201"/>
                <a:gd name="T31" fmla="*/ 2 h 99"/>
                <a:gd name="T32" fmla="*/ 6 w 201"/>
                <a:gd name="T33" fmla="*/ 2 h 99"/>
                <a:gd name="T34" fmla="*/ 6 w 201"/>
                <a:gd name="T35" fmla="*/ 1 h 99"/>
                <a:gd name="T36" fmla="*/ 6 w 201"/>
                <a:gd name="T37" fmla="*/ 1 h 99"/>
                <a:gd name="T38" fmla="*/ 5 w 201"/>
                <a:gd name="T39" fmla="*/ 1 h 99"/>
                <a:gd name="T40" fmla="*/ 5 w 201"/>
                <a:gd name="T41" fmla="*/ 0 h 99"/>
                <a:gd name="T42" fmla="*/ 4 w 201"/>
                <a:gd name="T43" fmla="*/ 1 h 99"/>
                <a:gd name="T44" fmla="*/ 4 w 201"/>
                <a:gd name="T45" fmla="*/ 1 h 99"/>
                <a:gd name="T46" fmla="*/ 3 w 201"/>
                <a:gd name="T47" fmla="*/ 1 h 99"/>
                <a:gd name="T48" fmla="*/ 3 w 201"/>
                <a:gd name="T49" fmla="*/ 2 h 99"/>
                <a:gd name="T50" fmla="*/ 3 w 201"/>
                <a:gd name="T51" fmla="*/ 2 h 99"/>
                <a:gd name="T52" fmla="*/ 2 w 201"/>
                <a:gd name="T53" fmla="*/ 2 h 99"/>
                <a:gd name="T54" fmla="*/ 2 w 201"/>
                <a:gd name="T55" fmla="*/ 3 h 99"/>
                <a:gd name="T56" fmla="*/ 1 w 201"/>
                <a:gd name="T57" fmla="*/ 3 h 99"/>
                <a:gd name="T58" fmla="*/ 0 w 201"/>
                <a:gd name="T59" fmla="*/ 3 h 99"/>
                <a:gd name="T60" fmla="*/ 0 w 201"/>
                <a:gd name="T61" fmla="*/ 3 h 99"/>
                <a:gd name="T62" fmla="*/ 0 w 201"/>
                <a:gd name="T63" fmla="*/ 3 h 99"/>
                <a:gd name="T64" fmla="*/ 0 w 201"/>
                <a:gd name="T65" fmla="*/ 3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" name="Freeform 348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2 w 198"/>
                <a:gd name="T5" fmla="*/ 2 h 100"/>
                <a:gd name="T6" fmla="*/ 2 w 198"/>
                <a:gd name="T7" fmla="*/ 3 h 100"/>
                <a:gd name="T8" fmla="*/ 3 w 198"/>
                <a:gd name="T9" fmla="*/ 3 h 100"/>
                <a:gd name="T10" fmla="*/ 4 w 198"/>
                <a:gd name="T11" fmla="*/ 3 h 100"/>
                <a:gd name="T12" fmla="*/ 5 w 198"/>
                <a:gd name="T13" fmla="*/ 4 h 100"/>
                <a:gd name="T14" fmla="*/ 5 w 198"/>
                <a:gd name="T15" fmla="*/ 4 h 100"/>
                <a:gd name="T16" fmla="*/ 6 w 198"/>
                <a:gd name="T17" fmla="*/ 3 h 100"/>
                <a:gd name="T18" fmla="*/ 6 w 198"/>
                <a:gd name="T19" fmla="*/ 3 h 100"/>
                <a:gd name="T20" fmla="*/ 7 w 198"/>
                <a:gd name="T21" fmla="*/ 2 h 100"/>
                <a:gd name="T22" fmla="*/ 7 w 198"/>
                <a:gd name="T23" fmla="*/ 2 h 100"/>
                <a:gd name="T24" fmla="*/ 6 w 198"/>
                <a:gd name="T25" fmla="*/ 2 h 100"/>
                <a:gd name="T26" fmla="*/ 6 w 198"/>
                <a:gd name="T27" fmla="*/ 1 h 100"/>
                <a:gd name="T28" fmla="*/ 5 w 198"/>
                <a:gd name="T29" fmla="*/ 1 h 100"/>
                <a:gd name="T30" fmla="*/ 5 w 198"/>
                <a:gd name="T31" fmla="*/ 1 h 100"/>
                <a:gd name="T32" fmla="*/ 4 w 198"/>
                <a:gd name="T33" fmla="*/ 1 h 100"/>
                <a:gd name="T34" fmla="*/ 3 w 198"/>
                <a:gd name="T35" fmla="*/ 2 h 100"/>
                <a:gd name="T36" fmla="*/ 3 w 198"/>
                <a:gd name="T37" fmla="*/ 2 h 100"/>
                <a:gd name="T38" fmla="*/ 2 w 198"/>
                <a:gd name="T39" fmla="*/ 1 h 100"/>
                <a:gd name="T40" fmla="*/ 2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" name="Freeform 349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2 h 174"/>
                <a:gd name="T6" fmla="*/ 1 w 136"/>
                <a:gd name="T7" fmla="*/ 3 h 174"/>
                <a:gd name="T8" fmla="*/ 1 w 136"/>
                <a:gd name="T9" fmla="*/ 4 h 174"/>
                <a:gd name="T10" fmla="*/ 2 w 136"/>
                <a:gd name="T11" fmla="*/ 5 h 174"/>
                <a:gd name="T12" fmla="*/ 2 w 136"/>
                <a:gd name="T13" fmla="*/ 5 h 174"/>
                <a:gd name="T14" fmla="*/ 3 w 136"/>
                <a:gd name="T15" fmla="*/ 6 h 174"/>
                <a:gd name="T16" fmla="*/ 4 w 136"/>
                <a:gd name="T17" fmla="*/ 6 h 174"/>
                <a:gd name="T18" fmla="*/ 4 w 136"/>
                <a:gd name="T19" fmla="*/ 6 h 174"/>
                <a:gd name="T20" fmla="*/ 5 w 136"/>
                <a:gd name="T21" fmla="*/ 6 h 174"/>
                <a:gd name="T22" fmla="*/ 5 w 136"/>
                <a:gd name="T23" fmla="*/ 5 h 174"/>
                <a:gd name="T24" fmla="*/ 5 w 136"/>
                <a:gd name="T25" fmla="*/ 5 h 174"/>
                <a:gd name="T26" fmla="*/ 4 w 136"/>
                <a:gd name="T27" fmla="*/ 4 h 174"/>
                <a:gd name="T28" fmla="*/ 4 w 136"/>
                <a:gd name="T29" fmla="*/ 4 h 174"/>
                <a:gd name="T30" fmla="*/ 3 w 136"/>
                <a:gd name="T31" fmla="*/ 3 h 174"/>
                <a:gd name="T32" fmla="*/ 3 w 136"/>
                <a:gd name="T33" fmla="*/ 3 h 174"/>
                <a:gd name="T34" fmla="*/ 2 w 136"/>
                <a:gd name="T35" fmla="*/ 3 h 174"/>
                <a:gd name="T36" fmla="*/ 2 w 136"/>
                <a:gd name="T37" fmla="*/ 3 h 174"/>
                <a:gd name="T38" fmla="*/ 1 w 136"/>
                <a:gd name="T39" fmla="*/ 2 h 174"/>
                <a:gd name="T40" fmla="*/ 1 w 136"/>
                <a:gd name="T41" fmla="*/ 2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" name="Freeform 350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1 w 469"/>
                <a:gd name="T11" fmla="*/ 1 h 163"/>
                <a:gd name="T12" fmla="*/ 1 w 469"/>
                <a:gd name="T13" fmla="*/ 1 h 163"/>
                <a:gd name="T14" fmla="*/ 2 w 469"/>
                <a:gd name="T15" fmla="*/ 2 h 163"/>
                <a:gd name="T16" fmla="*/ 3 w 469"/>
                <a:gd name="T17" fmla="*/ 2 h 163"/>
                <a:gd name="T18" fmla="*/ 4 w 469"/>
                <a:gd name="T19" fmla="*/ 3 h 163"/>
                <a:gd name="T20" fmla="*/ 5 w 469"/>
                <a:gd name="T21" fmla="*/ 3 h 163"/>
                <a:gd name="T22" fmla="*/ 6 w 469"/>
                <a:gd name="T23" fmla="*/ 4 h 163"/>
                <a:gd name="T24" fmla="*/ 7 w 469"/>
                <a:gd name="T25" fmla="*/ 4 h 163"/>
                <a:gd name="T26" fmla="*/ 8 w 469"/>
                <a:gd name="T27" fmla="*/ 4 h 163"/>
                <a:gd name="T28" fmla="*/ 10 w 469"/>
                <a:gd name="T29" fmla="*/ 5 h 163"/>
                <a:gd name="T30" fmla="*/ 11 w 469"/>
                <a:gd name="T31" fmla="*/ 5 h 163"/>
                <a:gd name="T32" fmla="*/ 12 w 469"/>
                <a:gd name="T33" fmla="*/ 4 h 163"/>
                <a:gd name="T34" fmla="*/ 13 w 469"/>
                <a:gd name="T35" fmla="*/ 4 h 163"/>
                <a:gd name="T36" fmla="*/ 13 w 469"/>
                <a:gd name="T37" fmla="*/ 4 h 163"/>
                <a:gd name="T38" fmla="*/ 14 w 469"/>
                <a:gd name="T39" fmla="*/ 3 h 163"/>
                <a:gd name="T40" fmla="*/ 14 w 469"/>
                <a:gd name="T41" fmla="*/ 3 h 163"/>
                <a:gd name="T42" fmla="*/ 14 w 469"/>
                <a:gd name="T43" fmla="*/ 2 h 163"/>
                <a:gd name="T44" fmla="*/ 14 w 469"/>
                <a:gd name="T45" fmla="*/ 2 h 163"/>
                <a:gd name="T46" fmla="*/ 14 w 469"/>
                <a:gd name="T47" fmla="*/ 2 h 163"/>
                <a:gd name="T48" fmla="*/ 14 w 469"/>
                <a:gd name="T49" fmla="*/ 2 h 163"/>
                <a:gd name="T50" fmla="*/ 14 w 469"/>
                <a:gd name="T51" fmla="*/ 2 h 163"/>
                <a:gd name="T52" fmla="*/ 14 w 469"/>
                <a:gd name="T53" fmla="*/ 2 h 163"/>
                <a:gd name="T54" fmla="*/ 14 w 469"/>
                <a:gd name="T55" fmla="*/ 2 h 163"/>
                <a:gd name="T56" fmla="*/ 14 w 469"/>
                <a:gd name="T57" fmla="*/ 3 h 163"/>
                <a:gd name="T58" fmla="*/ 13 w 469"/>
                <a:gd name="T59" fmla="*/ 3 h 163"/>
                <a:gd name="T60" fmla="*/ 13 w 469"/>
                <a:gd name="T61" fmla="*/ 3 h 163"/>
                <a:gd name="T62" fmla="*/ 12 w 469"/>
                <a:gd name="T63" fmla="*/ 4 h 163"/>
                <a:gd name="T64" fmla="*/ 12 w 469"/>
                <a:gd name="T65" fmla="*/ 4 h 163"/>
                <a:gd name="T66" fmla="*/ 11 w 469"/>
                <a:gd name="T67" fmla="*/ 4 h 163"/>
                <a:gd name="T68" fmla="*/ 10 w 469"/>
                <a:gd name="T69" fmla="*/ 4 h 163"/>
                <a:gd name="T70" fmla="*/ 9 w 469"/>
                <a:gd name="T71" fmla="*/ 4 h 163"/>
                <a:gd name="T72" fmla="*/ 7 w 469"/>
                <a:gd name="T73" fmla="*/ 4 h 163"/>
                <a:gd name="T74" fmla="*/ 6 w 469"/>
                <a:gd name="T75" fmla="*/ 3 h 163"/>
                <a:gd name="T76" fmla="*/ 4 w 469"/>
                <a:gd name="T77" fmla="*/ 2 h 163"/>
                <a:gd name="T78" fmla="*/ 2 w 469"/>
                <a:gd name="T79" fmla="*/ 1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" name="Freeform 351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3 w 142"/>
                <a:gd name="T1" fmla="*/ 5 h 145"/>
                <a:gd name="T2" fmla="*/ 3 w 142"/>
                <a:gd name="T3" fmla="*/ 5 h 145"/>
                <a:gd name="T4" fmla="*/ 2 w 142"/>
                <a:gd name="T5" fmla="*/ 5 h 145"/>
                <a:gd name="T6" fmla="*/ 2 w 142"/>
                <a:gd name="T7" fmla="*/ 4 h 145"/>
                <a:gd name="T8" fmla="*/ 1 w 142"/>
                <a:gd name="T9" fmla="*/ 4 h 145"/>
                <a:gd name="T10" fmla="*/ 1 w 142"/>
                <a:gd name="T11" fmla="*/ 4 h 145"/>
                <a:gd name="T12" fmla="*/ 1 w 142"/>
                <a:gd name="T13" fmla="*/ 4 h 145"/>
                <a:gd name="T14" fmla="*/ 1 w 142"/>
                <a:gd name="T15" fmla="*/ 4 h 145"/>
                <a:gd name="T16" fmla="*/ 0 w 142"/>
                <a:gd name="T17" fmla="*/ 3 h 145"/>
                <a:gd name="T18" fmla="*/ 1 w 142"/>
                <a:gd name="T19" fmla="*/ 3 h 145"/>
                <a:gd name="T20" fmla="*/ 1 w 142"/>
                <a:gd name="T21" fmla="*/ 2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2 w 142"/>
                <a:gd name="T29" fmla="*/ 1 h 145"/>
                <a:gd name="T30" fmla="*/ 2 w 142"/>
                <a:gd name="T31" fmla="*/ 1 h 145"/>
                <a:gd name="T32" fmla="*/ 2 w 142"/>
                <a:gd name="T33" fmla="*/ 1 h 145"/>
                <a:gd name="T34" fmla="*/ 3 w 142"/>
                <a:gd name="T35" fmla="*/ 0 h 145"/>
                <a:gd name="T36" fmla="*/ 3 w 142"/>
                <a:gd name="T37" fmla="*/ 1 h 145"/>
                <a:gd name="T38" fmla="*/ 4 w 142"/>
                <a:gd name="T39" fmla="*/ 1 h 145"/>
                <a:gd name="T40" fmla="*/ 4 w 142"/>
                <a:gd name="T41" fmla="*/ 1 h 145"/>
                <a:gd name="T42" fmla="*/ 4 w 142"/>
                <a:gd name="T43" fmla="*/ 1 h 145"/>
                <a:gd name="T44" fmla="*/ 5 w 142"/>
                <a:gd name="T45" fmla="*/ 2 h 145"/>
                <a:gd name="T46" fmla="*/ 5 w 142"/>
                <a:gd name="T47" fmla="*/ 2 h 145"/>
                <a:gd name="T48" fmla="*/ 5 w 142"/>
                <a:gd name="T49" fmla="*/ 2 h 145"/>
                <a:gd name="T50" fmla="*/ 5 w 142"/>
                <a:gd name="T51" fmla="*/ 3 h 145"/>
                <a:gd name="T52" fmla="*/ 5 w 142"/>
                <a:gd name="T53" fmla="*/ 3 h 145"/>
                <a:gd name="T54" fmla="*/ 5 w 142"/>
                <a:gd name="T55" fmla="*/ 4 h 145"/>
                <a:gd name="T56" fmla="*/ 4 w 142"/>
                <a:gd name="T57" fmla="*/ 4 h 145"/>
                <a:gd name="T58" fmla="*/ 4 w 142"/>
                <a:gd name="T59" fmla="*/ 5 h 145"/>
                <a:gd name="T60" fmla="*/ 4 w 142"/>
                <a:gd name="T61" fmla="*/ 5 h 145"/>
                <a:gd name="T62" fmla="*/ 3 w 142"/>
                <a:gd name="T63" fmla="*/ 4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" name="Freeform 352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2 w 40"/>
                <a:gd name="T1" fmla="*/ 1 h 39"/>
                <a:gd name="T2" fmla="*/ 2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2 h 39"/>
                <a:gd name="T22" fmla="*/ 1 w 40"/>
                <a:gd name="T23" fmla="*/ 2 h 39"/>
                <a:gd name="T24" fmla="*/ 1 w 40"/>
                <a:gd name="T25" fmla="*/ 2 h 39"/>
                <a:gd name="T26" fmla="*/ 2 w 40"/>
                <a:gd name="T27" fmla="*/ 2 h 39"/>
                <a:gd name="T28" fmla="*/ 2 w 40"/>
                <a:gd name="T29" fmla="*/ 1 h 39"/>
                <a:gd name="T30" fmla="*/ 2 w 40"/>
                <a:gd name="T31" fmla="*/ 1 h 39"/>
                <a:gd name="T32" fmla="*/ 2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" name="Freeform 353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2 h 50"/>
                <a:gd name="T2" fmla="*/ 2 w 52"/>
                <a:gd name="T3" fmla="*/ 2 h 50"/>
                <a:gd name="T4" fmla="*/ 2 w 52"/>
                <a:gd name="T5" fmla="*/ 2 h 50"/>
                <a:gd name="T6" fmla="*/ 2 w 52"/>
                <a:gd name="T7" fmla="*/ 2 h 50"/>
                <a:gd name="T8" fmla="*/ 2 w 52"/>
                <a:gd name="T9" fmla="*/ 1 h 50"/>
                <a:gd name="T10" fmla="*/ 2 w 52"/>
                <a:gd name="T11" fmla="*/ 1 h 50"/>
                <a:gd name="T12" fmla="*/ 2 w 52"/>
                <a:gd name="T13" fmla="*/ 1 h 50"/>
                <a:gd name="T14" fmla="*/ 2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2 h 50"/>
                <a:gd name="T28" fmla="*/ 1 w 52"/>
                <a:gd name="T29" fmla="*/ 2 h 50"/>
                <a:gd name="T30" fmla="*/ 1 w 52"/>
                <a:gd name="T31" fmla="*/ 2 h 50"/>
                <a:gd name="T32" fmla="*/ 1 w 52"/>
                <a:gd name="T33" fmla="*/ 2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" name="Freeform 354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2 w 113"/>
                <a:gd name="T1" fmla="*/ 5 h 156"/>
                <a:gd name="T2" fmla="*/ 1 w 113"/>
                <a:gd name="T3" fmla="*/ 5 h 156"/>
                <a:gd name="T4" fmla="*/ 1 w 113"/>
                <a:gd name="T5" fmla="*/ 5 h 156"/>
                <a:gd name="T6" fmla="*/ 0 w 113"/>
                <a:gd name="T7" fmla="*/ 5 h 156"/>
                <a:gd name="T8" fmla="*/ 0 w 113"/>
                <a:gd name="T9" fmla="*/ 4 h 156"/>
                <a:gd name="T10" fmla="*/ 0 w 113"/>
                <a:gd name="T11" fmla="*/ 3 h 156"/>
                <a:gd name="T12" fmla="*/ 0 w 113"/>
                <a:gd name="T13" fmla="*/ 2 h 156"/>
                <a:gd name="T14" fmla="*/ 0 w 113"/>
                <a:gd name="T15" fmla="*/ 1 h 156"/>
                <a:gd name="T16" fmla="*/ 0 w 113"/>
                <a:gd name="T17" fmla="*/ 1 h 156"/>
                <a:gd name="T18" fmla="*/ 1 w 113"/>
                <a:gd name="T19" fmla="*/ 0 h 156"/>
                <a:gd name="T20" fmla="*/ 2 w 113"/>
                <a:gd name="T21" fmla="*/ 1 h 156"/>
                <a:gd name="T22" fmla="*/ 3 w 113"/>
                <a:gd name="T23" fmla="*/ 1 h 156"/>
                <a:gd name="T24" fmla="*/ 3 w 113"/>
                <a:gd name="T25" fmla="*/ 2 h 156"/>
                <a:gd name="T26" fmla="*/ 3 w 113"/>
                <a:gd name="T27" fmla="*/ 3 h 156"/>
                <a:gd name="T28" fmla="*/ 3 w 113"/>
                <a:gd name="T29" fmla="*/ 4 h 156"/>
                <a:gd name="T30" fmla="*/ 2 w 113"/>
                <a:gd name="T31" fmla="*/ 5 h 156"/>
                <a:gd name="T32" fmla="*/ 2 w 113"/>
                <a:gd name="T33" fmla="*/ 5 h 156"/>
                <a:gd name="T34" fmla="*/ 2 w 113"/>
                <a:gd name="T35" fmla="*/ 5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" name="Freeform 355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2 w 113"/>
                <a:gd name="T1" fmla="*/ 5 h 156"/>
                <a:gd name="T2" fmla="*/ 1 w 113"/>
                <a:gd name="T3" fmla="*/ 5 h 156"/>
                <a:gd name="T4" fmla="*/ 1 w 113"/>
                <a:gd name="T5" fmla="*/ 5 h 156"/>
                <a:gd name="T6" fmla="*/ 0 w 113"/>
                <a:gd name="T7" fmla="*/ 5 h 156"/>
                <a:gd name="T8" fmla="*/ 0 w 113"/>
                <a:gd name="T9" fmla="*/ 4 h 156"/>
                <a:gd name="T10" fmla="*/ 0 w 113"/>
                <a:gd name="T11" fmla="*/ 3 h 156"/>
                <a:gd name="T12" fmla="*/ 0 w 113"/>
                <a:gd name="T13" fmla="*/ 2 h 156"/>
                <a:gd name="T14" fmla="*/ 0 w 113"/>
                <a:gd name="T15" fmla="*/ 1 h 156"/>
                <a:gd name="T16" fmla="*/ 0 w 113"/>
                <a:gd name="T17" fmla="*/ 1 h 156"/>
                <a:gd name="T18" fmla="*/ 1 w 113"/>
                <a:gd name="T19" fmla="*/ 0 h 156"/>
                <a:gd name="T20" fmla="*/ 2 w 113"/>
                <a:gd name="T21" fmla="*/ 1 h 156"/>
                <a:gd name="T22" fmla="*/ 3 w 113"/>
                <a:gd name="T23" fmla="*/ 1 h 156"/>
                <a:gd name="T24" fmla="*/ 3 w 113"/>
                <a:gd name="T25" fmla="*/ 2 h 156"/>
                <a:gd name="T26" fmla="*/ 3 w 113"/>
                <a:gd name="T27" fmla="*/ 3 h 156"/>
                <a:gd name="T28" fmla="*/ 3 w 113"/>
                <a:gd name="T29" fmla="*/ 4 h 156"/>
                <a:gd name="T30" fmla="*/ 2 w 113"/>
                <a:gd name="T31" fmla="*/ 5 h 156"/>
                <a:gd name="T32" fmla="*/ 2 w 113"/>
                <a:gd name="T33" fmla="*/ 5 h 156"/>
                <a:gd name="T34" fmla="*/ 2 w 113"/>
                <a:gd name="T35" fmla="*/ 5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" name="Freeform 356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3 h 123"/>
                <a:gd name="T2" fmla="*/ 0 w 152"/>
                <a:gd name="T3" fmla="*/ 3 h 123"/>
                <a:gd name="T4" fmla="*/ 1 w 152"/>
                <a:gd name="T5" fmla="*/ 2 h 123"/>
                <a:gd name="T6" fmla="*/ 1 w 152"/>
                <a:gd name="T7" fmla="*/ 2 h 123"/>
                <a:gd name="T8" fmla="*/ 1 w 152"/>
                <a:gd name="T9" fmla="*/ 1 h 123"/>
                <a:gd name="T10" fmla="*/ 2 w 152"/>
                <a:gd name="T11" fmla="*/ 0 h 123"/>
                <a:gd name="T12" fmla="*/ 3 w 152"/>
                <a:gd name="T13" fmla="*/ 0 h 123"/>
                <a:gd name="T14" fmla="*/ 3 w 152"/>
                <a:gd name="T15" fmla="*/ 0 h 123"/>
                <a:gd name="T16" fmla="*/ 4 w 152"/>
                <a:gd name="T17" fmla="*/ 0 h 123"/>
                <a:gd name="T18" fmla="*/ 5 w 152"/>
                <a:gd name="T19" fmla="*/ 1 h 123"/>
                <a:gd name="T20" fmla="*/ 5 w 152"/>
                <a:gd name="T21" fmla="*/ 1 h 123"/>
                <a:gd name="T22" fmla="*/ 5 w 152"/>
                <a:gd name="T23" fmla="*/ 2 h 123"/>
                <a:gd name="T24" fmla="*/ 5 w 152"/>
                <a:gd name="T25" fmla="*/ 2 h 123"/>
                <a:gd name="T26" fmla="*/ 5 w 152"/>
                <a:gd name="T27" fmla="*/ 2 h 123"/>
                <a:gd name="T28" fmla="*/ 5 w 152"/>
                <a:gd name="T29" fmla="*/ 3 h 123"/>
                <a:gd name="T30" fmla="*/ 4 w 152"/>
                <a:gd name="T31" fmla="*/ 3 h 123"/>
                <a:gd name="T32" fmla="*/ 4 w 152"/>
                <a:gd name="T33" fmla="*/ 3 h 123"/>
                <a:gd name="T34" fmla="*/ 4 w 152"/>
                <a:gd name="T35" fmla="*/ 3 h 123"/>
                <a:gd name="T36" fmla="*/ 3 w 152"/>
                <a:gd name="T37" fmla="*/ 3 h 123"/>
                <a:gd name="T38" fmla="*/ 3 w 152"/>
                <a:gd name="T39" fmla="*/ 3 h 123"/>
                <a:gd name="T40" fmla="*/ 2 w 152"/>
                <a:gd name="T41" fmla="*/ 3 h 123"/>
                <a:gd name="T42" fmla="*/ 2 w 152"/>
                <a:gd name="T43" fmla="*/ 3 h 123"/>
                <a:gd name="T44" fmla="*/ 1 w 152"/>
                <a:gd name="T45" fmla="*/ 3 h 123"/>
                <a:gd name="T46" fmla="*/ 1 w 152"/>
                <a:gd name="T47" fmla="*/ 3 h 123"/>
                <a:gd name="T48" fmla="*/ 1 w 152"/>
                <a:gd name="T49" fmla="*/ 3 h 123"/>
                <a:gd name="T50" fmla="*/ 1 w 152"/>
                <a:gd name="T51" fmla="*/ 3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" name="Freeform 357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1 w 153"/>
                <a:gd name="T11" fmla="*/ 0 h 122"/>
                <a:gd name="T12" fmla="*/ 1 w 153"/>
                <a:gd name="T13" fmla="*/ 1 h 122"/>
                <a:gd name="T14" fmla="*/ 2 w 153"/>
                <a:gd name="T15" fmla="*/ 1 h 122"/>
                <a:gd name="T16" fmla="*/ 2 w 153"/>
                <a:gd name="T17" fmla="*/ 1 h 122"/>
                <a:gd name="T18" fmla="*/ 3 w 153"/>
                <a:gd name="T19" fmla="*/ 1 h 122"/>
                <a:gd name="T20" fmla="*/ 3 w 153"/>
                <a:gd name="T21" fmla="*/ 1 h 122"/>
                <a:gd name="T22" fmla="*/ 3 w 153"/>
                <a:gd name="T23" fmla="*/ 1 h 122"/>
                <a:gd name="T24" fmla="*/ 4 w 153"/>
                <a:gd name="T25" fmla="*/ 1 h 122"/>
                <a:gd name="T26" fmla="*/ 4 w 153"/>
                <a:gd name="T27" fmla="*/ 1 h 122"/>
                <a:gd name="T28" fmla="*/ 4 w 153"/>
                <a:gd name="T29" fmla="*/ 2 h 122"/>
                <a:gd name="T30" fmla="*/ 4 w 153"/>
                <a:gd name="T31" fmla="*/ 2 h 122"/>
                <a:gd name="T32" fmla="*/ 4 w 153"/>
                <a:gd name="T33" fmla="*/ 3 h 122"/>
                <a:gd name="T34" fmla="*/ 4 w 153"/>
                <a:gd name="T35" fmla="*/ 3 h 122"/>
                <a:gd name="T36" fmla="*/ 3 w 153"/>
                <a:gd name="T37" fmla="*/ 4 h 122"/>
                <a:gd name="T38" fmla="*/ 2 w 153"/>
                <a:gd name="T39" fmla="*/ 4 h 122"/>
                <a:gd name="T40" fmla="*/ 2 w 153"/>
                <a:gd name="T41" fmla="*/ 4 h 122"/>
                <a:gd name="T42" fmla="*/ 1 w 153"/>
                <a:gd name="T43" fmla="*/ 3 h 122"/>
                <a:gd name="T44" fmla="*/ 0 w 153"/>
                <a:gd name="T45" fmla="*/ 3 h 122"/>
                <a:gd name="T46" fmla="*/ 0 w 153"/>
                <a:gd name="T47" fmla="*/ 2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" name="Freeform 358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1 w 112"/>
                <a:gd name="T1" fmla="*/ 0 h 156"/>
                <a:gd name="T2" fmla="*/ 2 w 112"/>
                <a:gd name="T3" fmla="*/ 0 h 156"/>
                <a:gd name="T4" fmla="*/ 2 w 112"/>
                <a:gd name="T5" fmla="*/ 1 h 156"/>
                <a:gd name="T6" fmla="*/ 2 w 112"/>
                <a:gd name="T7" fmla="*/ 1 h 156"/>
                <a:gd name="T8" fmla="*/ 2 w 112"/>
                <a:gd name="T9" fmla="*/ 2 h 156"/>
                <a:gd name="T10" fmla="*/ 3 w 112"/>
                <a:gd name="T11" fmla="*/ 3 h 156"/>
                <a:gd name="T12" fmla="*/ 3 w 112"/>
                <a:gd name="T13" fmla="*/ 4 h 156"/>
                <a:gd name="T14" fmla="*/ 3 w 112"/>
                <a:gd name="T15" fmla="*/ 5 h 156"/>
                <a:gd name="T16" fmla="*/ 2 w 112"/>
                <a:gd name="T17" fmla="*/ 5 h 156"/>
                <a:gd name="T18" fmla="*/ 1 w 112"/>
                <a:gd name="T19" fmla="*/ 5 h 156"/>
                <a:gd name="T20" fmla="*/ 0 w 112"/>
                <a:gd name="T21" fmla="*/ 5 h 156"/>
                <a:gd name="T22" fmla="*/ 0 w 112"/>
                <a:gd name="T23" fmla="*/ 5 h 156"/>
                <a:gd name="T24" fmla="*/ 0 w 112"/>
                <a:gd name="T25" fmla="*/ 4 h 156"/>
                <a:gd name="T26" fmla="*/ 0 w 112"/>
                <a:gd name="T27" fmla="*/ 3 h 156"/>
                <a:gd name="T28" fmla="*/ 0 w 112"/>
                <a:gd name="T29" fmla="*/ 2 h 156"/>
                <a:gd name="T30" fmla="*/ 0 w 112"/>
                <a:gd name="T31" fmla="*/ 1 h 156"/>
                <a:gd name="T32" fmla="*/ 1 w 112"/>
                <a:gd name="T33" fmla="*/ 1 h 156"/>
                <a:gd name="T34" fmla="*/ 1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" name="Freeform 359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4 w 151"/>
                <a:gd name="T1" fmla="*/ 1 h 123"/>
                <a:gd name="T2" fmla="*/ 4 w 151"/>
                <a:gd name="T3" fmla="*/ 1 h 123"/>
                <a:gd name="T4" fmla="*/ 4 w 151"/>
                <a:gd name="T5" fmla="*/ 1 h 123"/>
                <a:gd name="T6" fmla="*/ 4 w 151"/>
                <a:gd name="T7" fmla="*/ 2 h 123"/>
                <a:gd name="T8" fmla="*/ 3 w 151"/>
                <a:gd name="T9" fmla="*/ 3 h 123"/>
                <a:gd name="T10" fmla="*/ 3 w 151"/>
                <a:gd name="T11" fmla="*/ 3 h 123"/>
                <a:gd name="T12" fmla="*/ 2 w 151"/>
                <a:gd name="T13" fmla="*/ 4 h 123"/>
                <a:gd name="T14" fmla="*/ 1 w 151"/>
                <a:gd name="T15" fmla="*/ 4 h 123"/>
                <a:gd name="T16" fmla="*/ 1 w 151"/>
                <a:gd name="T17" fmla="*/ 4 h 123"/>
                <a:gd name="T18" fmla="*/ 0 w 151"/>
                <a:gd name="T19" fmla="*/ 3 h 123"/>
                <a:gd name="T20" fmla="*/ 0 w 151"/>
                <a:gd name="T21" fmla="*/ 3 h 123"/>
                <a:gd name="T22" fmla="*/ 0 w 151"/>
                <a:gd name="T23" fmla="*/ 2 h 123"/>
                <a:gd name="T24" fmla="*/ 0 w 151"/>
                <a:gd name="T25" fmla="*/ 2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1 w 151"/>
                <a:gd name="T33" fmla="*/ 1 h 123"/>
                <a:gd name="T34" fmla="*/ 1 w 151"/>
                <a:gd name="T35" fmla="*/ 1 h 123"/>
                <a:gd name="T36" fmla="*/ 2 w 151"/>
                <a:gd name="T37" fmla="*/ 1 h 123"/>
                <a:gd name="T38" fmla="*/ 2 w 151"/>
                <a:gd name="T39" fmla="*/ 1 h 123"/>
                <a:gd name="T40" fmla="*/ 3 w 151"/>
                <a:gd name="T41" fmla="*/ 1 h 123"/>
                <a:gd name="T42" fmla="*/ 3 w 151"/>
                <a:gd name="T43" fmla="*/ 0 h 123"/>
                <a:gd name="T44" fmla="*/ 3 w 151"/>
                <a:gd name="T45" fmla="*/ 0 h 123"/>
                <a:gd name="T46" fmla="*/ 4 w 151"/>
                <a:gd name="T47" fmla="*/ 1 h 123"/>
                <a:gd name="T48" fmla="*/ 4 w 151"/>
                <a:gd name="T49" fmla="*/ 1 h 123"/>
                <a:gd name="T50" fmla="*/ 4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" name="Freeform 360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5 w 152"/>
                <a:gd name="T1" fmla="*/ 4 h 123"/>
                <a:gd name="T2" fmla="*/ 5 w 152"/>
                <a:gd name="T3" fmla="*/ 4 h 123"/>
                <a:gd name="T4" fmla="*/ 5 w 152"/>
                <a:gd name="T5" fmla="*/ 4 h 123"/>
                <a:gd name="T6" fmla="*/ 5 w 152"/>
                <a:gd name="T7" fmla="*/ 4 h 123"/>
                <a:gd name="T8" fmla="*/ 4 w 152"/>
                <a:gd name="T9" fmla="*/ 4 h 123"/>
                <a:gd name="T10" fmla="*/ 4 w 152"/>
                <a:gd name="T11" fmla="*/ 4 h 123"/>
                <a:gd name="T12" fmla="*/ 4 w 152"/>
                <a:gd name="T13" fmla="*/ 4 h 123"/>
                <a:gd name="T14" fmla="*/ 3 w 152"/>
                <a:gd name="T15" fmla="*/ 4 h 123"/>
                <a:gd name="T16" fmla="*/ 3 w 152"/>
                <a:gd name="T17" fmla="*/ 4 h 123"/>
                <a:gd name="T18" fmla="*/ 2 w 152"/>
                <a:gd name="T19" fmla="*/ 4 h 123"/>
                <a:gd name="T20" fmla="*/ 2 w 152"/>
                <a:gd name="T21" fmla="*/ 4 h 123"/>
                <a:gd name="T22" fmla="*/ 1 w 152"/>
                <a:gd name="T23" fmla="*/ 4 h 123"/>
                <a:gd name="T24" fmla="*/ 1 w 152"/>
                <a:gd name="T25" fmla="*/ 4 h 123"/>
                <a:gd name="T26" fmla="*/ 1 w 152"/>
                <a:gd name="T27" fmla="*/ 3 h 123"/>
                <a:gd name="T28" fmla="*/ 1 w 152"/>
                <a:gd name="T29" fmla="*/ 3 h 123"/>
                <a:gd name="T30" fmla="*/ 0 w 152"/>
                <a:gd name="T31" fmla="*/ 3 h 123"/>
                <a:gd name="T32" fmla="*/ 1 w 152"/>
                <a:gd name="T33" fmla="*/ 2 h 123"/>
                <a:gd name="T34" fmla="*/ 1 w 152"/>
                <a:gd name="T35" fmla="*/ 2 h 123"/>
                <a:gd name="T36" fmla="*/ 2 w 152"/>
                <a:gd name="T37" fmla="*/ 1 h 123"/>
                <a:gd name="T38" fmla="*/ 2 w 152"/>
                <a:gd name="T39" fmla="*/ 0 h 123"/>
                <a:gd name="T40" fmla="*/ 3 w 152"/>
                <a:gd name="T41" fmla="*/ 1 h 123"/>
                <a:gd name="T42" fmla="*/ 4 w 152"/>
                <a:gd name="T43" fmla="*/ 1 h 123"/>
                <a:gd name="T44" fmla="*/ 4 w 152"/>
                <a:gd name="T45" fmla="*/ 2 h 123"/>
                <a:gd name="T46" fmla="*/ 5 w 152"/>
                <a:gd name="T47" fmla="*/ 3 h 123"/>
                <a:gd name="T48" fmla="*/ 5 w 152"/>
                <a:gd name="T49" fmla="*/ 3 h 123"/>
                <a:gd name="T50" fmla="*/ 5 w 152"/>
                <a:gd name="T51" fmla="*/ 4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" name="Freeform 361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3 h 148"/>
                <a:gd name="T2" fmla="*/ 0 w 136"/>
                <a:gd name="T3" fmla="*/ 2 h 148"/>
                <a:gd name="T4" fmla="*/ 1 w 136"/>
                <a:gd name="T5" fmla="*/ 2 h 148"/>
                <a:gd name="T6" fmla="*/ 1 w 136"/>
                <a:gd name="T7" fmla="*/ 1 h 148"/>
                <a:gd name="T8" fmla="*/ 1 w 136"/>
                <a:gd name="T9" fmla="*/ 1 h 148"/>
                <a:gd name="T10" fmla="*/ 2 w 136"/>
                <a:gd name="T11" fmla="*/ 1 h 148"/>
                <a:gd name="T12" fmla="*/ 2 w 136"/>
                <a:gd name="T13" fmla="*/ 1 h 148"/>
                <a:gd name="T14" fmla="*/ 2 w 136"/>
                <a:gd name="T15" fmla="*/ 1 h 148"/>
                <a:gd name="T16" fmla="*/ 3 w 136"/>
                <a:gd name="T17" fmla="*/ 1 h 148"/>
                <a:gd name="T18" fmla="*/ 3 w 136"/>
                <a:gd name="T19" fmla="*/ 1 h 148"/>
                <a:gd name="T20" fmla="*/ 4 w 136"/>
                <a:gd name="T21" fmla="*/ 1 h 148"/>
                <a:gd name="T22" fmla="*/ 4 w 136"/>
                <a:gd name="T23" fmla="*/ 1 h 148"/>
                <a:gd name="T24" fmla="*/ 4 w 136"/>
                <a:gd name="T25" fmla="*/ 1 h 148"/>
                <a:gd name="T26" fmla="*/ 5 w 136"/>
                <a:gd name="T27" fmla="*/ 1 h 148"/>
                <a:gd name="T28" fmla="*/ 5 w 136"/>
                <a:gd name="T29" fmla="*/ 2 h 148"/>
                <a:gd name="T30" fmla="*/ 5 w 136"/>
                <a:gd name="T31" fmla="*/ 3 h 148"/>
                <a:gd name="T32" fmla="*/ 5 w 136"/>
                <a:gd name="T33" fmla="*/ 3 h 148"/>
                <a:gd name="T34" fmla="*/ 5 w 136"/>
                <a:gd name="T35" fmla="*/ 4 h 148"/>
                <a:gd name="T36" fmla="*/ 5 w 136"/>
                <a:gd name="T37" fmla="*/ 4 h 148"/>
                <a:gd name="T38" fmla="*/ 4 w 136"/>
                <a:gd name="T39" fmla="*/ 4 h 148"/>
                <a:gd name="T40" fmla="*/ 4 w 136"/>
                <a:gd name="T41" fmla="*/ 4 h 148"/>
                <a:gd name="T42" fmla="*/ 4 w 136"/>
                <a:gd name="T43" fmla="*/ 4 h 148"/>
                <a:gd name="T44" fmla="*/ 3 w 136"/>
                <a:gd name="T45" fmla="*/ 5 h 148"/>
                <a:gd name="T46" fmla="*/ 3 w 136"/>
                <a:gd name="T47" fmla="*/ 5 h 148"/>
                <a:gd name="T48" fmla="*/ 2 w 136"/>
                <a:gd name="T49" fmla="*/ 5 h 148"/>
                <a:gd name="T50" fmla="*/ 2 w 136"/>
                <a:gd name="T51" fmla="*/ 5 h 148"/>
                <a:gd name="T52" fmla="*/ 2 w 136"/>
                <a:gd name="T53" fmla="*/ 4 h 148"/>
                <a:gd name="T54" fmla="*/ 1 w 136"/>
                <a:gd name="T55" fmla="*/ 4 h 148"/>
                <a:gd name="T56" fmla="*/ 1 w 136"/>
                <a:gd name="T57" fmla="*/ 4 h 148"/>
                <a:gd name="T58" fmla="*/ 1 w 136"/>
                <a:gd name="T59" fmla="*/ 4 h 148"/>
                <a:gd name="T60" fmla="*/ 1 w 136"/>
                <a:gd name="T61" fmla="*/ 4 h 148"/>
                <a:gd name="T62" fmla="*/ 1 w 136"/>
                <a:gd name="T63" fmla="*/ 3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" name="Freeform 362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2 h 40"/>
                <a:gd name="T2" fmla="*/ 1 w 39"/>
                <a:gd name="T3" fmla="*/ 2 h 40"/>
                <a:gd name="T4" fmla="*/ 2 w 39"/>
                <a:gd name="T5" fmla="*/ 2 h 40"/>
                <a:gd name="T6" fmla="*/ 2 w 39"/>
                <a:gd name="T7" fmla="*/ 1 h 40"/>
                <a:gd name="T8" fmla="*/ 2 w 39"/>
                <a:gd name="T9" fmla="*/ 1 h 40"/>
                <a:gd name="T10" fmla="*/ 2 w 39"/>
                <a:gd name="T11" fmla="*/ 1 h 40"/>
                <a:gd name="T12" fmla="*/ 2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2 h 40"/>
                <a:gd name="T30" fmla="*/ 1 w 39"/>
                <a:gd name="T31" fmla="*/ 2 h 40"/>
                <a:gd name="T32" fmla="*/ 1 w 39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" name="Freeform 363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3 h 147"/>
                <a:gd name="T2" fmla="*/ 0 w 136"/>
                <a:gd name="T3" fmla="*/ 2 h 147"/>
                <a:gd name="T4" fmla="*/ 1 w 136"/>
                <a:gd name="T5" fmla="*/ 2 h 147"/>
                <a:gd name="T6" fmla="*/ 1 w 136"/>
                <a:gd name="T7" fmla="*/ 1 h 147"/>
                <a:gd name="T8" fmla="*/ 1 w 136"/>
                <a:gd name="T9" fmla="*/ 1 h 147"/>
                <a:gd name="T10" fmla="*/ 2 w 136"/>
                <a:gd name="T11" fmla="*/ 1 h 147"/>
                <a:gd name="T12" fmla="*/ 2 w 136"/>
                <a:gd name="T13" fmla="*/ 1 h 147"/>
                <a:gd name="T14" fmla="*/ 2 w 136"/>
                <a:gd name="T15" fmla="*/ 1 h 147"/>
                <a:gd name="T16" fmla="*/ 3 w 136"/>
                <a:gd name="T17" fmla="*/ 1 h 147"/>
                <a:gd name="T18" fmla="*/ 3 w 136"/>
                <a:gd name="T19" fmla="*/ 1 h 147"/>
                <a:gd name="T20" fmla="*/ 4 w 136"/>
                <a:gd name="T21" fmla="*/ 1 h 147"/>
                <a:gd name="T22" fmla="*/ 4 w 136"/>
                <a:gd name="T23" fmla="*/ 1 h 147"/>
                <a:gd name="T24" fmla="*/ 4 w 136"/>
                <a:gd name="T25" fmla="*/ 1 h 147"/>
                <a:gd name="T26" fmla="*/ 5 w 136"/>
                <a:gd name="T27" fmla="*/ 1 h 147"/>
                <a:gd name="T28" fmla="*/ 5 w 136"/>
                <a:gd name="T29" fmla="*/ 2 h 147"/>
                <a:gd name="T30" fmla="*/ 5 w 136"/>
                <a:gd name="T31" fmla="*/ 3 h 147"/>
                <a:gd name="T32" fmla="*/ 5 w 136"/>
                <a:gd name="T33" fmla="*/ 3 h 147"/>
                <a:gd name="T34" fmla="*/ 5 w 136"/>
                <a:gd name="T35" fmla="*/ 4 h 147"/>
                <a:gd name="T36" fmla="*/ 5 w 136"/>
                <a:gd name="T37" fmla="*/ 4 h 147"/>
                <a:gd name="T38" fmla="*/ 4 w 136"/>
                <a:gd name="T39" fmla="*/ 4 h 147"/>
                <a:gd name="T40" fmla="*/ 4 w 136"/>
                <a:gd name="T41" fmla="*/ 4 h 147"/>
                <a:gd name="T42" fmla="*/ 4 w 136"/>
                <a:gd name="T43" fmla="*/ 4 h 147"/>
                <a:gd name="T44" fmla="*/ 3 w 136"/>
                <a:gd name="T45" fmla="*/ 5 h 147"/>
                <a:gd name="T46" fmla="*/ 3 w 136"/>
                <a:gd name="T47" fmla="*/ 5 h 147"/>
                <a:gd name="T48" fmla="*/ 2 w 136"/>
                <a:gd name="T49" fmla="*/ 5 h 147"/>
                <a:gd name="T50" fmla="*/ 2 w 136"/>
                <a:gd name="T51" fmla="*/ 5 h 147"/>
                <a:gd name="T52" fmla="*/ 2 w 136"/>
                <a:gd name="T53" fmla="*/ 4 h 147"/>
                <a:gd name="T54" fmla="*/ 1 w 136"/>
                <a:gd name="T55" fmla="*/ 4 h 147"/>
                <a:gd name="T56" fmla="*/ 1 w 136"/>
                <a:gd name="T57" fmla="*/ 4 h 147"/>
                <a:gd name="T58" fmla="*/ 1 w 136"/>
                <a:gd name="T59" fmla="*/ 4 h 147"/>
                <a:gd name="T60" fmla="*/ 1 w 136"/>
                <a:gd name="T61" fmla="*/ 4 h 147"/>
                <a:gd name="T62" fmla="*/ 1 w 136"/>
                <a:gd name="T63" fmla="*/ 3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" name="Freeform 364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2 h 39"/>
                <a:gd name="T2" fmla="*/ 1 w 39"/>
                <a:gd name="T3" fmla="*/ 2 h 39"/>
                <a:gd name="T4" fmla="*/ 2 w 39"/>
                <a:gd name="T5" fmla="*/ 2 h 39"/>
                <a:gd name="T6" fmla="*/ 2 w 39"/>
                <a:gd name="T7" fmla="*/ 1 h 39"/>
                <a:gd name="T8" fmla="*/ 2 w 39"/>
                <a:gd name="T9" fmla="*/ 1 h 39"/>
                <a:gd name="T10" fmla="*/ 2 w 39"/>
                <a:gd name="T11" fmla="*/ 1 h 39"/>
                <a:gd name="T12" fmla="*/ 2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2 h 39"/>
                <a:gd name="T30" fmla="*/ 1 w 39"/>
                <a:gd name="T31" fmla="*/ 2 h 39"/>
                <a:gd name="T32" fmla="*/ 1 w 3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" name="Freeform 365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" name="Freeform 366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" name="Freeform 367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" name="Freeform 368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" name="Freeform 369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" name="Freeform 370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" name="Freeform 371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" name="Freeform 372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" name="Freeform 373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" name="Freeform 374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" name="Freeform 375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" name="Freeform 376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" name="Freeform 377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" name="Freeform 378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" name="Freeform 379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2 w 58"/>
                <a:gd name="T1" fmla="*/ 0 h 60"/>
                <a:gd name="T2" fmla="*/ 2 w 58"/>
                <a:gd name="T3" fmla="*/ 0 h 60"/>
                <a:gd name="T4" fmla="*/ 2 w 58"/>
                <a:gd name="T5" fmla="*/ 0 h 60"/>
                <a:gd name="T6" fmla="*/ 2 w 58"/>
                <a:gd name="T7" fmla="*/ 0 h 60"/>
                <a:gd name="T8" fmla="*/ 2 w 58"/>
                <a:gd name="T9" fmla="*/ 0 h 60"/>
                <a:gd name="T10" fmla="*/ 2 w 58"/>
                <a:gd name="T11" fmla="*/ 0 h 60"/>
                <a:gd name="T12" fmla="*/ 2 w 58"/>
                <a:gd name="T13" fmla="*/ 0 h 60"/>
                <a:gd name="T14" fmla="*/ 2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1 h 60"/>
                <a:gd name="T28" fmla="*/ 1 w 58"/>
                <a:gd name="T29" fmla="*/ 1 h 60"/>
                <a:gd name="T30" fmla="*/ 1 w 58"/>
                <a:gd name="T31" fmla="*/ 1 h 60"/>
                <a:gd name="T32" fmla="*/ 1 w 58"/>
                <a:gd name="T33" fmla="*/ 1 h 60"/>
                <a:gd name="T34" fmla="*/ 1 w 58"/>
                <a:gd name="T35" fmla="*/ 1 h 60"/>
                <a:gd name="T36" fmla="*/ 1 w 58"/>
                <a:gd name="T37" fmla="*/ 1 h 60"/>
                <a:gd name="T38" fmla="*/ 1 w 58"/>
                <a:gd name="T39" fmla="*/ 1 h 60"/>
                <a:gd name="T40" fmla="*/ 1 w 58"/>
                <a:gd name="T41" fmla="*/ 1 h 60"/>
                <a:gd name="T42" fmla="*/ 2 w 58"/>
                <a:gd name="T43" fmla="*/ 1 h 60"/>
                <a:gd name="T44" fmla="*/ 2 w 58"/>
                <a:gd name="T45" fmla="*/ 1 h 60"/>
                <a:gd name="T46" fmla="*/ 2 w 58"/>
                <a:gd name="T47" fmla="*/ 1 h 60"/>
                <a:gd name="T48" fmla="*/ 2 w 58"/>
                <a:gd name="T49" fmla="*/ 1 h 60"/>
                <a:gd name="T50" fmla="*/ 2 w 58"/>
                <a:gd name="T51" fmla="*/ 1 h 60"/>
                <a:gd name="T52" fmla="*/ 2 w 58"/>
                <a:gd name="T53" fmla="*/ 1 h 60"/>
                <a:gd name="T54" fmla="*/ 2 w 58"/>
                <a:gd name="T55" fmla="*/ 1 h 60"/>
                <a:gd name="T56" fmla="*/ 2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" name="Freeform 380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" name="Freeform 381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0 w 60"/>
                <a:gd name="T29" fmla="*/ 2 h 60"/>
                <a:gd name="T30" fmla="*/ 0 w 60"/>
                <a:gd name="T31" fmla="*/ 2 h 60"/>
                <a:gd name="T32" fmla="*/ 0 w 60"/>
                <a:gd name="T33" fmla="*/ 2 h 60"/>
                <a:gd name="T34" fmla="*/ 0 w 60"/>
                <a:gd name="T35" fmla="*/ 2 h 60"/>
                <a:gd name="T36" fmla="*/ 0 w 60"/>
                <a:gd name="T37" fmla="*/ 2 h 60"/>
                <a:gd name="T38" fmla="*/ 0 w 60"/>
                <a:gd name="T39" fmla="*/ 2 h 60"/>
                <a:gd name="T40" fmla="*/ 0 w 60"/>
                <a:gd name="T41" fmla="*/ 2 h 60"/>
                <a:gd name="T42" fmla="*/ 1 w 60"/>
                <a:gd name="T43" fmla="*/ 2 h 60"/>
                <a:gd name="T44" fmla="*/ 1 w 60"/>
                <a:gd name="T45" fmla="*/ 2 h 60"/>
                <a:gd name="T46" fmla="*/ 1 w 60"/>
                <a:gd name="T47" fmla="*/ 2 h 60"/>
                <a:gd name="T48" fmla="*/ 1 w 60"/>
                <a:gd name="T49" fmla="*/ 2 h 60"/>
                <a:gd name="T50" fmla="*/ 1 w 60"/>
                <a:gd name="T51" fmla="*/ 2 h 60"/>
                <a:gd name="T52" fmla="*/ 1 w 60"/>
                <a:gd name="T53" fmla="*/ 2 h 60"/>
                <a:gd name="T54" fmla="*/ 1 w 60"/>
                <a:gd name="T55" fmla="*/ 2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" name="Freeform 382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" name="Freeform 383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" name="Freeform 384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" name="Freeform 385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2 w 60"/>
                <a:gd name="T1" fmla="*/ 1 h 57"/>
                <a:gd name="T2" fmla="*/ 2 w 60"/>
                <a:gd name="T3" fmla="*/ 1 h 57"/>
                <a:gd name="T4" fmla="*/ 2 w 60"/>
                <a:gd name="T5" fmla="*/ 1 h 57"/>
                <a:gd name="T6" fmla="*/ 2 w 60"/>
                <a:gd name="T7" fmla="*/ 1 h 57"/>
                <a:gd name="T8" fmla="*/ 2 w 60"/>
                <a:gd name="T9" fmla="*/ 1 h 57"/>
                <a:gd name="T10" fmla="*/ 2 w 60"/>
                <a:gd name="T11" fmla="*/ 1 h 57"/>
                <a:gd name="T12" fmla="*/ 2 w 60"/>
                <a:gd name="T13" fmla="*/ 1 h 57"/>
                <a:gd name="T14" fmla="*/ 2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2 h 57"/>
                <a:gd name="T28" fmla="*/ 1 w 60"/>
                <a:gd name="T29" fmla="*/ 2 h 57"/>
                <a:gd name="T30" fmla="*/ 1 w 60"/>
                <a:gd name="T31" fmla="*/ 2 h 57"/>
                <a:gd name="T32" fmla="*/ 1 w 60"/>
                <a:gd name="T33" fmla="*/ 2 h 57"/>
                <a:gd name="T34" fmla="*/ 1 w 60"/>
                <a:gd name="T35" fmla="*/ 2 h 57"/>
                <a:gd name="T36" fmla="*/ 1 w 60"/>
                <a:gd name="T37" fmla="*/ 2 h 57"/>
                <a:gd name="T38" fmla="*/ 1 w 60"/>
                <a:gd name="T39" fmla="*/ 2 h 57"/>
                <a:gd name="T40" fmla="*/ 1 w 60"/>
                <a:gd name="T41" fmla="*/ 2 h 57"/>
                <a:gd name="T42" fmla="*/ 2 w 60"/>
                <a:gd name="T43" fmla="*/ 2 h 57"/>
                <a:gd name="T44" fmla="*/ 2 w 60"/>
                <a:gd name="T45" fmla="*/ 2 h 57"/>
                <a:gd name="T46" fmla="*/ 2 w 60"/>
                <a:gd name="T47" fmla="*/ 2 h 57"/>
                <a:gd name="T48" fmla="*/ 2 w 60"/>
                <a:gd name="T49" fmla="*/ 2 h 57"/>
                <a:gd name="T50" fmla="*/ 2 w 60"/>
                <a:gd name="T51" fmla="*/ 2 h 57"/>
                <a:gd name="T52" fmla="*/ 2 w 60"/>
                <a:gd name="T53" fmla="*/ 2 h 57"/>
                <a:gd name="T54" fmla="*/ 2 w 60"/>
                <a:gd name="T55" fmla="*/ 2 h 57"/>
                <a:gd name="T56" fmla="*/ 2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0" name="Freeform 386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1" name="Freeform 387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2" name="Freeform 388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3" name="Freeform 389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" name="Freeform 390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5" name="Freeform 391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2 w 59"/>
                <a:gd name="T1" fmla="*/ 0 h 59"/>
                <a:gd name="T2" fmla="*/ 2 w 59"/>
                <a:gd name="T3" fmla="*/ 0 h 59"/>
                <a:gd name="T4" fmla="*/ 2 w 59"/>
                <a:gd name="T5" fmla="*/ 0 h 59"/>
                <a:gd name="T6" fmla="*/ 2 w 59"/>
                <a:gd name="T7" fmla="*/ 0 h 59"/>
                <a:gd name="T8" fmla="*/ 2 w 59"/>
                <a:gd name="T9" fmla="*/ 0 h 59"/>
                <a:gd name="T10" fmla="*/ 2 w 59"/>
                <a:gd name="T11" fmla="*/ 0 h 59"/>
                <a:gd name="T12" fmla="*/ 2 w 59"/>
                <a:gd name="T13" fmla="*/ 0 h 59"/>
                <a:gd name="T14" fmla="*/ 2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1 h 59"/>
                <a:gd name="T28" fmla="*/ 1 w 59"/>
                <a:gd name="T29" fmla="*/ 1 h 59"/>
                <a:gd name="T30" fmla="*/ 1 w 59"/>
                <a:gd name="T31" fmla="*/ 1 h 59"/>
                <a:gd name="T32" fmla="*/ 1 w 59"/>
                <a:gd name="T33" fmla="*/ 1 h 59"/>
                <a:gd name="T34" fmla="*/ 1 w 59"/>
                <a:gd name="T35" fmla="*/ 1 h 59"/>
                <a:gd name="T36" fmla="*/ 1 w 59"/>
                <a:gd name="T37" fmla="*/ 1 h 59"/>
                <a:gd name="T38" fmla="*/ 1 w 59"/>
                <a:gd name="T39" fmla="*/ 1 h 59"/>
                <a:gd name="T40" fmla="*/ 1 w 59"/>
                <a:gd name="T41" fmla="*/ 1 h 59"/>
                <a:gd name="T42" fmla="*/ 2 w 59"/>
                <a:gd name="T43" fmla="*/ 1 h 59"/>
                <a:gd name="T44" fmla="*/ 2 w 59"/>
                <a:gd name="T45" fmla="*/ 1 h 59"/>
                <a:gd name="T46" fmla="*/ 2 w 59"/>
                <a:gd name="T47" fmla="*/ 1 h 59"/>
                <a:gd name="T48" fmla="*/ 2 w 59"/>
                <a:gd name="T49" fmla="*/ 1 h 59"/>
                <a:gd name="T50" fmla="*/ 2 w 59"/>
                <a:gd name="T51" fmla="*/ 1 h 59"/>
                <a:gd name="T52" fmla="*/ 2 w 59"/>
                <a:gd name="T53" fmla="*/ 1 h 59"/>
                <a:gd name="T54" fmla="*/ 2 w 59"/>
                <a:gd name="T55" fmla="*/ 1 h 59"/>
                <a:gd name="T56" fmla="*/ 2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6" name="Freeform 392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7" name="Freeform 393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8" name="Freeform 394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9" name="Freeform 395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0" name="Freeform 396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1" name="Freeform 397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2" name="Freeform 398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3" name="Freeform 399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2 w 58"/>
                <a:gd name="T1" fmla="*/ 1 h 58"/>
                <a:gd name="T2" fmla="*/ 2 w 58"/>
                <a:gd name="T3" fmla="*/ 1 h 58"/>
                <a:gd name="T4" fmla="*/ 2 w 58"/>
                <a:gd name="T5" fmla="*/ 1 h 58"/>
                <a:gd name="T6" fmla="*/ 2 w 58"/>
                <a:gd name="T7" fmla="*/ 1 h 58"/>
                <a:gd name="T8" fmla="*/ 2 w 58"/>
                <a:gd name="T9" fmla="*/ 1 h 58"/>
                <a:gd name="T10" fmla="*/ 2 w 58"/>
                <a:gd name="T11" fmla="*/ 1 h 58"/>
                <a:gd name="T12" fmla="*/ 2 w 58"/>
                <a:gd name="T13" fmla="*/ 1 h 58"/>
                <a:gd name="T14" fmla="*/ 2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2 h 58"/>
                <a:gd name="T28" fmla="*/ 1 w 58"/>
                <a:gd name="T29" fmla="*/ 2 h 58"/>
                <a:gd name="T30" fmla="*/ 1 w 58"/>
                <a:gd name="T31" fmla="*/ 2 h 58"/>
                <a:gd name="T32" fmla="*/ 1 w 58"/>
                <a:gd name="T33" fmla="*/ 2 h 58"/>
                <a:gd name="T34" fmla="*/ 1 w 58"/>
                <a:gd name="T35" fmla="*/ 2 h 58"/>
                <a:gd name="T36" fmla="*/ 1 w 58"/>
                <a:gd name="T37" fmla="*/ 2 h 58"/>
                <a:gd name="T38" fmla="*/ 1 w 58"/>
                <a:gd name="T39" fmla="*/ 2 h 58"/>
                <a:gd name="T40" fmla="*/ 1 w 58"/>
                <a:gd name="T41" fmla="*/ 2 h 58"/>
                <a:gd name="T42" fmla="*/ 2 w 58"/>
                <a:gd name="T43" fmla="*/ 2 h 58"/>
                <a:gd name="T44" fmla="*/ 2 w 58"/>
                <a:gd name="T45" fmla="*/ 2 h 58"/>
                <a:gd name="T46" fmla="*/ 2 w 58"/>
                <a:gd name="T47" fmla="*/ 2 h 58"/>
                <a:gd name="T48" fmla="*/ 2 w 58"/>
                <a:gd name="T49" fmla="*/ 2 h 58"/>
                <a:gd name="T50" fmla="*/ 2 w 58"/>
                <a:gd name="T51" fmla="*/ 2 h 58"/>
                <a:gd name="T52" fmla="*/ 2 w 58"/>
                <a:gd name="T53" fmla="*/ 2 h 58"/>
                <a:gd name="T54" fmla="*/ 2 w 58"/>
                <a:gd name="T55" fmla="*/ 2 h 58"/>
                <a:gd name="T56" fmla="*/ 2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" name="Freeform 400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" name="Freeform 401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" name="Freeform 402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7" name="Freeform 403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8" name="Freeform 404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9" name="Freeform 405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0" name="Freeform 406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1" name="Freeform 407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2" name="Freeform 408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3" name="Freeform 409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4" name="Freeform 410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5" name="Freeform 411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6" name="Freeform 412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7" name="Freeform 413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8" name="Freeform 414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9" name="Freeform 415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2 w 58"/>
                <a:gd name="T1" fmla="*/ 1 h 59"/>
                <a:gd name="T2" fmla="*/ 2 w 58"/>
                <a:gd name="T3" fmla="*/ 1 h 59"/>
                <a:gd name="T4" fmla="*/ 2 w 58"/>
                <a:gd name="T5" fmla="*/ 1 h 59"/>
                <a:gd name="T6" fmla="*/ 2 w 58"/>
                <a:gd name="T7" fmla="*/ 1 h 59"/>
                <a:gd name="T8" fmla="*/ 2 w 58"/>
                <a:gd name="T9" fmla="*/ 1 h 59"/>
                <a:gd name="T10" fmla="*/ 2 w 58"/>
                <a:gd name="T11" fmla="*/ 1 h 59"/>
                <a:gd name="T12" fmla="*/ 2 w 58"/>
                <a:gd name="T13" fmla="*/ 1 h 59"/>
                <a:gd name="T14" fmla="*/ 2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2 h 59"/>
                <a:gd name="T28" fmla="*/ 1 w 58"/>
                <a:gd name="T29" fmla="*/ 2 h 59"/>
                <a:gd name="T30" fmla="*/ 1 w 58"/>
                <a:gd name="T31" fmla="*/ 2 h 59"/>
                <a:gd name="T32" fmla="*/ 1 w 58"/>
                <a:gd name="T33" fmla="*/ 2 h 59"/>
                <a:gd name="T34" fmla="*/ 1 w 58"/>
                <a:gd name="T35" fmla="*/ 2 h 59"/>
                <a:gd name="T36" fmla="*/ 1 w 58"/>
                <a:gd name="T37" fmla="*/ 2 h 59"/>
                <a:gd name="T38" fmla="*/ 1 w 58"/>
                <a:gd name="T39" fmla="*/ 2 h 59"/>
                <a:gd name="T40" fmla="*/ 1 w 58"/>
                <a:gd name="T41" fmla="*/ 2 h 59"/>
                <a:gd name="T42" fmla="*/ 2 w 58"/>
                <a:gd name="T43" fmla="*/ 2 h 59"/>
                <a:gd name="T44" fmla="*/ 2 w 58"/>
                <a:gd name="T45" fmla="*/ 2 h 59"/>
                <a:gd name="T46" fmla="*/ 2 w 58"/>
                <a:gd name="T47" fmla="*/ 2 h 59"/>
                <a:gd name="T48" fmla="*/ 2 w 58"/>
                <a:gd name="T49" fmla="*/ 2 h 59"/>
                <a:gd name="T50" fmla="*/ 2 w 58"/>
                <a:gd name="T51" fmla="*/ 2 h 59"/>
                <a:gd name="T52" fmla="*/ 2 w 58"/>
                <a:gd name="T53" fmla="*/ 2 h 59"/>
                <a:gd name="T54" fmla="*/ 2 w 58"/>
                <a:gd name="T55" fmla="*/ 2 h 59"/>
                <a:gd name="T56" fmla="*/ 2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0" name="Freeform 416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1" name="Freeform 417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2 w 60"/>
                <a:gd name="T1" fmla="*/ 1 h 58"/>
                <a:gd name="T2" fmla="*/ 2 w 60"/>
                <a:gd name="T3" fmla="*/ 1 h 58"/>
                <a:gd name="T4" fmla="*/ 2 w 60"/>
                <a:gd name="T5" fmla="*/ 1 h 58"/>
                <a:gd name="T6" fmla="*/ 2 w 60"/>
                <a:gd name="T7" fmla="*/ 1 h 58"/>
                <a:gd name="T8" fmla="*/ 2 w 60"/>
                <a:gd name="T9" fmla="*/ 1 h 58"/>
                <a:gd name="T10" fmla="*/ 2 w 60"/>
                <a:gd name="T11" fmla="*/ 1 h 58"/>
                <a:gd name="T12" fmla="*/ 2 w 60"/>
                <a:gd name="T13" fmla="*/ 1 h 58"/>
                <a:gd name="T14" fmla="*/ 2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2 h 58"/>
                <a:gd name="T28" fmla="*/ 1 w 60"/>
                <a:gd name="T29" fmla="*/ 2 h 58"/>
                <a:gd name="T30" fmla="*/ 1 w 60"/>
                <a:gd name="T31" fmla="*/ 2 h 58"/>
                <a:gd name="T32" fmla="*/ 1 w 60"/>
                <a:gd name="T33" fmla="*/ 2 h 58"/>
                <a:gd name="T34" fmla="*/ 1 w 60"/>
                <a:gd name="T35" fmla="*/ 2 h 58"/>
                <a:gd name="T36" fmla="*/ 1 w 60"/>
                <a:gd name="T37" fmla="*/ 2 h 58"/>
                <a:gd name="T38" fmla="*/ 1 w 60"/>
                <a:gd name="T39" fmla="*/ 2 h 58"/>
                <a:gd name="T40" fmla="*/ 1 w 60"/>
                <a:gd name="T41" fmla="*/ 2 h 58"/>
                <a:gd name="T42" fmla="*/ 2 w 60"/>
                <a:gd name="T43" fmla="*/ 2 h 58"/>
                <a:gd name="T44" fmla="*/ 2 w 60"/>
                <a:gd name="T45" fmla="*/ 2 h 58"/>
                <a:gd name="T46" fmla="*/ 2 w 60"/>
                <a:gd name="T47" fmla="*/ 2 h 58"/>
                <a:gd name="T48" fmla="*/ 2 w 60"/>
                <a:gd name="T49" fmla="*/ 2 h 58"/>
                <a:gd name="T50" fmla="*/ 2 w 60"/>
                <a:gd name="T51" fmla="*/ 2 h 58"/>
                <a:gd name="T52" fmla="*/ 2 w 60"/>
                <a:gd name="T53" fmla="*/ 2 h 58"/>
                <a:gd name="T54" fmla="*/ 2 w 60"/>
                <a:gd name="T55" fmla="*/ 2 h 58"/>
                <a:gd name="T56" fmla="*/ 2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2" name="Freeform 418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3" name="Freeform 419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" name="Freeform 420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" name="Freeform 421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" name="Freeform 422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7" name="Freeform 423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2 w 58"/>
                <a:gd name="T1" fmla="*/ 1 h 59"/>
                <a:gd name="T2" fmla="*/ 2 w 58"/>
                <a:gd name="T3" fmla="*/ 1 h 59"/>
                <a:gd name="T4" fmla="*/ 2 w 58"/>
                <a:gd name="T5" fmla="*/ 1 h 59"/>
                <a:gd name="T6" fmla="*/ 2 w 58"/>
                <a:gd name="T7" fmla="*/ 1 h 59"/>
                <a:gd name="T8" fmla="*/ 2 w 58"/>
                <a:gd name="T9" fmla="*/ 1 h 59"/>
                <a:gd name="T10" fmla="*/ 2 w 58"/>
                <a:gd name="T11" fmla="*/ 1 h 59"/>
                <a:gd name="T12" fmla="*/ 2 w 58"/>
                <a:gd name="T13" fmla="*/ 1 h 59"/>
                <a:gd name="T14" fmla="*/ 2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2 h 59"/>
                <a:gd name="T28" fmla="*/ 1 w 58"/>
                <a:gd name="T29" fmla="*/ 2 h 59"/>
                <a:gd name="T30" fmla="*/ 1 w 58"/>
                <a:gd name="T31" fmla="*/ 2 h 59"/>
                <a:gd name="T32" fmla="*/ 1 w 58"/>
                <a:gd name="T33" fmla="*/ 2 h 59"/>
                <a:gd name="T34" fmla="*/ 1 w 58"/>
                <a:gd name="T35" fmla="*/ 2 h 59"/>
                <a:gd name="T36" fmla="*/ 1 w 58"/>
                <a:gd name="T37" fmla="*/ 2 h 59"/>
                <a:gd name="T38" fmla="*/ 1 w 58"/>
                <a:gd name="T39" fmla="*/ 2 h 59"/>
                <a:gd name="T40" fmla="*/ 1 w 58"/>
                <a:gd name="T41" fmla="*/ 2 h 59"/>
                <a:gd name="T42" fmla="*/ 2 w 58"/>
                <a:gd name="T43" fmla="*/ 2 h 59"/>
                <a:gd name="T44" fmla="*/ 2 w 58"/>
                <a:gd name="T45" fmla="*/ 2 h 59"/>
                <a:gd name="T46" fmla="*/ 2 w 58"/>
                <a:gd name="T47" fmla="*/ 2 h 59"/>
                <a:gd name="T48" fmla="*/ 2 w 58"/>
                <a:gd name="T49" fmla="*/ 2 h 59"/>
                <a:gd name="T50" fmla="*/ 2 w 58"/>
                <a:gd name="T51" fmla="*/ 2 h 59"/>
                <a:gd name="T52" fmla="*/ 2 w 58"/>
                <a:gd name="T53" fmla="*/ 2 h 59"/>
                <a:gd name="T54" fmla="*/ 2 w 58"/>
                <a:gd name="T55" fmla="*/ 2 h 59"/>
                <a:gd name="T56" fmla="*/ 2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8" name="Freeform 424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9" name="Freeform 425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0" name="Freeform 426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4" name="Group 427"/>
          <p:cNvGrpSpPr>
            <a:grpSpLocks/>
          </p:cNvGrpSpPr>
          <p:nvPr/>
        </p:nvGrpSpPr>
        <p:grpSpPr bwMode="auto">
          <a:xfrm rot="10800000">
            <a:off x="7051675" y="44450"/>
            <a:ext cx="1912938" cy="2119313"/>
            <a:chOff x="2332" y="1554"/>
            <a:chExt cx="1105" cy="1218"/>
          </a:xfrm>
        </p:grpSpPr>
        <p:sp>
          <p:nvSpPr>
            <p:cNvPr id="2063" name="Freeform 428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2 h 60"/>
                <a:gd name="T2" fmla="*/ 0 w 61"/>
                <a:gd name="T3" fmla="*/ 2 h 60"/>
                <a:gd name="T4" fmla="*/ 0 w 61"/>
                <a:gd name="T5" fmla="*/ 2 h 60"/>
                <a:gd name="T6" fmla="*/ 0 w 61"/>
                <a:gd name="T7" fmla="*/ 2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1 w 61"/>
                <a:gd name="T19" fmla="*/ 1 h 60"/>
                <a:gd name="T20" fmla="*/ 1 w 61"/>
                <a:gd name="T21" fmla="*/ 1 h 60"/>
                <a:gd name="T22" fmla="*/ 1 w 61"/>
                <a:gd name="T23" fmla="*/ 1 h 60"/>
                <a:gd name="T24" fmla="*/ 1 w 61"/>
                <a:gd name="T25" fmla="*/ 1 h 60"/>
                <a:gd name="T26" fmla="*/ 1 w 61"/>
                <a:gd name="T27" fmla="*/ 2 h 60"/>
                <a:gd name="T28" fmla="*/ 1 w 61"/>
                <a:gd name="T29" fmla="*/ 2 h 60"/>
                <a:gd name="T30" fmla="*/ 1 w 61"/>
                <a:gd name="T31" fmla="*/ 2 h 60"/>
                <a:gd name="T32" fmla="*/ 0 w 61"/>
                <a:gd name="T33" fmla="*/ 2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429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 w 132"/>
                <a:gd name="T1" fmla="*/ 6 h 182"/>
                <a:gd name="T2" fmla="*/ 3 w 132"/>
                <a:gd name="T3" fmla="*/ 6 h 182"/>
                <a:gd name="T4" fmla="*/ 3 w 132"/>
                <a:gd name="T5" fmla="*/ 6 h 182"/>
                <a:gd name="T6" fmla="*/ 4 w 132"/>
                <a:gd name="T7" fmla="*/ 5 h 182"/>
                <a:gd name="T8" fmla="*/ 4 w 132"/>
                <a:gd name="T9" fmla="*/ 4 h 182"/>
                <a:gd name="T10" fmla="*/ 4 w 132"/>
                <a:gd name="T11" fmla="*/ 3 h 182"/>
                <a:gd name="T12" fmla="*/ 5 w 132"/>
                <a:gd name="T13" fmla="*/ 2 h 182"/>
                <a:gd name="T14" fmla="*/ 5 w 132"/>
                <a:gd name="T15" fmla="*/ 1 h 182"/>
                <a:gd name="T16" fmla="*/ 4 w 132"/>
                <a:gd name="T17" fmla="*/ 1 h 182"/>
                <a:gd name="T18" fmla="*/ 3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2 h 182"/>
                <a:gd name="T26" fmla="*/ 1 w 132"/>
                <a:gd name="T27" fmla="*/ 3 h 182"/>
                <a:gd name="T28" fmla="*/ 1 w 132"/>
                <a:gd name="T29" fmla="*/ 4 h 182"/>
                <a:gd name="T30" fmla="*/ 2 w 132"/>
                <a:gd name="T31" fmla="*/ 5 h 182"/>
                <a:gd name="T32" fmla="*/ 2 w 132"/>
                <a:gd name="T33" fmla="*/ 6 h 182"/>
                <a:gd name="T34" fmla="*/ 2 w 132"/>
                <a:gd name="T35" fmla="*/ 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430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 w 132"/>
                <a:gd name="T1" fmla="*/ 6 h 182"/>
                <a:gd name="T2" fmla="*/ 3 w 132"/>
                <a:gd name="T3" fmla="*/ 6 h 182"/>
                <a:gd name="T4" fmla="*/ 3 w 132"/>
                <a:gd name="T5" fmla="*/ 6 h 182"/>
                <a:gd name="T6" fmla="*/ 4 w 132"/>
                <a:gd name="T7" fmla="*/ 5 h 182"/>
                <a:gd name="T8" fmla="*/ 4 w 132"/>
                <a:gd name="T9" fmla="*/ 4 h 182"/>
                <a:gd name="T10" fmla="*/ 4 w 132"/>
                <a:gd name="T11" fmla="*/ 3 h 182"/>
                <a:gd name="T12" fmla="*/ 5 w 132"/>
                <a:gd name="T13" fmla="*/ 2 h 182"/>
                <a:gd name="T14" fmla="*/ 5 w 132"/>
                <a:gd name="T15" fmla="*/ 1 h 182"/>
                <a:gd name="T16" fmla="*/ 4 w 132"/>
                <a:gd name="T17" fmla="*/ 1 h 182"/>
                <a:gd name="T18" fmla="*/ 3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2 h 182"/>
                <a:gd name="T26" fmla="*/ 1 w 132"/>
                <a:gd name="T27" fmla="*/ 3 h 182"/>
                <a:gd name="T28" fmla="*/ 1 w 132"/>
                <a:gd name="T29" fmla="*/ 4 h 182"/>
                <a:gd name="T30" fmla="*/ 2 w 132"/>
                <a:gd name="T31" fmla="*/ 5 h 182"/>
                <a:gd name="T32" fmla="*/ 2 w 132"/>
                <a:gd name="T33" fmla="*/ 6 h 182"/>
                <a:gd name="T34" fmla="*/ 2 w 132"/>
                <a:gd name="T35" fmla="*/ 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431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6 w 177"/>
                <a:gd name="T1" fmla="*/ 5 h 146"/>
                <a:gd name="T2" fmla="*/ 6 w 177"/>
                <a:gd name="T3" fmla="*/ 4 h 146"/>
                <a:gd name="T4" fmla="*/ 6 w 177"/>
                <a:gd name="T5" fmla="*/ 4 h 146"/>
                <a:gd name="T6" fmla="*/ 6 w 177"/>
                <a:gd name="T7" fmla="*/ 3 h 146"/>
                <a:gd name="T8" fmla="*/ 5 w 177"/>
                <a:gd name="T9" fmla="*/ 2 h 146"/>
                <a:gd name="T10" fmla="*/ 4 w 177"/>
                <a:gd name="T11" fmla="*/ 2 h 146"/>
                <a:gd name="T12" fmla="*/ 3 w 177"/>
                <a:gd name="T13" fmla="*/ 1 h 146"/>
                <a:gd name="T14" fmla="*/ 3 w 177"/>
                <a:gd name="T15" fmla="*/ 0 h 146"/>
                <a:gd name="T16" fmla="*/ 2 w 177"/>
                <a:gd name="T17" fmla="*/ 1 h 146"/>
                <a:gd name="T18" fmla="*/ 1 w 177"/>
                <a:gd name="T19" fmla="*/ 2 h 146"/>
                <a:gd name="T20" fmla="*/ 1 w 177"/>
                <a:gd name="T21" fmla="*/ 2 h 146"/>
                <a:gd name="T22" fmla="*/ 0 w 177"/>
                <a:gd name="T23" fmla="*/ 3 h 146"/>
                <a:gd name="T24" fmla="*/ 1 w 177"/>
                <a:gd name="T25" fmla="*/ 3 h 146"/>
                <a:gd name="T26" fmla="*/ 1 w 177"/>
                <a:gd name="T27" fmla="*/ 4 h 146"/>
                <a:gd name="T28" fmla="*/ 1 w 177"/>
                <a:gd name="T29" fmla="*/ 4 h 146"/>
                <a:gd name="T30" fmla="*/ 1 w 177"/>
                <a:gd name="T31" fmla="*/ 4 h 146"/>
                <a:gd name="T32" fmla="*/ 2 w 177"/>
                <a:gd name="T33" fmla="*/ 5 h 146"/>
                <a:gd name="T34" fmla="*/ 2 w 177"/>
                <a:gd name="T35" fmla="*/ 5 h 146"/>
                <a:gd name="T36" fmla="*/ 3 w 177"/>
                <a:gd name="T37" fmla="*/ 5 h 146"/>
                <a:gd name="T38" fmla="*/ 4 w 177"/>
                <a:gd name="T39" fmla="*/ 5 h 146"/>
                <a:gd name="T40" fmla="*/ 4 w 177"/>
                <a:gd name="T41" fmla="*/ 5 h 146"/>
                <a:gd name="T42" fmla="*/ 5 w 177"/>
                <a:gd name="T43" fmla="*/ 5 h 146"/>
                <a:gd name="T44" fmla="*/ 5 w 177"/>
                <a:gd name="T45" fmla="*/ 5 h 146"/>
                <a:gd name="T46" fmla="*/ 5 w 177"/>
                <a:gd name="T47" fmla="*/ 5 h 146"/>
                <a:gd name="T48" fmla="*/ 6 w 177"/>
                <a:gd name="T49" fmla="*/ 5 h 146"/>
                <a:gd name="T50" fmla="*/ 6 w 177"/>
                <a:gd name="T51" fmla="*/ 5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432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6 w 178"/>
                <a:gd name="T1" fmla="*/ 0 h 143"/>
                <a:gd name="T2" fmla="*/ 6 w 178"/>
                <a:gd name="T3" fmla="*/ 0 h 143"/>
                <a:gd name="T4" fmla="*/ 6 w 178"/>
                <a:gd name="T5" fmla="*/ 0 h 143"/>
                <a:gd name="T6" fmla="*/ 5 w 178"/>
                <a:gd name="T7" fmla="*/ 0 h 143"/>
                <a:gd name="T8" fmla="*/ 5 w 178"/>
                <a:gd name="T9" fmla="*/ 0 h 143"/>
                <a:gd name="T10" fmla="*/ 5 w 178"/>
                <a:gd name="T11" fmla="*/ 0 h 143"/>
                <a:gd name="T12" fmla="*/ 4 w 178"/>
                <a:gd name="T13" fmla="*/ 0 h 143"/>
                <a:gd name="T14" fmla="*/ 4 w 178"/>
                <a:gd name="T15" fmla="*/ 0 h 143"/>
                <a:gd name="T16" fmla="*/ 3 w 178"/>
                <a:gd name="T17" fmla="*/ 0 h 143"/>
                <a:gd name="T18" fmla="*/ 2 w 178"/>
                <a:gd name="T19" fmla="*/ 0 h 143"/>
                <a:gd name="T20" fmla="*/ 2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1 h 143"/>
                <a:gd name="T28" fmla="*/ 1 w 178"/>
                <a:gd name="T29" fmla="*/ 1 h 143"/>
                <a:gd name="T30" fmla="*/ 0 w 178"/>
                <a:gd name="T31" fmla="*/ 2 h 143"/>
                <a:gd name="T32" fmla="*/ 1 w 178"/>
                <a:gd name="T33" fmla="*/ 2 h 143"/>
                <a:gd name="T34" fmla="*/ 1 w 178"/>
                <a:gd name="T35" fmla="*/ 3 h 143"/>
                <a:gd name="T36" fmla="*/ 2 w 178"/>
                <a:gd name="T37" fmla="*/ 4 h 143"/>
                <a:gd name="T38" fmla="*/ 3 w 178"/>
                <a:gd name="T39" fmla="*/ 4 h 143"/>
                <a:gd name="T40" fmla="*/ 3 w 178"/>
                <a:gd name="T41" fmla="*/ 4 h 143"/>
                <a:gd name="T42" fmla="*/ 4 w 178"/>
                <a:gd name="T43" fmla="*/ 3 h 143"/>
                <a:gd name="T44" fmla="*/ 5 w 178"/>
                <a:gd name="T45" fmla="*/ 2 h 143"/>
                <a:gd name="T46" fmla="*/ 6 w 178"/>
                <a:gd name="T47" fmla="*/ 1 h 143"/>
                <a:gd name="T48" fmla="*/ 6 w 178"/>
                <a:gd name="T49" fmla="*/ 1 h 143"/>
                <a:gd name="T50" fmla="*/ 6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433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3 w 132"/>
                <a:gd name="T1" fmla="*/ 0 h 181"/>
                <a:gd name="T2" fmla="*/ 2 w 132"/>
                <a:gd name="T3" fmla="*/ 0 h 181"/>
                <a:gd name="T4" fmla="*/ 2 w 132"/>
                <a:gd name="T5" fmla="*/ 0 h 181"/>
                <a:gd name="T6" fmla="*/ 2 w 132"/>
                <a:gd name="T7" fmla="*/ 0 h 181"/>
                <a:gd name="T8" fmla="*/ 1 w 132"/>
                <a:gd name="T9" fmla="*/ 1 h 181"/>
                <a:gd name="T10" fmla="*/ 1 w 132"/>
                <a:gd name="T11" fmla="*/ 2 h 181"/>
                <a:gd name="T12" fmla="*/ 0 w 132"/>
                <a:gd name="T13" fmla="*/ 3 h 181"/>
                <a:gd name="T14" fmla="*/ 1 w 132"/>
                <a:gd name="T15" fmla="*/ 4 h 181"/>
                <a:gd name="T16" fmla="*/ 1 w 132"/>
                <a:gd name="T17" fmla="*/ 5 h 181"/>
                <a:gd name="T18" fmla="*/ 2 w 132"/>
                <a:gd name="T19" fmla="*/ 5 h 181"/>
                <a:gd name="T20" fmla="*/ 4 w 132"/>
                <a:gd name="T21" fmla="*/ 5 h 181"/>
                <a:gd name="T22" fmla="*/ 4 w 132"/>
                <a:gd name="T23" fmla="*/ 4 h 181"/>
                <a:gd name="T24" fmla="*/ 5 w 132"/>
                <a:gd name="T25" fmla="*/ 3 h 181"/>
                <a:gd name="T26" fmla="*/ 4 w 132"/>
                <a:gd name="T27" fmla="*/ 2 h 181"/>
                <a:gd name="T28" fmla="*/ 4 w 132"/>
                <a:gd name="T29" fmla="*/ 1 h 181"/>
                <a:gd name="T30" fmla="*/ 4 w 132"/>
                <a:gd name="T31" fmla="*/ 0 h 181"/>
                <a:gd name="T32" fmla="*/ 3 w 132"/>
                <a:gd name="T33" fmla="*/ 0 h 181"/>
                <a:gd name="T34" fmla="*/ 3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434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2 h 144"/>
                <a:gd name="T6" fmla="*/ 0 w 177"/>
                <a:gd name="T7" fmla="*/ 2 h 144"/>
                <a:gd name="T8" fmla="*/ 1 w 177"/>
                <a:gd name="T9" fmla="*/ 3 h 144"/>
                <a:gd name="T10" fmla="*/ 1 w 177"/>
                <a:gd name="T11" fmla="*/ 4 h 144"/>
                <a:gd name="T12" fmla="*/ 2 w 177"/>
                <a:gd name="T13" fmla="*/ 5 h 144"/>
                <a:gd name="T14" fmla="*/ 3 w 177"/>
                <a:gd name="T15" fmla="*/ 5 h 144"/>
                <a:gd name="T16" fmla="*/ 4 w 177"/>
                <a:gd name="T17" fmla="*/ 5 h 144"/>
                <a:gd name="T18" fmla="*/ 5 w 177"/>
                <a:gd name="T19" fmla="*/ 4 h 144"/>
                <a:gd name="T20" fmla="*/ 5 w 177"/>
                <a:gd name="T21" fmla="*/ 3 h 144"/>
                <a:gd name="T22" fmla="*/ 5 w 177"/>
                <a:gd name="T23" fmla="*/ 3 h 144"/>
                <a:gd name="T24" fmla="*/ 5 w 177"/>
                <a:gd name="T25" fmla="*/ 2 h 144"/>
                <a:gd name="T26" fmla="*/ 5 w 177"/>
                <a:gd name="T27" fmla="*/ 2 h 144"/>
                <a:gd name="T28" fmla="*/ 5 w 177"/>
                <a:gd name="T29" fmla="*/ 1 h 144"/>
                <a:gd name="T30" fmla="*/ 4 w 177"/>
                <a:gd name="T31" fmla="*/ 1 h 144"/>
                <a:gd name="T32" fmla="*/ 4 w 177"/>
                <a:gd name="T33" fmla="*/ 1 h 144"/>
                <a:gd name="T34" fmla="*/ 3 w 177"/>
                <a:gd name="T35" fmla="*/ 1 h 144"/>
                <a:gd name="T36" fmla="*/ 3 w 177"/>
                <a:gd name="T37" fmla="*/ 1 h 144"/>
                <a:gd name="T38" fmla="*/ 2 w 177"/>
                <a:gd name="T39" fmla="*/ 1 h 144"/>
                <a:gd name="T40" fmla="*/ 1 w 177"/>
                <a:gd name="T41" fmla="*/ 1 h 144"/>
                <a:gd name="T42" fmla="*/ 1 w 177"/>
                <a:gd name="T43" fmla="*/ 0 h 144"/>
                <a:gd name="T44" fmla="*/ 1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435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4 h 143"/>
                <a:gd name="T2" fmla="*/ 1 w 180"/>
                <a:gd name="T3" fmla="*/ 5 h 143"/>
                <a:gd name="T4" fmla="*/ 1 w 180"/>
                <a:gd name="T5" fmla="*/ 5 h 143"/>
                <a:gd name="T6" fmla="*/ 1 w 180"/>
                <a:gd name="T7" fmla="*/ 5 h 143"/>
                <a:gd name="T8" fmla="*/ 2 w 180"/>
                <a:gd name="T9" fmla="*/ 5 h 143"/>
                <a:gd name="T10" fmla="*/ 2 w 180"/>
                <a:gd name="T11" fmla="*/ 5 h 143"/>
                <a:gd name="T12" fmla="*/ 2 w 180"/>
                <a:gd name="T13" fmla="*/ 5 h 143"/>
                <a:gd name="T14" fmla="*/ 3 w 180"/>
                <a:gd name="T15" fmla="*/ 5 h 143"/>
                <a:gd name="T16" fmla="*/ 4 w 180"/>
                <a:gd name="T17" fmla="*/ 5 h 143"/>
                <a:gd name="T18" fmla="*/ 4 w 180"/>
                <a:gd name="T19" fmla="*/ 5 h 143"/>
                <a:gd name="T20" fmla="*/ 5 w 180"/>
                <a:gd name="T21" fmla="*/ 5 h 143"/>
                <a:gd name="T22" fmla="*/ 5 w 180"/>
                <a:gd name="T23" fmla="*/ 4 h 143"/>
                <a:gd name="T24" fmla="*/ 6 w 180"/>
                <a:gd name="T25" fmla="*/ 4 h 143"/>
                <a:gd name="T26" fmla="*/ 6 w 180"/>
                <a:gd name="T27" fmla="*/ 4 h 143"/>
                <a:gd name="T28" fmla="*/ 6 w 180"/>
                <a:gd name="T29" fmla="*/ 3 h 143"/>
                <a:gd name="T30" fmla="*/ 6 w 180"/>
                <a:gd name="T31" fmla="*/ 3 h 143"/>
                <a:gd name="T32" fmla="*/ 6 w 180"/>
                <a:gd name="T33" fmla="*/ 2 h 143"/>
                <a:gd name="T34" fmla="*/ 6 w 180"/>
                <a:gd name="T35" fmla="*/ 2 h 143"/>
                <a:gd name="T36" fmla="*/ 5 w 180"/>
                <a:gd name="T37" fmla="*/ 1 h 143"/>
                <a:gd name="T38" fmla="*/ 4 w 180"/>
                <a:gd name="T39" fmla="*/ 0 h 143"/>
                <a:gd name="T40" fmla="*/ 3 w 180"/>
                <a:gd name="T41" fmla="*/ 1 h 143"/>
                <a:gd name="T42" fmla="*/ 2 w 180"/>
                <a:gd name="T43" fmla="*/ 1 h 143"/>
                <a:gd name="T44" fmla="*/ 2 w 180"/>
                <a:gd name="T45" fmla="*/ 2 h 143"/>
                <a:gd name="T46" fmla="*/ 1 w 180"/>
                <a:gd name="T47" fmla="*/ 3 h 143"/>
                <a:gd name="T48" fmla="*/ 1 w 180"/>
                <a:gd name="T49" fmla="*/ 4 h 143"/>
                <a:gd name="T50" fmla="*/ 0 w 180"/>
                <a:gd name="T51" fmla="*/ 4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436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437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3 h 73"/>
                <a:gd name="T2" fmla="*/ 1 w 52"/>
                <a:gd name="T3" fmla="*/ 3 h 73"/>
                <a:gd name="T4" fmla="*/ 2 w 52"/>
                <a:gd name="T5" fmla="*/ 3 h 73"/>
                <a:gd name="T6" fmla="*/ 2 w 52"/>
                <a:gd name="T7" fmla="*/ 2 h 73"/>
                <a:gd name="T8" fmla="*/ 2 w 52"/>
                <a:gd name="T9" fmla="*/ 2 h 73"/>
                <a:gd name="T10" fmla="*/ 2 w 52"/>
                <a:gd name="T11" fmla="*/ 2 h 73"/>
                <a:gd name="T12" fmla="*/ 2 w 52"/>
                <a:gd name="T13" fmla="*/ 1 h 73"/>
                <a:gd name="T14" fmla="*/ 2 w 52"/>
                <a:gd name="T15" fmla="*/ 1 h 73"/>
                <a:gd name="T16" fmla="*/ 2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2 h 73"/>
                <a:gd name="T28" fmla="*/ 1 w 52"/>
                <a:gd name="T29" fmla="*/ 2 h 73"/>
                <a:gd name="T30" fmla="*/ 1 w 52"/>
                <a:gd name="T31" fmla="*/ 2 h 73"/>
                <a:gd name="T32" fmla="*/ 1 w 52"/>
                <a:gd name="T33" fmla="*/ 3 h 73"/>
                <a:gd name="T34" fmla="*/ 1 w 52"/>
                <a:gd name="T35" fmla="*/ 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438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3 h 73"/>
                <a:gd name="T2" fmla="*/ 1 w 52"/>
                <a:gd name="T3" fmla="*/ 3 h 73"/>
                <a:gd name="T4" fmla="*/ 2 w 52"/>
                <a:gd name="T5" fmla="*/ 3 h 73"/>
                <a:gd name="T6" fmla="*/ 2 w 52"/>
                <a:gd name="T7" fmla="*/ 2 h 73"/>
                <a:gd name="T8" fmla="*/ 2 w 52"/>
                <a:gd name="T9" fmla="*/ 2 h 73"/>
                <a:gd name="T10" fmla="*/ 2 w 52"/>
                <a:gd name="T11" fmla="*/ 2 h 73"/>
                <a:gd name="T12" fmla="*/ 2 w 52"/>
                <a:gd name="T13" fmla="*/ 1 h 73"/>
                <a:gd name="T14" fmla="*/ 2 w 52"/>
                <a:gd name="T15" fmla="*/ 1 h 73"/>
                <a:gd name="T16" fmla="*/ 2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2 h 73"/>
                <a:gd name="T28" fmla="*/ 1 w 52"/>
                <a:gd name="T29" fmla="*/ 2 h 73"/>
                <a:gd name="T30" fmla="*/ 1 w 52"/>
                <a:gd name="T31" fmla="*/ 2 h 73"/>
                <a:gd name="T32" fmla="*/ 1 w 52"/>
                <a:gd name="T33" fmla="*/ 3 h 73"/>
                <a:gd name="T34" fmla="*/ 1 w 52"/>
                <a:gd name="T35" fmla="*/ 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439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3 w 71"/>
                <a:gd name="T1" fmla="*/ 2 h 58"/>
                <a:gd name="T2" fmla="*/ 3 w 71"/>
                <a:gd name="T3" fmla="*/ 2 h 58"/>
                <a:gd name="T4" fmla="*/ 3 w 71"/>
                <a:gd name="T5" fmla="*/ 2 h 58"/>
                <a:gd name="T6" fmla="*/ 2 w 71"/>
                <a:gd name="T7" fmla="*/ 2 h 58"/>
                <a:gd name="T8" fmla="*/ 2 w 71"/>
                <a:gd name="T9" fmla="*/ 1 h 58"/>
                <a:gd name="T10" fmla="*/ 2 w 71"/>
                <a:gd name="T11" fmla="*/ 1 h 58"/>
                <a:gd name="T12" fmla="*/ 2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2 h 58"/>
                <a:gd name="T22" fmla="*/ 1 w 71"/>
                <a:gd name="T23" fmla="*/ 2 h 58"/>
                <a:gd name="T24" fmla="*/ 1 w 71"/>
                <a:gd name="T25" fmla="*/ 2 h 58"/>
                <a:gd name="T26" fmla="*/ 1 w 71"/>
                <a:gd name="T27" fmla="*/ 2 h 58"/>
                <a:gd name="T28" fmla="*/ 2 w 71"/>
                <a:gd name="T29" fmla="*/ 2 h 58"/>
                <a:gd name="T30" fmla="*/ 2 w 71"/>
                <a:gd name="T31" fmla="*/ 2 h 58"/>
                <a:gd name="T32" fmla="*/ 2 w 71"/>
                <a:gd name="T33" fmla="*/ 2 h 58"/>
                <a:gd name="T34" fmla="*/ 3 w 71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440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3 w 71"/>
                <a:gd name="T1" fmla="*/ 0 h 57"/>
                <a:gd name="T2" fmla="*/ 3 w 71"/>
                <a:gd name="T3" fmla="*/ 0 h 57"/>
                <a:gd name="T4" fmla="*/ 2 w 71"/>
                <a:gd name="T5" fmla="*/ 0 h 57"/>
                <a:gd name="T6" fmla="*/ 2 w 71"/>
                <a:gd name="T7" fmla="*/ 0 h 57"/>
                <a:gd name="T8" fmla="*/ 2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1 h 57"/>
                <a:gd name="T20" fmla="*/ 1 w 71"/>
                <a:gd name="T21" fmla="*/ 1 h 57"/>
                <a:gd name="T22" fmla="*/ 1 w 71"/>
                <a:gd name="T23" fmla="*/ 1 h 57"/>
                <a:gd name="T24" fmla="*/ 2 w 71"/>
                <a:gd name="T25" fmla="*/ 1 h 57"/>
                <a:gd name="T26" fmla="*/ 2 w 71"/>
                <a:gd name="T27" fmla="*/ 1 h 57"/>
                <a:gd name="T28" fmla="*/ 2 w 71"/>
                <a:gd name="T29" fmla="*/ 1 h 57"/>
                <a:gd name="T30" fmla="*/ 2 w 71"/>
                <a:gd name="T31" fmla="*/ 0 h 57"/>
                <a:gd name="T32" fmla="*/ 3 w 71"/>
                <a:gd name="T33" fmla="*/ 0 h 57"/>
                <a:gd name="T34" fmla="*/ 3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441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1 h 73"/>
                <a:gd name="T12" fmla="*/ 0 w 52"/>
                <a:gd name="T13" fmla="*/ 1 h 73"/>
                <a:gd name="T14" fmla="*/ 1 w 52"/>
                <a:gd name="T15" fmla="*/ 1 h 73"/>
                <a:gd name="T16" fmla="*/ 1 w 52"/>
                <a:gd name="T17" fmla="*/ 2 h 73"/>
                <a:gd name="T18" fmla="*/ 1 w 52"/>
                <a:gd name="T19" fmla="*/ 2 h 73"/>
                <a:gd name="T20" fmla="*/ 2 w 52"/>
                <a:gd name="T21" fmla="*/ 2 h 73"/>
                <a:gd name="T22" fmla="*/ 2 w 52"/>
                <a:gd name="T23" fmla="*/ 1 h 73"/>
                <a:gd name="T24" fmla="*/ 2 w 52"/>
                <a:gd name="T25" fmla="*/ 1 h 73"/>
                <a:gd name="T26" fmla="*/ 2 w 52"/>
                <a:gd name="T27" fmla="*/ 1 h 73"/>
                <a:gd name="T28" fmla="*/ 2 w 52"/>
                <a:gd name="T29" fmla="*/ 0 h 73"/>
                <a:gd name="T30" fmla="*/ 2 w 52"/>
                <a:gd name="T31" fmla="*/ 0 h 73"/>
                <a:gd name="T32" fmla="*/ 2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442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1 h 57"/>
                <a:gd name="T10" fmla="*/ 1 w 71"/>
                <a:gd name="T11" fmla="*/ 1 h 57"/>
                <a:gd name="T12" fmla="*/ 1 w 71"/>
                <a:gd name="T13" fmla="*/ 1 h 57"/>
                <a:gd name="T14" fmla="*/ 2 w 71"/>
                <a:gd name="T15" fmla="*/ 1 h 57"/>
                <a:gd name="T16" fmla="*/ 2 w 71"/>
                <a:gd name="T17" fmla="*/ 1 h 57"/>
                <a:gd name="T18" fmla="*/ 3 w 71"/>
                <a:gd name="T19" fmla="*/ 1 h 57"/>
                <a:gd name="T20" fmla="*/ 3 w 71"/>
                <a:gd name="T21" fmla="*/ 0 h 57"/>
                <a:gd name="T22" fmla="*/ 3 w 71"/>
                <a:gd name="T23" fmla="*/ 0 h 57"/>
                <a:gd name="T24" fmla="*/ 2 w 71"/>
                <a:gd name="T25" fmla="*/ 0 h 57"/>
                <a:gd name="T26" fmla="*/ 2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443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1 h 57"/>
                <a:gd name="T2" fmla="*/ 1 w 71"/>
                <a:gd name="T3" fmla="*/ 1 h 57"/>
                <a:gd name="T4" fmla="*/ 1 w 71"/>
                <a:gd name="T5" fmla="*/ 1 h 57"/>
                <a:gd name="T6" fmla="*/ 1 w 71"/>
                <a:gd name="T7" fmla="*/ 1 h 57"/>
                <a:gd name="T8" fmla="*/ 1 w 71"/>
                <a:gd name="T9" fmla="*/ 1 h 57"/>
                <a:gd name="T10" fmla="*/ 2 w 71"/>
                <a:gd name="T11" fmla="*/ 1 h 57"/>
                <a:gd name="T12" fmla="*/ 2 w 71"/>
                <a:gd name="T13" fmla="*/ 1 h 57"/>
                <a:gd name="T14" fmla="*/ 3 w 71"/>
                <a:gd name="T15" fmla="*/ 1 h 57"/>
                <a:gd name="T16" fmla="*/ 3 w 71"/>
                <a:gd name="T17" fmla="*/ 1 h 57"/>
                <a:gd name="T18" fmla="*/ 3 w 71"/>
                <a:gd name="T19" fmla="*/ 0 h 57"/>
                <a:gd name="T20" fmla="*/ 2 w 71"/>
                <a:gd name="T21" fmla="*/ 0 h 57"/>
                <a:gd name="T22" fmla="*/ 2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1 h 57"/>
                <a:gd name="T32" fmla="*/ 1 w 71"/>
                <a:gd name="T33" fmla="*/ 1 h 57"/>
                <a:gd name="T34" fmla="*/ 0 w 71"/>
                <a:gd name="T35" fmla="*/ 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444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445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2 h 73"/>
                <a:gd name="T2" fmla="*/ 1 w 53"/>
                <a:gd name="T3" fmla="*/ 2 h 73"/>
                <a:gd name="T4" fmla="*/ 1 w 53"/>
                <a:gd name="T5" fmla="*/ 2 h 73"/>
                <a:gd name="T6" fmla="*/ 1 w 53"/>
                <a:gd name="T7" fmla="*/ 1 h 73"/>
                <a:gd name="T8" fmla="*/ 1 w 53"/>
                <a:gd name="T9" fmla="*/ 1 h 73"/>
                <a:gd name="T10" fmla="*/ 1 w 53"/>
                <a:gd name="T11" fmla="*/ 1 h 73"/>
                <a:gd name="T12" fmla="*/ 1 w 53"/>
                <a:gd name="T13" fmla="*/ 0 h 73"/>
                <a:gd name="T14" fmla="*/ 1 w 53"/>
                <a:gd name="T15" fmla="*/ 0 h 73"/>
                <a:gd name="T16" fmla="*/ 1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1 h 73"/>
                <a:gd name="T28" fmla="*/ 0 w 53"/>
                <a:gd name="T29" fmla="*/ 1 h 73"/>
                <a:gd name="T30" fmla="*/ 0 w 53"/>
                <a:gd name="T31" fmla="*/ 1 h 73"/>
                <a:gd name="T32" fmla="*/ 0 w 53"/>
                <a:gd name="T33" fmla="*/ 2 h 73"/>
                <a:gd name="T34" fmla="*/ 0 w 53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446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2 h 73"/>
                <a:gd name="T2" fmla="*/ 1 w 53"/>
                <a:gd name="T3" fmla="*/ 2 h 73"/>
                <a:gd name="T4" fmla="*/ 1 w 53"/>
                <a:gd name="T5" fmla="*/ 2 h 73"/>
                <a:gd name="T6" fmla="*/ 1 w 53"/>
                <a:gd name="T7" fmla="*/ 1 h 73"/>
                <a:gd name="T8" fmla="*/ 1 w 53"/>
                <a:gd name="T9" fmla="*/ 1 h 73"/>
                <a:gd name="T10" fmla="*/ 1 w 53"/>
                <a:gd name="T11" fmla="*/ 1 h 73"/>
                <a:gd name="T12" fmla="*/ 1 w 53"/>
                <a:gd name="T13" fmla="*/ 0 h 73"/>
                <a:gd name="T14" fmla="*/ 1 w 53"/>
                <a:gd name="T15" fmla="*/ 0 h 73"/>
                <a:gd name="T16" fmla="*/ 1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1 h 73"/>
                <a:gd name="T28" fmla="*/ 0 w 53"/>
                <a:gd name="T29" fmla="*/ 1 h 73"/>
                <a:gd name="T30" fmla="*/ 0 w 53"/>
                <a:gd name="T31" fmla="*/ 1 h 73"/>
                <a:gd name="T32" fmla="*/ 0 w 53"/>
                <a:gd name="T33" fmla="*/ 2 h 73"/>
                <a:gd name="T34" fmla="*/ 0 w 53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447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3 w 71"/>
                <a:gd name="T1" fmla="*/ 2 h 58"/>
                <a:gd name="T2" fmla="*/ 3 w 71"/>
                <a:gd name="T3" fmla="*/ 2 h 58"/>
                <a:gd name="T4" fmla="*/ 3 w 71"/>
                <a:gd name="T5" fmla="*/ 2 h 58"/>
                <a:gd name="T6" fmla="*/ 2 w 71"/>
                <a:gd name="T7" fmla="*/ 2 h 58"/>
                <a:gd name="T8" fmla="*/ 2 w 71"/>
                <a:gd name="T9" fmla="*/ 1 h 58"/>
                <a:gd name="T10" fmla="*/ 2 w 71"/>
                <a:gd name="T11" fmla="*/ 1 h 58"/>
                <a:gd name="T12" fmla="*/ 2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2 h 58"/>
                <a:gd name="T24" fmla="*/ 1 w 71"/>
                <a:gd name="T25" fmla="*/ 2 h 58"/>
                <a:gd name="T26" fmla="*/ 1 w 71"/>
                <a:gd name="T27" fmla="*/ 2 h 58"/>
                <a:gd name="T28" fmla="*/ 2 w 71"/>
                <a:gd name="T29" fmla="*/ 2 h 58"/>
                <a:gd name="T30" fmla="*/ 2 w 71"/>
                <a:gd name="T31" fmla="*/ 2 h 58"/>
                <a:gd name="T32" fmla="*/ 2 w 71"/>
                <a:gd name="T33" fmla="*/ 2 h 58"/>
                <a:gd name="T34" fmla="*/ 3 w 71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448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3 w 72"/>
                <a:gd name="T1" fmla="*/ 1 h 56"/>
                <a:gd name="T2" fmla="*/ 3 w 72"/>
                <a:gd name="T3" fmla="*/ 0 h 56"/>
                <a:gd name="T4" fmla="*/ 2 w 72"/>
                <a:gd name="T5" fmla="*/ 0 h 56"/>
                <a:gd name="T6" fmla="*/ 2 w 72"/>
                <a:gd name="T7" fmla="*/ 0 h 56"/>
                <a:gd name="T8" fmla="*/ 2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2 h 56"/>
                <a:gd name="T20" fmla="*/ 1 w 72"/>
                <a:gd name="T21" fmla="*/ 2 h 56"/>
                <a:gd name="T22" fmla="*/ 1 w 72"/>
                <a:gd name="T23" fmla="*/ 2 h 56"/>
                <a:gd name="T24" fmla="*/ 2 w 72"/>
                <a:gd name="T25" fmla="*/ 2 h 56"/>
                <a:gd name="T26" fmla="*/ 2 w 72"/>
                <a:gd name="T27" fmla="*/ 2 h 56"/>
                <a:gd name="T28" fmla="*/ 2 w 72"/>
                <a:gd name="T29" fmla="*/ 2 h 56"/>
                <a:gd name="T30" fmla="*/ 3 w 72"/>
                <a:gd name="T31" fmla="*/ 1 h 56"/>
                <a:gd name="T32" fmla="*/ 3 w 72"/>
                <a:gd name="T33" fmla="*/ 1 h 56"/>
                <a:gd name="T34" fmla="*/ 3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449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1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2 h 72"/>
                <a:gd name="T12" fmla="*/ 0 w 53"/>
                <a:gd name="T13" fmla="*/ 2 h 72"/>
                <a:gd name="T14" fmla="*/ 0 w 53"/>
                <a:gd name="T15" fmla="*/ 2 h 72"/>
                <a:gd name="T16" fmla="*/ 0 w 53"/>
                <a:gd name="T17" fmla="*/ 3 h 72"/>
                <a:gd name="T18" fmla="*/ 0 w 53"/>
                <a:gd name="T19" fmla="*/ 3 h 72"/>
                <a:gd name="T20" fmla="*/ 1 w 53"/>
                <a:gd name="T21" fmla="*/ 3 h 72"/>
                <a:gd name="T22" fmla="*/ 1 w 53"/>
                <a:gd name="T23" fmla="*/ 2 h 72"/>
                <a:gd name="T24" fmla="*/ 1 w 53"/>
                <a:gd name="T25" fmla="*/ 2 h 72"/>
                <a:gd name="T26" fmla="*/ 1 w 53"/>
                <a:gd name="T27" fmla="*/ 2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450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2 h 56"/>
                <a:gd name="T10" fmla="*/ 1 w 71"/>
                <a:gd name="T11" fmla="*/ 2 h 56"/>
                <a:gd name="T12" fmla="*/ 1 w 71"/>
                <a:gd name="T13" fmla="*/ 2 h 56"/>
                <a:gd name="T14" fmla="*/ 2 w 71"/>
                <a:gd name="T15" fmla="*/ 2 h 56"/>
                <a:gd name="T16" fmla="*/ 2 w 71"/>
                <a:gd name="T17" fmla="*/ 2 h 56"/>
                <a:gd name="T18" fmla="*/ 3 w 71"/>
                <a:gd name="T19" fmla="*/ 2 h 56"/>
                <a:gd name="T20" fmla="*/ 3 w 71"/>
                <a:gd name="T21" fmla="*/ 1 h 56"/>
                <a:gd name="T22" fmla="*/ 3 w 71"/>
                <a:gd name="T23" fmla="*/ 1 h 56"/>
                <a:gd name="T24" fmla="*/ 2 w 71"/>
                <a:gd name="T25" fmla="*/ 1 h 56"/>
                <a:gd name="T26" fmla="*/ 2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451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1 h 57"/>
                <a:gd name="T2" fmla="*/ 1 w 72"/>
                <a:gd name="T3" fmla="*/ 1 h 57"/>
                <a:gd name="T4" fmla="*/ 1 w 72"/>
                <a:gd name="T5" fmla="*/ 1 h 57"/>
                <a:gd name="T6" fmla="*/ 1 w 72"/>
                <a:gd name="T7" fmla="*/ 1 h 57"/>
                <a:gd name="T8" fmla="*/ 1 w 72"/>
                <a:gd name="T9" fmla="*/ 1 h 57"/>
                <a:gd name="T10" fmla="*/ 2 w 72"/>
                <a:gd name="T11" fmla="*/ 1 h 57"/>
                <a:gd name="T12" fmla="*/ 2 w 72"/>
                <a:gd name="T13" fmla="*/ 1 h 57"/>
                <a:gd name="T14" fmla="*/ 3 w 72"/>
                <a:gd name="T15" fmla="*/ 1 h 57"/>
                <a:gd name="T16" fmla="*/ 3 w 72"/>
                <a:gd name="T17" fmla="*/ 0 h 57"/>
                <a:gd name="T18" fmla="*/ 3 w 72"/>
                <a:gd name="T19" fmla="*/ 0 h 57"/>
                <a:gd name="T20" fmla="*/ 2 w 72"/>
                <a:gd name="T21" fmla="*/ 0 h 57"/>
                <a:gd name="T22" fmla="*/ 2 w 72"/>
                <a:gd name="T23" fmla="*/ 0 h 57"/>
                <a:gd name="T24" fmla="*/ 2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1 h 57"/>
                <a:gd name="T32" fmla="*/ 1 w 72"/>
                <a:gd name="T33" fmla="*/ 1 h 57"/>
                <a:gd name="T34" fmla="*/ 0 w 72"/>
                <a:gd name="T35" fmla="*/ 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452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453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2 h 73"/>
                <a:gd name="T2" fmla="*/ 1 w 52"/>
                <a:gd name="T3" fmla="*/ 2 h 73"/>
                <a:gd name="T4" fmla="*/ 2 w 52"/>
                <a:gd name="T5" fmla="*/ 2 h 73"/>
                <a:gd name="T6" fmla="*/ 2 w 52"/>
                <a:gd name="T7" fmla="*/ 1 h 73"/>
                <a:gd name="T8" fmla="*/ 2 w 52"/>
                <a:gd name="T9" fmla="*/ 1 h 73"/>
                <a:gd name="T10" fmla="*/ 2 w 52"/>
                <a:gd name="T11" fmla="*/ 1 h 73"/>
                <a:gd name="T12" fmla="*/ 2 w 52"/>
                <a:gd name="T13" fmla="*/ 0 h 73"/>
                <a:gd name="T14" fmla="*/ 2 w 52"/>
                <a:gd name="T15" fmla="*/ 0 h 73"/>
                <a:gd name="T16" fmla="*/ 2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2 h 73"/>
                <a:gd name="T34" fmla="*/ 1 w 52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54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2 h 73"/>
                <a:gd name="T2" fmla="*/ 1 w 52"/>
                <a:gd name="T3" fmla="*/ 2 h 73"/>
                <a:gd name="T4" fmla="*/ 2 w 52"/>
                <a:gd name="T5" fmla="*/ 2 h 73"/>
                <a:gd name="T6" fmla="*/ 2 w 52"/>
                <a:gd name="T7" fmla="*/ 1 h 73"/>
                <a:gd name="T8" fmla="*/ 2 w 52"/>
                <a:gd name="T9" fmla="*/ 1 h 73"/>
                <a:gd name="T10" fmla="*/ 2 w 52"/>
                <a:gd name="T11" fmla="*/ 1 h 73"/>
                <a:gd name="T12" fmla="*/ 2 w 52"/>
                <a:gd name="T13" fmla="*/ 0 h 73"/>
                <a:gd name="T14" fmla="*/ 2 w 52"/>
                <a:gd name="T15" fmla="*/ 0 h 73"/>
                <a:gd name="T16" fmla="*/ 2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2 h 73"/>
                <a:gd name="T34" fmla="*/ 1 w 52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55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2 w 72"/>
                <a:gd name="T1" fmla="*/ 1 h 58"/>
                <a:gd name="T2" fmla="*/ 2 w 72"/>
                <a:gd name="T3" fmla="*/ 1 h 58"/>
                <a:gd name="T4" fmla="*/ 2 w 72"/>
                <a:gd name="T5" fmla="*/ 1 h 58"/>
                <a:gd name="T6" fmla="*/ 2 w 72"/>
                <a:gd name="T7" fmla="*/ 1 h 58"/>
                <a:gd name="T8" fmla="*/ 1 w 72"/>
                <a:gd name="T9" fmla="*/ 0 h 58"/>
                <a:gd name="T10" fmla="*/ 1 w 72"/>
                <a:gd name="T11" fmla="*/ 0 h 58"/>
                <a:gd name="T12" fmla="*/ 1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1 h 58"/>
                <a:gd name="T24" fmla="*/ 0 w 72"/>
                <a:gd name="T25" fmla="*/ 1 h 58"/>
                <a:gd name="T26" fmla="*/ 0 w 72"/>
                <a:gd name="T27" fmla="*/ 1 h 58"/>
                <a:gd name="T28" fmla="*/ 1 w 72"/>
                <a:gd name="T29" fmla="*/ 1 h 58"/>
                <a:gd name="T30" fmla="*/ 1 w 72"/>
                <a:gd name="T31" fmla="*/ 1 h 58"/>
                <a:gd name="T32" fmla="*/ 1 w 72"/>
                <a:gd name="T33" fmla="*/ 1 h 58"/>
                <a:gd name="T34" fmla="*/ 2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56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2 w 72"/>
                <a:gd name="T1" fmla="*/ 1 h 56"/>
                <a:gd name="T2" fmla="*/ 2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2 h 56"/>
                <a:gd name="T20" fmla="*/ 0 w 72"/>
                <a:gd name="T21" fmla="*/ 2 h 56"/>
                <a:gd name="T22" fmla="*/ 0 w 72"/>
                <a:gd name="T23" fmla="*/ 2 h 56"/>
                <a:gd name="T24" fmla="*/ 1 w 72"/>
                <a:gd name="T25" fmla="*/ 2 h 56"/>
                <a:gd name="T26" fmla="*/ 1 w 72"/>
                <a:gd name="T27" fmla="*/ 2 h 56"/>
                <a:gd name="T28" fmla="*/ 1 w 72"/>
                <a:gd name="T29" fmla="*/ 2 h 56"/>
                <a:gd name="T30" fmla="*/ 2 w 72"/>
                <a:gd name="T31" fmla="*/ 1 h 56"/>
                <a:gd name="T32" fmla="*/ 2 w 72"/>
                <a:gd name="T33" fmla="*/ 1 h 56"/>
                <a:gd name="T34" fmla="*/ 2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57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2 h 72"/>
                <a:gd name="T12" fmla="*/ 0 w 53"/>
                <a:gd name="T13" fmla="*/ 2 h 72"/>
                <a:gd name="T14" fmla="*/ 1 w 53"/>
                <a:gd name="T15" fmla="*/ 2 h 72"/>
                <a:gd name="T16" fmla="*/ 1 w 53"/>
                <a:gd name="T17" fmla="*/ 3 h 72"/>
                <a:gd name="T18" fmla="*/ 1 w 53"/>
                <a:gd name="T19" fmla="*/ 3 h 72"/>
                <a:gd name="T20" fmla="*/ 2 w 53"/>
                <a:gd name="T21" fmla="*/ 3 h 72"/>
                <a:gd name="T22" fmla="*/ 2 w 53"/>
                <a:gd name="T23" fmla="*/ 2 h 72"/>
                <a:gd name="T24" fmla="*/ 2 w 53"/>
                <a:gd name="T25" fmla="*/ 2 h 72"/>
                <a:gd name="T26" fmla="*/ 2 w 53"/>
                <a:gd name="T27" fmla="*/ 2 h 72"/>
                <a:gd name="T28" fmla="*/ 2 w 53"/>
                <a:gd name="T29" fmla="*/ 1 h 72"/>
                <a:gd name="T30" fmla="*/ 2 w 53"/>
                <a:gd name="T31" fmla="*/ 1 h 72"/>
                <a:gd name="T32" fmla="*/ 2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58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2 h 57"/>
                <a:gd name="T10" fmla="*/ 0 w 72"/>
                <a:gd name="T11" fmla="*/ 2 h 57"/>
                <a:gd name="T12" fmla="*/ 1 w 72"/>
                <a:gd name="T13" fmla="*/ 2 h 57"/>
                <a:gd name="T14" fmla="*/ 1 w 72"/>
                <a:gd name="T15" fmla="*/ 2 h 57"/>
                <a:gd name="T16" fmla="*/ 1 w 72"/>
                <a:gd name="T17" fmla="*/ 2 h 57"/>
                <a:gd name="T18" fmla="*/ 2 w 72"/>
                <a:gd name="T19" fmla="*/ 2 h 57"/>
                <a:gd name="T20" fmla="*/ 2 w 72"/>
                <a:gd name="T21" fmla="*/ 1 h 57"/>
                <a:gd name="T22" fmla="*/ 2 w 72"/>
                <a:gd name="T23" fmla="*/ 1 h 57"/>
                <a:gd name="T24" fmla="*/ 1 w 72"/>
                <a:gd name="T25" fmla="*/ 1 h 57"/>
                <a:gd name="T26" fmla="*/ 1 w 72"/>
                <a:gd name="T27" fmla="*/ 1 h 57"/>
                <a:gd name="T28" fmla="*/ 1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59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2 h 58"/>
                <a:gd name="T2" fmla="*/ 0 w 72"/>
                <a:gd name="T3" fmla="*/ 2 h 58"/>
                <a:gd name="T4" fmla="*/ 0 w 72"/>
                <a:gd name="T5" fmla="*/ 2 h 58"/>
                <a:gd name="T6" fmla="*/ 0 w 72"/>
                <a:gd name="T7" fmla="*/ 2 h 58"/>
                <a:gd name="T8" fmla="*/ 1 w 72"/>
                <a:gd name="T9" fmla="*/ 2 h 58"/>
                <a:gd name="T10" fmla="*/ 1 w 72"/>
                <a:gd name="T11" fmla="*/ 2 h 58"/>
                <a:gd name="T12" fmla="*/ 1 w 72"/>
                <a:gd name="T13" fmla="*/ 2 h 58"/>
                <a:gd name="T14" fmla="*/ 2 w 72"/>
                <a:gd name="T15" fmla="*/ 2 h 58"/>
                <a:gd name="T16" fmla="*/ 2 w 72"/>
                <a:gd name="T17" fmla="*/ 1 h 58"/>
                <a:gd name="T18" fmla="*/ 2 w 72"/>
                <a:gd name="T19" fmla="*/ 1 h 58"/>
                <a:gd name="T20" fmla="*/ 1 w 72"/>
                <a:gd name="T21" fmla="*/ 1 h 58"/>
                <a:gd name="T22" fmla="*/ 1 w 72"/>
                <a:gd name="T23" fmla="*/ 0 h 58"/>
                <a:gd name="T24" fmla="*/ 1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2 h 58"/>
                <a:gd name="T32" fmla="*/ 0 w 72"/>
                <a:gd name="T33" fmla="*/ 2 h 58"/>
                <a:gd name="T34" fmla="*/ 0 w 72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460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5 w 144"/>
                <a:gd name="T1" fmla="*/ 0 h 167"/>
                <a:gd name="T2" fmla="*/ 5 w 144"/>
                <a:gd name="T3" fmla="*/ 1 h 167"/>
                <a:gd name="T4" fmla="*/ 5 w 144"/>
                <a:gd name="T5" fmla="*/ 2 h 167"/>
                <a:gd name="T6" fmla="*/ 5 w 144"/>
                <a:gd name="T7" fmla="*/ 3 h 167"/>
                <a:gd name="T8" fmla="*/ 4 w 144"/>
                <a:gd name="T9" fmla="*/ 4 h 167"/>
                <a:gd name="T10" fmla="*/ 4 w 144"/>
                <a:gd name="T11" fmla="*/ 5 h 167"/>
                <a:gd name="T12" fmla="*/ 3 w 144"/>
                <a:gd name="T13" fmla="*/ 5 h 167"/>
                <a:gd name="T14" fmla="*/ 2 w 144"/>
                <a:gd name="T15" fmla="*/ 6 h 167"/>
                <a:gd name="T16" fmla="*/ 2 w 144"/>
                <a:gd name="T17" fmla="*/ 6 h 167"/>
                <a:gd name="T18" fmla="*/ 1 w 144"/>
                <a:gd name="T19" fmla="*/ 6 h 167"/>
                <a:gd name="T20" fmla="*/ 1 w 144"/>
                <a:gd name="T21" fmla="*/ 5 h 167"/>
                <a:gd name="T22" fmla="*/ 0 w 144"/>
                <a:gd name="T23" fmla="*/ 5 h 167"/>
                <a:gd name="T24" fmla="*/ 1 w 144"/>
                <a:gd name="T25" fmla="*/ 4 h 167"/>
                <a:gd name="T26" fmla="*/ 1 w 144"/>
                <a:gd name="T27" fmla="*/ 4 h 167"/>
                <a:gd name="T28" fmla="*/ 1 w 144"/>
                <a:gd name="T29" fmla="*/ 3 h 167"/>
                <a:gd name="T30" fmla="*/ 2 w 144"/>
                <a:gd name="T31" fmla="*/ 3 h 167"/>
                <a:gd name="T32" fmla="*/ 2 w 144"/>
                <a:gd name="T33" fmla="*/ 3 h 167"/>
                <a:gd name="T34" fmla="*/ 3 w 144"/>
                <a:gd name="T35" fmla="*/ 3 h 167"/>
                <a:gd name="T36" fmla="*/ 3 w 144"/>
                <a:gd name="T37" fmla="*/ 3 h 167"/>
                <a:gd name="T38" fmla="*/ 4 w 144"/>
                <a:gd name="T39" fmla="*/ 2 h 167"/>
                <a:gd name="T40" fmla="*/ 4 w 144"/>
                <a:gd name="T41" fmla="*/ 2 h 167"/>
                <a:gd name="T42" fmla="*/ 5 w 144"/>
                <a:gd name="T43" fmla="*/ 1 h 167"/>
                <a:gd name="T44" fmla="*/ 5 w 144"/>
                <a:gd name="T45" fmla="*/ 1 h 167"/>
                <a:gd name="T46" fmla="*/ 5 w 144"/>
                <a:gd name="T47" fmla="*/ 1 h 167"/>
                <a:gd name="T48" fmla="*/ 5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461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7 w 204"/>
                <a:gd name="T1" fmla="*/ 0 h 82"/>
                <a:gd name="T2" fmla="*/ 7 w 204"/>
                <a:gd name="T3" fmla="*/ 0 h 82"/>
                <a:gd name="T4" fmla="*/ 6 w 204"/>
                <a:gd name="T5" fmla="*/ 0 h 82"/>
                <a:gd name="T6" fmla="*/ 6 w 204"/>
                <a:gd name="T7" fmla="*/ 0 h 82"/>
                <a:gd name="T8" fmla="*/ 6 w 204"/>
                <a:gd name="T9" fmla="*/ 1 h 82"/>
                <a:gd name="T10" fmla="*/ 5 w 204"/>
                <a:gd name="T11" fmla="*/ 1 h 82"/>
                <a:gd name="T12" fmla="*/ 5 w 204"/>
                <a:gd name="T13" fmla="*/ 1 h 82"/>
                <a:gd name="T14" fmla="*/ 4 w 204"/>
                <a:gd name="T15" fmla="*/ 2 h 82"/>
                <a:gd name="T16" fmla="*/ 4 w 204"/>
                <a:gd name="T17" fmla="*/ 2 h 82"/>
                <a:gd name="T18" fmla="*/ 4 w 204"/>
                <a:gd name="T19" fmla="*/ 2 h 82"/>
                <a:gd name="T20" fmla="*/ 3 w 204"/>
                <a:gd name="T21" fmla="*/ 2 h 82"/>
                <a:gd name="T22" fmla="*/ 3 w 204"/>
                <a:gd name="T23" fmla="*/ 2 h 82"/>
                <a:gd name="T24" fmla="*/ 2 w 204"/>
                <a:gd name="T25" fmla="*/ 2 h 82"/>
                <a:gd name="T26" fmla="*/ 2 w 204"/>
                <a:gd name="T27" fmla="*/ 2 h 82"/>
                <a:gd name="T28" fmla="*/ 2 w 204"/>
                <a:gd name="T29" fmla="*/ 2 h 82"/>
                <a:gd name="T30" fmla="*/ 1 w 204"/>
                <a:gd name="T31" fmla="*/ 2 h 82"/>
                <a:gd name="T32" fmla="*/ 1 w 204"/>
                <a:gd name="T33" fmla="*/ 2 h 82"/>
                <a:gd name="T34" fmla="*/ 1 w 204"/>
                <a:gd name="T35" fmla="*/ 1 h 82"/>
                <a:gd name="T36" fmla="*/ 0 w 204"/>
                <a:gd name="T37" fmla="*/ 1 h 82"/>
                <a:gd name="T38" fmla="*/ 1 w 204"/>
                <a:gd name="T39" fmla="*/ 0 h 82"/>
                <a:gd name="T40" fmla="*/ 1 w 204"/>
                <a:gd name="T41" fmla="*/ 0 h 82"/>
                <a:gd name="T42" fmla="*/ 2 w 204"/>
                <a:gd name="T43" fmla="*/ 0 h 82"/>
                <a:gd name="T44" fmla="*/ 2 w 204"/>
                <a:gd name="T45" fmla="*/ 0 h 82"/>
                <a:gd name="T46" fmla="*/ 3 w 204"/>
                <a:gd name="T47" fmla="*/ 0 h 82"/>
                <a:gd name="T48" fmla="*/ 3 w 204"/>
                <a:gd name="T49" fmla="*/ 0 h 82"/>
                <a:gd name="T50" fmla="*/ 4 w 204"/>
                <a:gd name="T51" fmla="*/ 0 h 82"/>
                <a:gd name="T52" fmla="*/ 4 w 204"/>
                <a:gd name="T53" fmla="*/ 0 h 82"/>
                <a:gd name="T54" fmla="*/ 5 w 204"/>
                <a:gd name="T55" fmla="*/ 0 h 82"/>
                <a:gd name="T56" fmla="*/ 5 w 204"/>
                <a:gd name="T57" fmla="*/ 0 h 82"/>
                <a:gd name="T58" fmla="*/ 6 w 204"/>
                <a:gd name="T59" fmla="*/ 0 h 82"/>
                <a:gd name="T60" fmla="*/ 6 w 204"/>
                <a:gd name="T61" fmla="*/ 0 h 82"/>
                <a:gd name="T62" fmla="*/ 7 w 204"/>
                <a:gd name="T63" fmla="*/ 0 h 82"/>
                <a:gd name="T64" fmla="*/ 7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462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2 w 84"/>
                <a:gd name="T3" fmla="*/ 1 h 208"/>
                <a:gd name="T4" fmla="*/ 2 w 84"/>
                <a:gd name="T5" fmla="*/ 2 h 208"/>
                <a:gd name="T6" fmla="*/ 3 w 84"/>
                <a:gd name="T7" fmla="*/ 3 h 208"/>
                <a:gd name="T8" fmla="*/ 3 w 84"/>
                <a:gd name="T9" fmla="*/ 4 h 208"/>
                <a:gd name="T10" fmla="*/ 3 w 84"/>
                <a:gd name="T11" fmla="*/ 4 h 208"/>
                <a:gd name="T12" fmla="*/ 3 w 84"/>
                <a:gd name="T13" fmla="*/ 5 h 208"/>
                <a:gd name="T14" fmla="*/ 3 w 84"/>
                <a:gd name="T15" fmla="*/ 6 h 208"/>
                <a:gd name="T16" fmla="*/ 2 w 84"/>
                <a:gd name="T17" fmla="*/ 7 h 208"/>
                <a:gd name="T18" fmla="*/ 2 w 84"/>
                <a:gd name="T19" fmla="*/ 7 h 208"/>
                <a:gd name="T20" fmla="*/ 1 w 84"/>
                <a:gd name="T21" fmla="*/ 7 h 208"/>
                <a:gd name="T22" fmla="*/ 1 w 84"/>
                <a:gd name="T23" fmla="*/ 7 h 208"/>
                <a:gd name="T24" fmla="*/ 1 w 84"/>
                <a:gd name="T25" fmla="*/ 6 h 208"/>
                <a:gd name="T26" fmla="*/ 0 w 84"/>
                <a:gd name="T27" fmla="*/ 6 h 208"/>
                <a:gd name="T28" fmla="*/ 1 w 84"/>
                <a:gd name="T29" fmla="*/ 5 h 208"/>
                <a:gd name="T30" fmla="*/ 1 w 84"/>
                <a:gd name="T31" fmla="*/ 5 h 208"/>
                <a:gd name="T32" fmla="*/ 1 w 84"/>
                <a:gd name="T33" fmla="*/ 4 h 208"/>
                <a:gd name="T34" fmla="*/ 2 w 84"/>
                <a:gd name="T35" fmla="*/ 3 h 208"/>
                <a:gd name="T36" fmla="*/ 2 w 84"/>
                <a:gd name="T37" fmla="*/ 2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463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2 w 144"/>
                <a:gd name="T5" fmla="*/ 0 h 170"/>
                <a:gd name="T6" fmla="*/ 3 w 144"/>
                <a:gd name="T7" fmla="*/ 1 h 170"/>
                <a:gd name="T8" fmla="*/ 4 w 144"/>
                <a:gd name="T9" fmla="*/ 1 h 170"/>
                <a:gd name="T10" fmla="*/ 4 w 144"/>
                <a:gd name="T11" fmla="*/ 2 h 170"/>
                <a:gd name="T12" fmla="*/ 5 w 144"/>
                <a:gd name="T13" fmla="*/ 2 h 170"/>
                <a:gd name="T14" fmla="*/ 5 w 144"/>
                <a:gd name="T15" fmla="*/ 3 h 170"/>
                <a:gd name="T16" fmla="*/ 5 w 144"/>
                <a:gd name="T17" fmla="*/ 4 h 170"/>
                <a:gd name="T18" fmla="*/ 5 w 144"/>
                <a:gd name="T19" fmla="*/ 4 h 170"/>
                <a:gd name="T20" fmla="*/ 4 w 144"/>
                <a:gd name="T21" fmla="*/ 5 h 170"/>
                <a:gd name="T22" fmla="*/ 4 w 144"/>
                <a:gd name="T23" fmla="*/ 5 h 170"/>
                <a:gd name="T24" fmla="*/ 3 w 144"/>
                <a:gd name="T25" fmla="*/ 5 h 170"/>
                <a:gd name="T26" fmla="*/ 3 w 144"/>
                <a:gd name="T27" fmla="*/ 4 h 170"/>
                <a:gd name="T28" fmla="*/ 3 w 144"/>
                <a:gd name="T29" fmla="*/ 4 h 170"/>
                <a:gd name="T30" fmla="*/ 2 w 144"/>
                <a:gd name="T31" fmla="*/ 3 h 170"/>
                <a:gd name="T32" fmla="*/ 3 w 144"/>
                <a:gd name="T33" fmla="*/ 3 h 170"/>
                <a:gd name="T34" fmla="*/ 3 w 144"/>
                <a:gd name="T35" fmla="*/ 2 h 170"/>
                <a:gd name="T36" fmla="*/ 2 w 144"/>
                <a:gd name="T37" fmla="*/ 1 h 170"/>
                <a:gd name="T38" fmla="*/ 2 w 144"/>
                <a:gd name="T39" fmla="*/ 1 h 170"/>
                <a:gd name="T40" fmla="*/ 2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464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1 w 199"/>
                <a:gd name="T7" fmla="*/ 0 h 103"/>
                <a:gd name="T8" fmla="*/ 1 w 199"/>
                <a:gd name="T9" fmla="*/ 0 h 103"/>
                <a:gd name="T10" fmla="*/ 2 w 199"/>
                <a:gd name="T11" fmla="*/ 0 h 103"/>
                <a:gd name="T12" fmla="*/ 2 w 199"/>
                <a:gd name="T13" fmla="*/ 0 h 103"/>
                <a:gd name="T14" fmla="*/ 3 w 199"/>
                <a:gd name="T15" fmla="*/ 0 h 103"/>
                <a:gd name="T16" fmla="*/ 3 w 199"/>
                <a:gd name="T17" fmla="*/ 0 h 103"/>
                <a:gd name="T18" fmla="*/ 4 w 199"/>
                <a:gd name="T19" fmla="*/ 0 h 103"/>
                <a:gd name="T20" fmla="*/ 4 w 199"/>
                <a:gd name="T21" fmla="*/ 0 h 103"/>
                <a:gd name="T22" fmla="*/ 4 w 199"/>
                <a:gd name="T23" fmla="*/ 0 h 103"/>
                <a:gd name="T24" fmla="*/ 5 w 199"/>
                <a:gd name="T25" fmla="*/ 0 h 103"/>
                <a:gd name="T26" fmla="*/ 5 w 199"/>
                <a:gd name="T27" fmla="*/ 0 h 103"/>
                <a:gd name="T28" fmla="*/ 5 w 199"/>
                <a:gd name="T29" fmla="*/ 1 h 103"/>
                <a:gd name="T30" fmla="*/ 5 w 199"/>
                <a:gd name="T31" fmla="*/ 1 h 103"/>
                <a:gd name="T32" fmla="*/ 6 w 199"/>
                <a:gd name="T33" fmla="*/ 1 h 103"/>
                <a:gd name="T34" fmla="*/ 6 w 199"/>
                <a:gd name="T35" fmla="*/ 2 h 103"/>
                <a:gd name="T36" fmla="*/ 6 w 199"/>
                <a:gd name="T37" fmla="*/ 2 h 103"/>
                <a:gd name="T38" fmla="*/ 5 w 199"/>
                <a:gd name="T39" fmla="*/ 3 h 103"/>
                <a:gd name="T40" fmla="*/ 5 w 199"/>
                <a:gd name="T41" fmla="*/ 3 h 103"/>
                <a:gd name="T42" fmla="*/ 4 w 199"/>
                <a:gd name="T43" fmla="*/ 3 h 103"/>
                <a:gd name="T44" fmla="*/ 4 w 199"/>
                <a:gd name="T45" fmla="*/ 2 h 103"/>
                <a:gd name="T46" fmla="*/ 3 w 199"/>
                <a:gd name="T47" fmla="*/ 2 h 103"/>
                <a:gd name="T48" fmla="*/ 3 w 199"/>
                <a:gd name="T49" fmla="*/ 1 h 103"/>
                <a:gd name="T50" fmla="*/ 3 w 199"/>
                <a:gd name="T51" fmla="*/ 1 h 103"/>
                <a:gd name="T52" fmla="*/ 2 w 199"/>
                <a:gd name="T53" fmla="*/ 1 h 103"/>
                <a:gd name="T54" fmla="*/ 2 w 199"/>
                <a:gd name="T55" fmla="*/ 0 h 103"/>
                <a:gd name="T56" fmla="*/ 1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465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2 w 107"/>
                <a:gd name="T1" fmla="*/ 0 h 195"/>
                <a:gd name="T2" fmla="*/ 3 w 107"/>
                <a:gd name="T3" fmla="*/ 1 h 195"/>
                <a:gd name="T4" fmla="*/ 3 w 107"/>
                <a:gd name="T5" fmla="*/ 2 h 195"/>
                <a:gd name="T6" fmla="*/ 3 w 107"/>
                <a:gd name="T7" fmla="*/ 3 h 195"/>
                <a:gd name="T8" fmla="*/ 3 w 107"/>
                <a:gd name="T9" fmla="*/ 4 h 195"/>
                <a:gd name="T10" fmla="*/ 3 w 107"/>
                <a:gd name="T11" fmla="*/ 5 h 195"/>
                <a:gd name="T12" fmla="*/ 2 w 107"/>
                <a:gd name="T13" fmla="*/ 6 h 195"/>
                <a:gd name="T14" fmla="*/ 2 w 107"/>
                <a:gd name="T15" fmla="*/ 6 h 195"/>
                <a:gd name="T16" fmla="*/ 1 w 107"/>
                <a:gd name="T17" fmla="*/ 7 h 195"/>
                <a:gd name="T18" fmla="*/ 0 w 107"/>
                <a:gd name="T19" fmla="*/ 7 h 195"/>
                <a:gd name="T20" fmla="*/ 0 w 107"/>
                <a:gd name="T21" fmla="*/ 6 h 195"/>
                <a:gd name="T22" fmla="*/ 0 w 107"/>
                <a:gd name="T23" fmla="*/ 6 h 195"/>
                <a:gd name="T24" fmla="*/ 0 w 107"/>
                <a:gd name="T25" fmla="*/ 6 h 195"/>
                <a:gd name="T26" fmla="*/ 0 w 107"/>
                <a:gd name="T27" fmla="*/ 5 h 195"/>
                <a:gd name="T28" fmla="*/ 0 w 107"/>
                <a:gd name="T29" fmla="*/ 4 h 195"/>
                <a:gd name="T30" fmla="*/ 0 w 107"/>
                <a:gd name="T31" fmla="*/ 4 h 195"/>
                <a:gd name="T32" fmla="*/ 1 w 107"/>
                <a:gd name="T33" fmla="*/ 4 h 195"/>
                <a:gd name="T34" fmla="*/ 1 w 107"/>
                <a:gd name="T35" fmla="*/ 3 h 195"/>
                <a:gd name="T36" fmla="*/ 2 w 107"/>
                <a:gd name="T37" fmla="*/ 3 h 195"/>
                <a:gd name="T38" fmla="*/ 2 w 107"/>
                <a:gd name="T39" fmla="*/ 2 h 195"/>
                <a:gd name="T40" fmla="*/ 2 w 107"/>
                <a:gd name="T41" fmla="*/ 2 h 195"/>
                <a:gd name="T42" fmla="*/ 2 w 107"/>
                <a:gd name="T43" fmla="*/ 1 h 195"/>
                <a:gd name="T44" fmla="*/ 2 w 107"/>
                <a:gd name="T45" fmla="*/ 1 h 195"/>
                <a:gd name="T46" fmla="*/ 2 w 107"/>
                <a:gd name="T47" fmla="*/ 1 h 195"/>
                <a:gd name="T48" fmla="*/ 2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466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5 w 183"/>
                <a:gd name="T1" fmla="*/ 0 h 126"/>
                <a:gd name="T2" fmla="*/ 5 w 183"/>
                <a:gd name="T3" fmla="*/ 1 h 126"/>
                <a:gd name="T4" fmla="*/ 4 w 183"/>
                <a:gd name="T5" fmla="*/ 2 h 126"/>
                <a:gd name="T6" fmla="*/ 4 w 183"/>
                <a:gd name="T7" fmla="*/ 3 h 126"/>
                <a:gd name="T8" fmla="*/ 3 w 183"/>
                <a:gd name="T9" fmla="*/ 3 h 126"/>
                <a:gd name="T10" fmla="*/ 3 w 183"/>
                <a:gd name="T11" fmla="*/ 4 h 126"/>
                <a:gd name="T12" fmla="*/ 2 w 183"/>
                <a:gd name="T13" fmla="*/ 4 h 126"/>
                <a:gd name="T14" fmla="*/ 1 w 183"/>
                <a:gd name="T15" fmla="*/ 4 h 126"/>
                <a:gd name="T16" fmla="*/ 0 w 183"/>
                <a:gd name="T17" fmla="*/ 4 h 126"/>
                <a:gd name="T18" fmla="*/ 0 w 183"/>
                <a:gd name="T19" fmla="*/ 4 h 126"/>
                <a:gd name="T20" fmla="*/ 0 w 183"/>
                <a:gd name="T21" fmla="*/ 3 h 126"/>
                <a:gd name="T22" fmla="*/ 0 w 183"/>
                <a:gd name="T23" fmla="*/ 3 h 126"/>
                <a:gd name="T24" fmla="*/ 0 w 183"/>
                <a:gd name="T25" fmla="*/ 3 h 126"/>
                <a:gd name="T26" fmla="*/ 0 w 183"/>
                <a:gd name="T27" fmla="*/ 2 h 126"/>
                <a:gd name="T28" fmla="*/ 1 w 183"/>
                <a:gd name="T29" fmla="*/ 2 h 126"/>
                <a:gd name="T30" fmla="*/ 1 w 183"/>
                <a:gd name="T31" fmla="*/ 2 h 126"/>
                <a:gd name="T32" fmla="*/ 2 w 183"/>
                <a:gd name="T33" fmla="*/ 2 h 126"/>
                <a:gd name="T34" fmla="*/ 3 w 183"/>
                <a:gd name="T35" fmla="*/ 2 h 126"/>
                <a:gd name="T36" fmla="*/ 3 w 183"/>
                <a:gd name="T37" fmla="*/ 2 h 126"/>
                <a:gd name="T38" fmla="*/ 4 w 183"/>
                <a:gd name="T39" fmla="*/ 2 h 126"/>
                <a:gd name="T40" fmla="*/ 4 w 183"/>
                <a:gd name="T41" fmla="*/ 1 h 126"/>
                <a:gd name="T42" fmla="*/ 5 w 183"/>
                <a:gd name="T43" fmla="*/ 1 h 126"/>
                <a:gd name="T44" fmla="*/ 5 w 183"/>
                <a:gd name="T45" fmla="*/ 1 h 126"/>
                <a:gd name="T46" fmla="*/ 5 w 183"/>
                <a:gd name="T47" fmla="*/ 1 h 126"/>
                <a:gd name="T48" fmla="*/ 5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 467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2 w 102"/>
                <a:gd name="T5" fmla="*/ 1 h 197"/>
                <a:gd name="T6" fmla="*/ 3 w 102"/>
                <a:gd name="T7" fmla="*/ 1 h 197"/>
                <a:gd name="T8" fmla="*/ 3 w 102"/>
                <a:gd name="T9" fmla="*/ 2 h 197"/>
                <a:gd name="T10" fmla="*/ 3 w 102"/>
                <a:gd name="T11" fmla="*/ 3 h 197"/>
                <a:gd name="T12" fmla="*/ 4 w 102"/>
                <a:gd name="T13" fmla="*/ 4 h 197"/>
                <a:gd name="T14" fmla="*/ 4 w 102"/>
                <a:gd name="T15" fmla="*/ 4 h 197"/>
                <a:gd name="T16" fmla="*/ 3 w 102"/>
                <a:gd name="T17" fmla="*/ 5 h 197"/>
                <a:gd name="T18" fmla="*/ 3 w 102"/>
                <a:gd name="T19" fmla="*/ 5 h 197"/>
                <a:gd name="T20" fmla="*/ 3 w 102"/>
                <a:gd name="T21" fmla="*/ 6 h 197"/>
                <a:gd name="T22" fmla="*/ 2 w 102"/>
                <a:gd name="T23" fmla="*/ 6 h 197"/>
                <a:gd name="T24" fmla="*/ 2 w 102"/>
                <a:gd name="T25" fmla="*/ 5 h 197"/>
                <a:gd name="T26" fmla="*/ 1 w 102"/>
                <a:gd name="T27" fmla="*/ 5 h 197"/>
                <a:gd name="T28" fmla="*/ 1 w 102"/>
                <a:gd name="T29" fmla="*/ 4 h 197"/>
                <a:gd name="T30" fmla="*/ 1 w 102"/>
                <a:gd name="T31" fmla="*/ 4 h 197"/>
                <a:gd name="T32" fmla="*/ 1 w 102"/>
                <a:gd name="T33" fmla="*/ 3 h 197"/>
                <a:gd name="T34" fmla="*/ 2 w 102"/>
                <a:gd name="T35" fmla="*/ 3 h 197"/>
                <a:gd name="T36" fmla="*/ 2 w 102"/>
                <a:gd name="T37" fmla="*/ 2 h 197"/>
                <a:gd name="T38" fmla="*/ 1 w 102"/>
                <a:gd name="T39" fmla="*/ 1 h 197"/>
                <a:gd name="T40" fmla="*/ 1 w 102"/>
                <a:gd name="T41" fmla="*/ 1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 468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2 w 180"/>
                <a:gd name="T5" fmla="*/ 0 h 129"/>
                <a:gd name="T6" fmla="*/ 3 w 180"/>
                <a:gd name="T7" fmla="*/ 0 h 129"/>
                <a:gd name="T8" fmla="*/ 4 w 180"/>
                <a:gd name="T9" fmla="*/ 0 h 129"/>
                <a:gd name="T10" fmla="*/ 5 w 180"/>
                <a:gd name="T11" fmla="*/ 0 h 129"/>
                <a:gd name="T12" fmla="*/ 5 w 180"/>
                <a:gd name="T13" fmla="*/ 1 h 129"/>
                <a:gd name="T14" fmla="*/ 6 w 180"/>
                <a:gd name="T15" fmla="*/ 2 h 129"/>
                <a:gd name="T16" fmla="*/ 6 w 180"/>
                <a:gd name="T17" fmla="*/ 2 h 129"/>
                <a:gd name="T18" fmla="*/ 6 w 180"/>
                <a:gd name="T19" fmla="*/ 3 h 129"/>
                <a:gd name="T20" fmla="*/ 6 w 180"/>
                <a:gd name="T21" fmla="*/ 3 h 129"/>
                <a:gd name="T22" fmla="*/ 5 w 180"/>
                <a:gd name="T23" fmla="*/ 4 h 129"/>
                <a:gd name="T24" fmla="*/ 5 w 180"/>
                <a:gd name="T25" fmla="*/ 4 h 129"/>
                <a:gd name="T26" fmla="*/ 4 w 180"/>
                <a:gd name="T27" fmla="*/ 3 h 129"/>
                <a:gd name="T28" fmla="*/ 4 w 180"/>
                <a:gd name="T29" fmla="*/ 3 h 129"/>
                <a:gd name="T30" fmla="*/ 4 w 180"/>
                <a:gd name="T31" fmla="*/ 2 h 129"/>
                <a:gd name="T32" fmla="*/ 3 w 180"/>
                <a:gd name="T33" fmla="*/ 2 h 129"/>
                <a:gd name="T34" fmla="*/ 3 w 180"/>
                <a:gd name="T35" fmla="*/ 1 h 129"/>
                <a:gd name="T36" fmla="*/ 3 w 180"/>
                <a:gd name="T37" fmla="*/ 1 h 129"/>
                <a:gd name="T38" fmla="*/ 2 w 180"/>
                <a:gd name="T39" fmla="*/ 0 h 129"/>
                <a:gd name="T40" fmla="*/ 2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469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1 h 85"/>
                <a:gd name="T2" fmla="*/ 1 w 206"/>
                <a:gd name="T3" fmla="*/ 1 h 85"/>
                <a:gd name="T4" fmla="*/ 1 w 206"/>
                <a:gd name="T5" fmla="*/ 1 h 85"/>
                <a:gd name="T6" fmla="*/ 2 w 206"/>
                <a:gd name="T7" fmla="*/ 0 h 85"/>
                <a:gd name="T8" fmla="*/ 2 w 206"/>
                <a:gd name="T9" fmla="*/ 0 h 85"/>
                <a:gd name="T10" fmla="*/ 2 w 206"/>
                <a:gd name="T11" fmla="*/ 0 h 85"/>
                <a:gd name="T12" fmla="*/ 3 w 206"/>
                <a:gd name="T13" fmla="*/ 0 h 85"/>
                <a:gd name="T14" fmla="*/ 3 w 206"/>
                <a:gd name="T15" fmla="*/ 0 h 85"/>
                <a:gd name="T16" fmla="*/ 4 w 206"/>
                <a:gd name="T17" fmla="*/ 0 h 85"/>
                <a:gd name="T18" fmla="*/ 4 w 206"/>
                <a:gd name="T19" fmla="*/ 0 h 85"/>
                <a:gd name="T20" fmla="*/ 5 w 206"/>
                <a:gd name="T21" fmla="*/ 0 h 85"/>
                <a:gd name="T22" fmla="*/ 5 w 206"/>
                <a:gd name="T23" fmla="*/ 0 h 85"/>
                <a:gd name="T24" fmla="*/ 5 w 206"/>
                <a:gd name="T25" fmla="*/ 0 h 85"/>
                <a:gd name="T26" fmla="*/ 6 w 206"/>
                <a:gd name="T27" fmla="*/ 0 h 85"/>
                <a:gd name="T28" fmla="*/ 6 w 206"/>
                <a:gd name="T29" fmla="*/ 0 h 85"/>
                <a:gd name="T30" fmla="*/ 6 w 206"/>
                <a:gd name="T31" fmla="*/ 0 h 85"/>
                <a:gd name="T32" fmla="*/ 7 w 206"/>
                <a:gd name="T33" fmla="*/ 0 h 85"/>
                <a:gd name="T34" fmla="*/ 7 w 206"/>
                <a:gd name="T35" fmla="*/ 1 h 85"/>
                <a:gd name="T36" fmla="*/ 7 w 206"/>
                <a:gd name="T37" fmla="*/ 1 h 85"/>
                <a:gd name="T38" fmla="*/ 7 w 206"/>
                <a:gd name="T39" fmla="*/ 2 h 85"/>
                <a:gd name="T40" fmla="*/ 6 w 206"/>
                <a:gd name="T41" fmla="*/ 2 h 85"/>
                <a:gd name="T42" fmla="*/ 6 w 206"/>
                <a:gd name="T43" fmla="*/ 2 h 85"/>
                <a:gd name="T44" fmla="*/ 5 w 206"/>
                <a:gd name="T45" fmla="*/ 2 h 85"/>
                <a:gd name="T46" fmla="*/ 5 w 206"/>
                <a:gd name="T47" fmla="*/ 2 h 85"/>
                <a:gd name="T48" fmla="*/ 4 w 206"/>
                <a:gd name="T49" fmla="*/ 1 h 85"/>
                <a:gd name="T50" fmla="*/ 4 w 206"/>
                <a:gd name="T51" fmla="*/ 1 h 85"/>
                <a:gd name="T52" fmla="*/ 3 w 206"/>
                <a:gd name="T53" fmla="*/ 1 h 85"/>
                <a:gd name="T54" fmla="*/ 3 w 206"/>
                <a:gd name="T55" fmla="*/ 1 h 85"/>
                <a:gd name="T56" fmla="*/ 2 w 206"/>
                <a:gd name="T57" fmla="*/ 1 h 85"/>
                <a:gd name="T58" fmla="*/ 1 w 206"/>
                <a:gd name="T59" fmla="*/ 1 h 85"/>
                <a:gd name="T60" fmla="*/ 1 w 206"/>
                <a:gd name="T61" fmla="*/ 1 h 85"/>
                <a:gd name="T62" fmla="*/ 1 w 206"/>
                <a:gd name="T63" fmla="*/ 1 h 85"/>
                <a:gd name="T64" fmla="*/ 0 w 206"/>
                <a:gd name="T65" fmla="*/ 1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470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2 w 147"/>
                <a:gd name="T5" fmla="*/ 0 h 95"/>
                <a:gd name="T6" fmla="*/ 3 w 147"/>
                <a:gd name="T7" fmla="*/ 0 h 95"/>
                <a:gd name="T8" fmla="*/ 3 w 147"/>
                <a:gd name="T9" fmla="*/ 0 h 95"/>
                <a:gd name="T10" fmla="*/ 4 w 147"/>
                <a:gd name="T11" fmla="*/ 0 h 95"/>
                <a:gd name="T12" fmla="*/ 4 w 147"/>
                <a:gd name="T13" fmla="*/ 0 h 95"/>
                <a:gd name="T14" fmla="*/ 5 w 147"/>
                <a:gd name="T15" fmla="*/ 1 h 95"/>
                <a:gd name="T16" fmla="*/ 5 w 147"/>
                <a:gd name="T17" fmla="*/ 1 h 95"/>
                <a:gd name="T18" fmla="*/ 5 w 147"/>
                <a:gd name="T19" fmla="*/ 2 h 95"/>
                <a:gd name="T20" fmla="*/ 5 w 147"/>
                <a:gd name="T21" fmla="*/ 2 h 95"/>
                <a:gd name="T22" fmla="*/ 5 w 147"/>
                <a:gd name="T23" fmla="*/ 2 h 95"/>
                <a:gd name="T24" fmla="*/ 4 w 147"/>
                <a:gd name="T25" fmla="*/ 2 h 95"/>
                <a:gd name="T26" fmla="*/ 4 w 147"/>
                <a:gd name="T27" fmla="*/ 2 h 95"/>
                <a:gd name="T28" fmla="*/ 3 w 147"/>
                <a:gd name="T29" fmla="*/ 2 h 95"/>
                <a:gd name="T30" fmla="*/ 3 w 147"/>
                <a:gd name="T31" fmla="*/ 2 h 95"/>
                <a:gd name="T32" fmla="*/ 3 w 147"/>
                <a:gd name="T33" fmla="*/ 1 h 95"/>
                <a:gd name="T34" fmla="*/ 3 w 147"/>
                <a:gd name="T35" fmla="*/ 1 h 95"/>
                <a:gd name="T36" fmla="*/ 2 w 147"/>
                <a:gd name="T37" fmla="*/ 1 h 95"/>
                <a:gd name="T38" fmla="*/ 2 w 147"/>
                <a:gd name="T39" fmla="*/ 0 h 95"/>
                <a:gd name="T40" fmla="*/ 2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Freeform 471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1 w 87"/>
                <a:gd name="T5" fmla="*/ 1 h 154"/>
                <a:gd name="T6" fmla="*/ 1 w 87"/>
                <a:gd name="T7" fmla="*/ 2 h 154"/>
                <a:gd name="T8" fmla="*/ 2 w 87"/>
                <a:gd name="T9" fmla="*/ 2 h 154"/>
                <a:gd name="T10" fmla="*/ 2 w 87"/>
                <a:gd name="T11" fmla="*/ 3 h 154"/>
                <a:gd name="T12" fmla="*/ 2 w 87"/>
                <a:gd name="T13" fmla="*/ 4 h 154"/>
                <a:gd name="T14" fmla="*/ 2 w 87"/>
                <a:gd name="T15" fmla="*/ 4 h 154"/>
                <a:gd name="T16" fmla="*/ 2 w 87"/>
                <a:gd name="T17" fmla="*/ 5 h 154"/>
                <a:gd name="T18" fmla="*/ 2 w 87"/>
                <a:gd name="T19" fmla="*/ 5 h 154"/>
                <a:gd name="T20" fmla="*/ 1 w 87"/>
                <a:gd name="T21" fmla="*/ 5 h 154"/>
                <a:gd name="T22" fmla="*/ 1 w 87"/>
                <a:gd name="T23" fmla="*/ 5 h 154"/>
                <a:gd name="T24" fmla="*/ 1 w 87"/>
                <a:gd name="T25" fmla="*/ 5 h 154"/>
                <a:gd name="T26" fmla="*/ 0 w 87"/>
                <a:gd name="T27" fmla="*/ 5 h 154"/>
                <a:gd name="T28" fmla="*/ 0 w 87"/>
                <a:gd name="T29" fmla="*/ 4 h 154"/>
                <a:gd name="T30" fmla="*/ 0 w 87"/>
                <a:gd name="T31" fmla="*/ 4 h 154"/>
                <a:gd name="T32" fmla="*/ 0 w 87"/>
                <a:gd name="T33" fmla="*/ 3 h 154"/>
                <a:gd name="T34" fmla="*/ 1 w 87"/>
                <a:gd name="T35" fmla="*/ 3 h 154"/>
                <a:gd name="T36" fmla="*/ 0 w 87"/>
                <a:gd name="T37" fmla="*/ 2 h 154"/>
                <a:gd name="T38" fmla="*/ 0 w 87"/>
                <a:gd name="T39" fmla="*/ 2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Freeform 472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2 h 69"/>
                <a:gd name="T2" fmla="*/ 1 w 161"/>
                <a:gd name="T3" fmla="*/ 1 h 69"/>
                <a:gd name="T4" fmla="*/ 1 w 161"/>
                <a:gd name="T5" fmla="*/ 1 h 69"/>
                <a:gd name="T6" fmla="*/ 2 w 161"/>
                <a:gd name="T7" fmla="*/ 0 h 69"/>
                <a:gd name="T8" fmla="*/ 3 w 161"/>
                <a:gd name="T9" fmla="*/ 0 h 69"/>
                <a:gd name="T10" fmla="*/ 3 w 161"/>
                <a:gd name="T11" fmla="*/ 0 h 69"/>
                <a:gd name="T12" fmla="*/ 4 w 161"/>
                <a:gd name="T13" fmla="*/ 0 h 69"/>
                <a:gd name="T14" fmla="*/ 5 w 161"/>
                <a:gd name="T15" fmla="*/ 0 h 69"/>
                <a:gd name="T16" fmla="*/ 5 w 161"/>
                <a:gd name="T17" fmla="*/ 0 h 69"/>
                <a:gd name="T18" fmla="*/ 5 w 161"/>
                <a:gd name="T19" fmla="*/ 0 h 69"/>
                <a:gd name="T20" fmla="*/ 6 w 161"/>
                <a:gd name="T21" fmla="*/ 1 h 69"/>
                <a:gd name="T22" fmla="*/ 5 w 161"/>
                <a:gd name="T23" fmla="*/ 1 h 69"/>
                <a:gd name="T24" fmla="*/ 5 w 161"/>
                <a:gd name="T25" fmla="*/ 1 h 69"/>
                <a:gd name="T26" fmla="*/ 5 w 161"/>
                <a:gd name="T27" fmla="*/ 1 h 69"/>
                <a:gd name="T28" fmla="*/ 4 w 161"/>
                <a:gd name="T29" fmla="*/ 2 h 69"/>
                <a:gd name="T30" fmla="*/ 4 w 161"/>
                <a:gd name="T31" fmla="*/ 1 h 69"/>
                <a:gd name="T32" fmla="*/ 3 w 161"/>
                <a:gd name="T33" fmla="*/ 1 h 69"/>
                <a:gd name="T34" fmla="*/ 3 w 161"/>
                <a:gd name="T35" fmla="*/ 1 h 69"/>
                <a:gd name="T36" fmla="*/ 2 w 161"/>
                <a:gd name="T37" fmla="*/ 1 h 69"/>
                <a:gd name="T38" fmla="*/ 2 w 161"/>
                <a:gd name="T39" fmla="*/ 1 h 69"/>
                <a:gd name="T40" fmla="*/ 2 w 161"/>
                <a:gd name="T41" fmla="*/ 1 h 69"/>
                <a:gd name="T42" fmla="*/ 1 w 161"/>
                <a:gd name="T43" fmla="*/ 1 h 69"/>
                <a:gd name="T44" fmla="*/ 1 w 161"/>
                <a:gd name="T45" fmla="*/ 2 h 69"/>
                <a:gd name="T46" fmla="*/ 1 w 161"/>
                <a:gd name="T47" fmla="*/ 2 h 69"/>
                <a:gd name="T48" fmla="*/ 0 w 161"/>
                <a:gd name="T49" fmla="*/ 2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473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4 h 133"/>
                <a:gd name="T2" fmla="*/ 1 w 114"/>
                <a:gd name="T3" fmla="*/ 3 h 133"/>
                <a:gd name="T4" fmla="*/ 1 w 114"/>
                <a:gd name="T5" fmla="*/ 2 h 133"/>
                <a:gd name="T6" fmla="*/ 1 w 114"/>
                <a:gd name="T7" fmla="*/ 2 h 133"/>
                <a:gd name="T8" fmla="*/ 1 w 114"/>
                <a:gd name="T9" fmla="*/ 1 h 133"/>
                <a:gd name="T10" fmla="*/ 2 w 114"/>
                <a:gd name="T11" fmla="*/ 0 h 133"/>
                <a:gd name="T12" fmla="*/ 2 w 114"/>
                <a:gd name="T13" fmla="*/ 0 h 133"/>
                <a:gd name="T14" fmla="*/ 3 w 114"/>
                <a:gd name="T15" fmla="*/ 0 h 133"/>
                <a:gd name="T16" fmla="*/ 3 w 114"/>
                <a:gd name="T17" fmla="*/ 0 h 133"/>
                <a:gd name="T18" fmla="*/ 4 w 114"/>
                <a:gd name="T19" fmla="*/ 0 h 133"/>
                <a:gd name="T20" fmla="*/ 4 w 114"/>
                <a:gd name="T21" fmla="*/ 0 h 133"/>
                <a:gd name="T22" fmla="*/ 4 w 114"/>
                <a:gd name="T23" fmla="*/ 0 h 133"/>
                <a:gd name="T24" fmla="*/ 4 w 114"/>
                <a:gd name="T25" fmla="*/ 1 h 133"/>
                <a:gd name="T26" fmla="*/ 4 w 114"/>
                <a:gd name="T27" fmla="*/ 1 h 133"/>
                <a:gd name="T28" fmla="*/ 3 w 114"/>
                <a:gd name="T29" fmla="*/ 1 h 133"/>
                <a:gd name="T30" fmla="*/ 3 w 114"/>
                <a:gd name="T31" fmla="*/ 2 h 133"/>
                <a:gd name="T32" fmla="*/ 2 w 114"/>
                <a:gd name="T33" fmla="*/ 2 h 133"/>
                <a:gd name="T34" fmla="*/ 2 w 114"/>
                <a:gd name="T35" fmla="*/ 2 h 133"/>
                <a:gd name="T36" fmla="*/ 2 w 114"/>
                <a:gd name="T37" fmla="*/ 2 h 133"/>
                <a:gd name="T38" fmla="*/ 1 w 114"/>
                <a:gd name="T39" fmla="*/ 2 h 133"/>
                <a:gd name="T40" fmla="*/ 1 w 114"/>
                <a:gd name="T41" fmla="*/ 3 h 133"/>
                <a:gd name="T42" fmla="*/ 1 w 114"/>
                <a:gd name="T43" fmla="*/ 3 h 133"/>
                <a:gd name="T44" fmla="*/ 1 w 114"/>
                <a:gd name="T45" fmla="*/ 3 h 133"/>
                <a:gd name="T46" fmla="*/ 1 w 114"/>
                <a:gd name="T47" fmla="*/ 4 h 133"/>
                <a:gd name="T48" fmla="*/ 0 w 114"/>
                <a:gd name="T49" fmla="*/ 4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474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6 h 163"/>
                <a:gd name="T2" fmla="*/ 1 w 70"/>
                <a:gd name="T3" fmla="*/ 5 h 163"/>
                <a:gd name="T4" fmla="*/ 1 w 70"/>
                <a:gd name="T5" fmla="*/ 4 h 163"/>
                <a:gd name="T6" fmla="*/ 1 w 70"/>
                <a:gd name="T7" fmla="*/ 4 h 163"/>
                <a:gd name="T8" fmla="*/ 0 w 70"/>
                <a:gd name="T9" fmla="*/ 3 h 163"/>
                <a:gd name="T10" fmla="*/ 0 w 70"/>
                <a:gd name="T11" fmla="*/ 2 h 163"/>
                <a:gd name="T12" fmla="*/ 1 w 70"/>
                <a:gd name="T13" fmla="*/ 2 h 163"/>
                <a:gd name="T14" fmla="*/ 1 w 70"/>
                <a:gd name="T15" fmla="*/ 1 h 163"/>
                <a:gd name="T16" fmla="*/ 1 w 70"/>
                <a:gd name="T17" fmla="*/ 1 h 163"/>
                <a:gd name="T18" fmla="*/ 2 w 70"/>
                <a:gd name="T19" fmla="*/ 0 h 163"/>
                <a:gd name="T20" fmla="*/ 2 w 70"/>
                <a:gd name="T21" fmla="*/ 1 h 163"/>
                <a:gd name="T22" fmla="*/ 2 w 70"/>
                <a:gd name="T23" fmla="*/ 1 h 163"/>
                <a:gd name="T24" fmla="*/ 3 w 70"/>
                <a:gd name="T25" fmla="*/ 1 h 163"/>
                <a:gd name="T26" fmla="*/ 3 w 70"/>
                <a:gd name="T27" fmla="*/ 2 h 163"/>
                <a:gd name="T28" fmla="*/ 3 w 70"/>
                <a:gd name="T29" fmla="*/ 2 h 163"/>
                <a:gd name="T30" fmla="*/ 2 w 70"/>
                <a:gd name="T31" fmla="*/ 2 h 163"/>
                <a:gd name="T32" fmla="*/ 2 w 70"/>
                <a:gd name="T33" fmla="*/ 3 h 163"/>
                <a:gd name="T34" fmla="*/ 2 w 70"/>
                <a:gd name="T35" fmla="*/ 4 h 163"/>
                <a:gd name="T36" fmla="*/ 1 w 70"/>
                <a:gd name="T37" fmla="*/ 4 h 163"/>
                <a:gd name="T38" fmla="*/ 1 w 70"/>
                <a:gd name="T39" fmla="*/ 5 h 163"/>
                <a:gd name="T40" fmla="*/ 1 w 70"/>
                <a:gd name="T41" fmla="*/ 6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Freeform 475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1 w 361"/>
                <a:gd name="T11" fmla="*/ 1 h 348"/>
                <a:gd name="T12" fmla="*/ 2 w 361"/>
                <a:gd name="T13" fmla="*/ 1 h 348"/>
                <a:gd name="T14" fmla="*/ 3 w 361"/>
                <a:gd name="T15" fmla="*/ 1 h 348"/>
                <a:gd name="T16" fmla="*/ 4 w 361"/>
                <a:gd name="T17" fmla="*/ 2 h 348"/>
                <a:gd name="T18" fmla="*/ 5 w 361"/>
                <a:gd name="T19" fmla="*/ 2 h 348"/>
                <a:gd name="T20" fmla="*/ 6 w 361"/>
                <a:gd name="T21" fmla="*/ 3 h 348"/>
                <a:gd name="T22" fmla="*/ 7 w 361"/>
                <a:gd name="T23" fmla="*/ 3 h 348"/>
                <a:gd name="T24" fmla="*/ 8 w 361"/>
                <a:gd name="T25" fmla="*/ 4 h 348"/>
                <a:gd name="T26" fmla="*/ 9 w 361"/>
                <a:gd name="T27" fmla="*/ 5 h 348"/>
                <a:gd name="T28" fmla="*/ 9 w 361"/>
                <a:gd name="T29" fmla="*/ 6 h 348"/>
                <a:gd name="T30" fmla="*/ 10 w 361"/>
                <a:gd name="T31" fmla="*/ 7 h 348"/>
                <a:gd name="T32" fmla="*/ 11 w 361"/>
                <a:gd name="T33" fmla="*/ 8 h 348"/>
                <a:gd name="T34" fmla="*/ 11 w 361"/>
                <a:gd name="T35" fmla="*/ 9 h 348"/>
                <a:gd name="T36" fmla="*/ 11 w 361"/>
                <a:gd name="T37" fmla="*/ 9 h 348"/>
                <a:gd name="T38" fmla="*/ 11 w 361"/>
                <a:gd name="T39" fmla="*/ 10 h 348"/>
                <a:gd name="T40" fmla="*/ 10 w 361"/>
                <a:gd name="T41" fmla="*/ 10 h 348"/>
                <a:gd name="T42" fmla="*/ 10 w 361"/>
                <a:gd name="T43" fmla="*/ 11 h 348"/>
                <a:gd name="T44" fmla="*/ 10 w 361"/>
                <a:gd name="T45" fmla="*/ 11 h 348"/>
                <a:gd name="T46" fmla="*/ 10 w 361"/>
                <a:gd name="T47" fmla="*/ 11 h 348"/>
                <a:gd name="T48" fmla="*/ 10 w 361"/>
                <a:gd name="T49" fmla="*/ 11 h 348"/>
                <a:gd name="T50" fmla="*/ 10 w 361"/>
                <a:gd name="T51" fmla="*/ 11 h 348"/>
                <a:gd name="T52" fmla="*/ 10 w 361"/>
                <a:gd name="T53" fmla="*/ 11 h 348"/>
                <a:gd name="T54" fmla="*/ 10 w 361"/>
                <a:gd name="T55" fmla="*/ 11 h 348"/>
                <a:gd name="T56" fmla="*/ 10 w 361"/>
                <a:gd name="T57" fmla="*/ 10 h 348"/>
                <a:gd name="T58" fmla="*/ 10 w 361"/>
                <a:gd name="T59" fmla="*/ 10 h 348"/>
                <a:gd name="T60" fmla="*/ 10 w 361"/>
                <a:gd name="T61" fmla="*/ 9 h 348"/>
                <a:gd name="T62" fmla="*/ 10 w 361"/>
                <a:gd name="T63" fmla="*/ 9 h 348"/>
                <a:gd name="T64" fmla="*/ 10 w 361"/>
                <a:gd name="T65" fmla="*/ 8 h 348"/>
                <a:gd name="T66" fmla="*/ 10 w 361"/>
                <a:gd name="T67" fmla="*/ 7 h 348"/>
                <a:gd name="T68" fmla="*/ 9 w 361"/>
                <a:gd name="T69" fmla="*/ 7 h 348"/>
                <a:gd name="T70" fmla="*/ 8 w 361"/>
                <a:gd name="T71" fmla="*/ 6 h 348"/>
                <a:gd name="T72" fmla="*/ 7 w 361"/>
                <a:gd name="T73" fmla="*/ 5 h 348"/>
                <a:gd name="T74" fmla="*/ 6 w 361"/>
                <a:gd name="T75" fmla="*/ 4 h 348"/>
                <a:gd name="T76" fmla="*/ 4 w 361"/>
                <a:gd name="T77" fmla="*/ 3 h 348"/>
                <a:gd name="T78" fmla="*/ 2 w 361"/>
                <a:gd name="T79" fmla="*/ 2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476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2 h 343"/>
                <a:gd name="T6" fmla="*/ 0 w 126"/>
                <a:gd name="T7" fmla="*/ 3 h 343"/>
                <a:gd name="T8" fmla="*/ 1 w 126"/>
                <a:gd name="T9" fmla="*/ 5 h 343"/>
                <a:gd name="T10" fmla="*/ 1 w 126"/>
                <a:gd name="T11" fmla="*/ 7 h 343"/>
                <a:gd name="T12" fmla="*/ 2 w 126"/>
                <a:gd name="T13" fmla="*/ 8 h 343"/>
                <a:gd name="T14" fmla="*/ 3 w 126"/>
                <a:gd name="T15" fmla="*/ 9 h 343"/>
                <a:gd name="T16" fmla="*/ 4 w 126"/>
                <a:gd name="T17" fmla="*/ 10 h 343"/>
                <a:gd name="T18" fmla="*/ 4 w 126"/>
                <a:gd name="T19" fmla="*/ 10 h 343"/>
                <a:gd name="T20" fmla="*/ 4 w 126"/>
                <a:gd name="T21" fmla="*/ 10 h 343"/>
                <a:gd name="T22" fmla="*/ 4 w 126"/>
                <a:gd name="T23" fmla="*/ 10 h 343"/>
                <a:gd name="T24" fmla="*/ 3 w 126"/>
                <a:gd name="T25" fmla="*/ 9 h 343"/>
                <a:gd name="T26" fmla="*/ 3 w 126"/>
                <a:gd name="T27" fmla="*/ 9 h 343"/>
                <a:gd name="T28" fmla="*/ 2 w 126"/>
                <a:gd name="T29" fmla="*/ 8 h 343"/>
                <a:gd name="T30" fmla="*/ 2 w 126"/>
                <a:gd name="T31" fmla="*/ 7 h 343"/>
                <a:gd name="T32" fmla="*/ 1 w 126"/>
                <a:gd name="T33" fmla="*/ 6 h 343"/>
                <a:gd name="T34" fmla="*/ 1 w 126"/>
                <a:gd name="T35" fmla="*/ 5 h 343"/>
                <a:gd name="T36" fmla="*/ 1 w 126"/>
                <a:gd name="T37" fmla="*/ 4 h 343"/>
                <a:gd name="T38" fmla="*/ 1 w 126"/>
                <a:gd name="T39" fmla="*/ 3 h 343"/>
                <a:gd name="T40" fmla="*/ 1 w 126"/>
                <a:gd name="T41" fmla="*/ 2 h 343"/>
                <a:gd name="T42" fmla="*/ 1 w 126"/>
                <a:gd name="T43" fmla="*/ 1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477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10 w 332"/>
                <a:gd name="T1" fmla="*/ 5 h 160"/>
                <a:gd name="T2" fmla="*/ 10 w 332"/>
                <a:gd name="T3" fmla="*/ 5 h 160"/>
                <a:gd name="T4" fmla="*/ 9 w 332"/>
                <a:gd name="T5" fmla="*/ 5 h 160"/>
                <a:gd name="T6" fmla="*/ 9 w 332"/>
                <a:gd name="T7" fmla="*/ 4 h 160"/>
                <a:gd name="T8" fmla="*/ 9 w 332"/>
                <a:gd name="T9" fmla="*/ 3 h 160"/>
                <a:gd name="T10" fmla="*/ 8 w 332"/>
                <a:gd name="T11" fmla="*/ 3 h 160"/>
                <a:gd name="T12" fmla="*/ 7 w 332"/>
                <a:gd name="T13" fmla="*/ 2 h 160"/>
                <a:gd name="T14" fmla="*/ 7 w 332"/>
                <a:gd name="T15" fmla="*/ 2 h 160"/>
                <a:gd name="T16" fmla="*/ 6 w 332"/>
                <a:gd name="T17" fmla="*/ 2 h 160"/>
                <a:gd name="T18" fmla="*/ 5 w 332"/>
                <a:gd name="T19" fmla="*/ 1 h 160"/>
                <a:gd name="T20" fmla="*/ 4 w 332"/>
                <a:gd name="T21" fmla="*/ 1 h 160"/>
                <a:gd name="T22" fmla="*/ 4 w 332"/>
                <a:gd name="T23" fmla="*/ 1 h 160"/>
                <a:gd name="T24" fmla="*/ 3 w 332"/>
                <a:gd name="T25" fmla="*/ 0 h 160"/>
                <a:gd name="T26" fmla="*/ 2 w 332"/>
                <a:gd name="T27" fmla="*/ 0 h 160"/>
                <a:gd name="T28" fmla="*/ 1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1 w 332"/>
                <a:gd name="T39" fmla="*/ 1 h 160"/>
                <a:gd name="T40" fmla="*/ 1 w 332"/>
                <a:gd name="T41" fmla="*/ 1 h 160"/>
                <a:gd name="T42" fmla="*/ 2 w 332"/>
                <a:gd name="T43" fmla="*/ 1 h 160"/>
                <a:gd name="T44" fmla="*/ 3 w 332"/>
                <a:gd name="T45" fmla="*/ 1 h 160"/>
                <a:gd name="T46" fmla="*/ 4 w 332"/>
                <a:gd name="T47" fmla="*/ 1 h 160"/>
                <a:gd name="T48" fmla="*/ 4 w 332"/>
                <a:gd name="T49" fmla="*/ 1 h 160"/>
                <a:gd name="T50" fmla="*/ 6 w 332"/>
                <a:gd name="T51" fmla="*/ 2 h 160"/>
                <a:gd name="T52" fmla="*/ 7 w 332"/>
                <a:gd name="T53" fmla="*/ 2 h 160"/>
                <a:gd name="T54" fmla="*/ 7 w 332"/>
                <a:gd name="T55" fmla="*/ 3 h 160"/>
                <a:gd name="T56" fmla="*/ 8 w 332"/>
                <a:gd name="T57" fmla="*/ 4 h 160"/>
                <a:gd name="T58" fmla="*/ 9 w 332"/>
                <a:gd name="T59" fmla="*/ 4 h 160"/>
                <a:gd name="T60" fmla="*/ 9 w 332"/>
                <a:gd name="T61" fmla="*/ 5 h 160"/>
                <a:gd name="T62" fmla="*/ 10 w 332"/>
                <a:gd name="T63" fmla="*/ 5 h 160"/>
                <a:gd name="T64" fmla="*/ 10 w 332"/>
                <a:gd name="T65" fmla="*/ 5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478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10 w 373"/>
                <a:gd name="T1" fmla="*/ 42 h 1340"/>
                <a:gd name="T2" fmla="*/ 7 w 373"/>
                <a:gd name="T3" fmla="*/ 42 h 1340"/>
                <a:gd name="T4" fmla="*/ 5 w 373"/>
                <a:gd name="T5" fmla="*/ 41 h 1340"/>
                <a:gd name="T6" fmla="*/ 3 w 373"/>
                <a:gd name="T7" fmla="*/ 40 h 1340"/>
                <a:gd name="T8" fmla="*/ 1 w 373"/>
                <a:gd name="T9" fmla="*/ 38 h 1340"/>
                <a:gd name="T10" fmla="*/ 1 w 373"/>
                <a:gd name="T11" fmla="*/ 36 h 1340"/>
                <a:gd name="T12" fmla="*/ 2 w 373"/>
                <a:gd name="T13" fmla="*/ 32 h 1340"/>
                <a:gd name="T14" fmla="*/ 4 w 373"/>
                <a:gd name="T15" fmla="*/ 28 h 1340"/>
                <a:gd name="T16" fmla="*/ 7 w 373"/>
                <a:gd name="T17" fmla="*/ 22 h 1340"/>
                <a:gd name="T18" fmla="*/ 9 w 373"/>
                <a:gd name="T19" fmla="*/ 18 h 1340"/>
                <a:gd name="T20" fmla="*/ 11 w 373"/>
                <a:gd name="T21" fmla="*/ 14 h 1340"/>
                <a:gd name="T22" fmla="*/ 11 w 373"/>
                <a:gd name="T23" fmla="*/ 10 h 1340"/>
                <a:gd name="T24" fmla="*/ 11 w 373"/>
                <a:gd name="T25" fmla="*/ 7 h 1340"/>
                <a:gd name="T26" fmla="*/ 10 w 373"/>
                <a:gd name="T27" fmla="*/ 5 h 1340"/>
                <a:gd name="T28" fmla="*/ 8 w 373"/>
                <a:gd name="T29" fmla="*/ 3 h 1340"/>
                <a:gd name="T30" fmla="*/ 6 w 373"/>
                <a:gd name="T31" fmla="*/ 1 h 1340"/>
                <a:gd name="T32" fmla="*/ 5 w 373"/>
                <a:gd name="T33" fmla="*/ 1 h 1340"/>
                <a:gd name="T34" fmla="*/ 3 w 373"/>
                <a:gd name="T35" fmla="*/ 1 h 1340"/>
                <a:gd name="T36" fmla="*/ 2 w 373"/>
                <a:gd name="T37" fmla="*/ 1 h 1340"/>
                <a:gd name="T38" fmla="*/ 1 w 373"/>
                <a:gd name="T39" fmla="*/ 2 h 1340"/>
                <a:gd name="T40" fmla="*/ 1 w 373"/>
                <a:gd name="T41" fmla="*/ 2 h 1340"/>
                <a:gd name="T42" fmla="*/ 0 w 373"/>
                <a:gd name="T43" fmla="*/ 3 h 1340"/>
                <a:gd name="T44" fmla="*/ 0 w 373"/>
                <a:gd name="T45" fmla="*/ 4 h 1340"/>
                <a:gd name="T46" fmla="*/ 0 w 373"/>
                <a:gd name="T47" fmla="*/ 4 h 1340"/>
                <a:gd name="T48" fmla="*/ 0 w 373"/>
                <a:gd name="T49" fmla="*/ 4 h 1340"/>
                <a:gd name="T50" fmla="*/ 0 w 373"/>
                <a:gd name="T51" fmla="*/ 4 h 1340"/>
                <a:gd name="T52" fmla="*/ 0 w 373"/>
                <a:gd name="T53" fmla="*/ 3 h 1340"/>
                <a:gd name="T54" fmla="*/ 1 w 373"/>
                <a:gd name="T55" fmla="*/ 3 h 1340"/>
                <a:gd name="T56" fmla="*/ 2 w 373"/>
                <a:gd name="T57" fmla="*/ 2 h 1340"/>
                <a:gd name="T58" fmla="*/ 3 w 373"/>
                <a:gd name="T59" fmla="*/ 2 h 1340"/>
                <a:gd name="T60" fmla="*/ 4 w 373"/>
                <a:gd name="T61" fmla="*/ 1 h 1340"/>
                <a:gd name="T62" fmla="*/ 5 w 373"/>
                <a:gd name="T63" fmla="*/ 1 h 1340"/>
                <a:gd name="T64" fmla="*/ 6 w 373"/>
                <a:gd name="T65" fmla="*/ 2 h 1340"/>
                <a:gd name="T66" fmla="*/ 7 w 373"/>
                <a:gd name="T67" fmla="*/ 3 h 1340"/>
                <a:gd name="T68" fmla="*/ 9 w 373"/>
                <a:gd name="T69" fmla="*/ 4 h 1340"/>
                <a:gd name="T70" fmla="*/ 10 w 373"/>
                <a:gd name="T71" fmla="*/ 6 h 1340"/>
                <a:gd name="T72" fmla="*/ 10 w 373"/>
                <a:gd name="T73" fmla="*/ 8 h 1340"/>
                <a:gd name="T74" fmla="*/ 11 w 373"/>
                <a:gd name="T75" fmla="*/ 10 h 1340"/>
                <a:gd name="T76" fmla="*/ 11 w 373"/>
                <a:gd name="T77" fmla="*/ 13 h 1340"/>
                <a:gd name="T78" fmla="*/ 10 w 373"/>
                <a:gd name="T79" fmla="*/ 16 h 1340"/>
                <a:gd name="T80" fmla="*/ 8 w 373"/>
                <a:gd name="T81" fmla="*/ 20 h 1340"/>
                <a:gd name="T82" fmla="*/ 6 w 373"/>
                <a:gd name="T83" fmla="*/ 23 h 1340"/>
                <a:gd name="T84" fmla="*/ 4 w 373"/>
                <a:gd name="T85" fmla="*/ 26 h 1340"/>
                <a:gd name="T86" fmla="*/ 2 w 373"/>
                <a:gd name="T87" fmla="*/ 29 h 1340"/>
                <a:gd name="T88" fmla="*/ 1 w 373"/>
                <a:gd name="T89" fmla="*/ 31 h 1340"/>
                <a:gd name="T90" fmla="*/ 0 w 373"/>
                <a:gd name="T91" fmla="*/ 34 h 1340"/>
                <a:gd name="T92" fmla="*/ 0 w 373"/>
                <a:gd name="T93" fmla="*/ 36 h 1340"/>
                <a:gd name="T94" fmla="*/ 0 w 373"/>
                <a:gd name="T95" fmla="*/ 38 h 1340"/>
                <a:gd name="T96" fmla="*/ 1 w 373"/>
                <a:gd name="T97" fmla="*/ 40 h 1340"/>
                <a:gd name="T98" fmla="*/ 3 w 373"/>
                <a:gd name="T99" fmla="*/ 41 h 1340"/>
                <a:gd name="T100" fmla="*/ 4 w 373"/>
                <a:gd name="T101" fmla="*/ 42 h 1340"/>
                <a:gd name="T102" fmla="*/ 6 w 373"/>
                <a:gd name="T103" fmla="*/ 42 h 1340"/>
                <a:gd name="T104" fmla="*/ 8 w 373"/>
                <a:gd name="T105" fmla="*/ 42 h 1340"/>
                <a:gd name="T106" fmla="*/ 9 w 373"/>
                <a:gd name="T107" fmla="*/ 42 h 1340"/>
                <a:gd name="T108" fmla="*/ 10 w 373"/>
                <a:gd name="T109" fmla="*/ 42 h 1340"/>
                <a:gd name="T110" fmla="*/ 11 w 373"/>
                <a:gd name="T111" fmla="*/ 42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Freeform 479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4 w 110"/>
                <a:gd name="T1" fmla="*/ 2 h 123"/>
                <a:gd name="T2" fmla="*/ 4 w 110"/>
                <a:gd name="T3" fmla="*/ 2 h 123"/>
                <a:gd name="T4" fmla="*/ 4 w 110"/>
                <a:gd name="T5" fmla="*/ 2 h 123"/>
                <a:gd name="T6" fmla="*/ 4 w 110"/>
                <a:gd name="T7" fmla="*/ 2 h 123"/>
                <a:gd name="T8" fmla="*/ 4 w 110"/>
                <a:gd name="T9" fmla="*/ 1 h 123"/>
                <a:gd name="T10" fmla="*/ 4 w 110"/>
                <a:gd name="T11" fmla="*/ 1 h 123"/>
                <a:gd name="T12" fmla="*/ 3 w 110"/>
                <a:gd name="T13" fmla="*/ 1 h 123"/>
                <a:gd name="T14" fmla="*/ 3 w 110"/>
                <a:gd name="T15" fmla="*/ 1 h 123"/>
                <a:gd name="T16" fmla="*/ 3 w 110"/>
                <a:gd name="T17" fmla="*/ 1 h 123"/>
                <a:gd name="T18" fmla="*/ 3 w 110"/>
                <a:gd name="T19" fmla="*/ 1 h 123"/>
                <a:gd name="T20" fmla="*/ 3 w 110"/>
                <a:gd name="T21" fmla="*/ 1 h 123"/>
                <a:gd name="T22" fmla="*/ 2 w 110"/>
                <a:gd name="T23" fmla="*/ 1 h 123"/>
                <a:gd name="T24" fmla="*/ 2 w 110"/>
                <a:gd name="T25" fmla="*/ 0 h 123"/>
                <a:gd name="T26" fmla="*/ 2 w 110"/>
                <a:gd name="T27" fmla="*/ 1 h 123"/>
                <a:gd name="T28" fmla="*/ 2 w 110"/>
                <a:gd name="T29" fmla="*/ 1 h 123"/>
                <a:gd name="T30" fmla="*/ 2 w 110"/>
                <a:gd name="T31" fmla="*/ 1 h 123"/>
                <a:gd name="T32" fmla="*/ 2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2 h 123"/>
                <a:gd name="T44" fmla="*/ 1 w 110"/>
                <a:gd name="T45" fmla="*/ 2 h 123"/>
                <a:gd name="T46" fmla="*/ 1 w 110"/>
                <a:gd name="T47" fmla="*/ 2 h 123"/>
                <a:gd name="T48" fmla="*/ 1 w 110"/>
                <a:gd name="T49" fmla="*/ 2 h 123"/>
                <a:gd name="T50" fmla="*/ 1 w 110"/>
                <a:gd name="T51" fmla="*/ 3 h 123"/>
                <a:gd name="T52" fmla="*/ 0 w 110"/>
                <a:gd name="T53" fmla="*/ 3 h 123"/>
                <a:gd name="T54" fmla="*/ 0 w 110"/>
                <a:gd name="T55" fmla="*/ 3 h 123"/>
                <a:gd name="T56" fmla="*/ 1 w 110"/>
                <a:gd name="T57" fmla="*/ 3 h 123"/>
                <a:gd name="T58" fmla="*/ 1 w 110"/>
                <a:gd name="T59" fmla="*/ 4 h 123"/>
                <a:gd name="T60" fmla="*/ 1 w 110"/>
                <a:gd name="T61" fmla="*/ 4 h 123"/>
                <a:gd name="T62" fmla="*/ 1 w 110"/>
                <a:gd name="T63" fmla="*/ 4 h 123"/>
                <a:gd name="T64" fmla="*/ 2 w 110"/>
                <a:gd name="T65" fmla="*/ 4 h 123"/>
                <a:gd name="T66" fmla="*/ 2 w 110"/>
                <a:gd name="T67" fmla="*/ 4 h 123"/>
                <a:gd name="T68" fmla="*/ 2 w 110"/>
                <a:gd name="T69" fmla="*/ 4 h 123"/>
                <a:gd name="T70" fmla="*/ 2 w 110"/>
                <a:gd name="T71" fmla="*/ 4 h 123"/>
                <a:gd name="T72" fmla="*/ 2 w 110"/>
                <a:gd name="T73" fmla="*/ 4 h 123"/>
                <a:gd name="T74" fmla="*/ 2 w 110"/>
                <a:gd name="T75" fmla="*/ 4 h 123"/>
                <a:gd name="T76" fmla="*/ 3 w 110"/>
                <a:gd name="T77" fmla="*/ 4 h 123"/>
                <a:gd name="T78" fmla="*/ 3 w 110"/>
                <a:gd name="T79" fmla="*/ 4 h 123"/>
                <a:gd name="T80" fmla="*/ 3 w 110"/>
                <a:gd name="T81" fmla="*/ 4 h 123"/>
                <a:gd name="T82" fmla="*/ 3 w 110"/>
                <a:gd name="T83" fmla="*/ 4 h 123"/>
                <a:gd name="T84" fmla="*/ 3 w 110"/>
                <a:gd name="T85" fmla="*/ 4 h 123"/>
                <a:gd name="T86" fmla="*/ 4 w 110"/>
                <a:gd name="T87" fmla="*/ 4 h 123"/>
                <a:gd name="T88" fmla="*/ 4 w 110"/>
                <a:gd name="T89" fmla="*/ 3 h 123"/>
                <a:gd name="T90" fmla="*/ 4 w 110"/>
                <a:gd name="T91" fmla="*/ 3 h 123"/>
                <a:gd name="T92" fmla="*/ 4 w 110"/>
                <a:gd name="T93" fmla="*/ 3 h 123"/>
                <a:gd name="T94" fmla="*/ 4 w 110"/>
                <a:gd name="T95" fmla="*/ 3 h 123"/>
                <a:gd name="T96" fmla="*/ 4 w 110"/>
                <a:gd name="T97" fmla="*/ 2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480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1 h 33"/>
                <a:gd name="T2" fmla="*/ 1 w 31"/>
                <a:gd name="T3" fmla="*/ 1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1 h 33"/>
                <a:gd name="T32" fmla="*/ 1 w 31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Freeform 481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4 w 111"/>
                <a:gd name="T1" fmla="*/ 2 h 122"/>
                <a:gd name="T2" fmla="*/ 4 w 111"/>
                <a:gd name="T3" fmla="*/ 2 h 122"/>
                <a:gd name="T4" fmla="*/ 4 w 111"/>
                <a:gd name="T5" fmla="*/ 2 h 122"/>
                <a:gd name="T6" fmla="*/ 4 w 111"/>
                <a:gd name="T7" fmla="*/ 2 h 122"/>
                <a:gd name="T8" fmla="*/ 4 w 111"/>
                <a:gd name="T9" fmla="*/ 1 h 122"/>
                <a:gd name="T10" fmla="*/ 4 w 111"/>
                <a:gd name="T11" fmla="*/ 1 h 122"/>
                <a:gd name="T12" fmla="*/ 3 w 111"/>
                <a:gd name="T13" fmla="*/ 1 h 122"/>
                <a:gd name="T14" fmla="*/ 3 w 111"/>
                <a:gd name="T15" fmla="*/ 1 h 122"/>
                <a:gd name="T16" fmla="*/ 3 w 111"/>
                <a:gd name="T17" fmla="*/ 1 h 122"/>
                <a:gd name="T18" fmla="*/ 3 w 111"/>
                <a:gd name="T19" fmla="*/ 1 h 122"/>
                <a:gd name="T20" fmla="*/ 3 w 111"/>
                <a:gd name="T21" fmla="*/ 1 h 122"/>
                <a:gd name="T22" fmla="*/ 2 w 111"/>
                <a:gd name="T23" fmla="*/ 1 h 122"/>
                <a:gd name="T24" fmla="*/ 2 w 111"/>
                <a:gd name="T25" fmla="*/ 0 h 122"/>
                <a:gd name="T26" fmla="*/ 2 w 111"/>
                <a:gd name="T27" fmla="*/ 1 h 122"/>
                <a:gd name="T28" fmla="*/ 2 w 111"/>
                <a:gd name="T29" fmla="*/ 1 h 122"/>
                <a:gd name="T30" fmla="*/ 2 w 111"/>
                <a:gd name="T31" fmla="*/ 1 h 122"/>
                <a:gd name="T32" fmla="*/ 2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2 h 122"/>
                <a:gd name="T44" fmla="*/ 1 w 111"/>
                <a:gd name="T45" fmla="*/ 2 h 122"/>
                <a:gd name="T46" fmla="*/ 1 w 111"/>
                <a:gd name="T47" fmla="*/ 2 h 122"/>
                <a:gd name="T48" fmla="*/ 1 w 111"/>
                <a:gd name="T49" fmla="*/ 2 h 122"/>
                <a:gd name="T50" fmla="*/ 1 w 111"/>
                <a:gd name="T51" fmla="*/ 3 h 122"/>
                <a:gd name="T52" fmla="*/ 1 w 111"/>
                <a:gd name="T53" fmla="*/ 3 h 122"/>
                <a:gd name="T54" fmla="*/ 0 w 111"/>
                <a:gd name="T55" fmla="*/ 3 h 122"/>
                <a:gd name="T56" fmla="*/ 1 w 111"/>
                <a:gd name="T57" fmla="*/ 3 h 122"/>
                <a:gd name="T58" fmla="*/ 1 w 111"/>
                <a:gd name="T59" fmla="*/ 4 h 122"/>
                <a:gd name="T60" fmla="*/ 1 w 111"/>
                <a:gd name="T61" fmla="*/ 4 h 122"/>
                <a:gd name="T62" fmla="*/ 1 w 111"/>
                <a:gd name="T63" fmla="*/ 4 h 122"/>
                <a:gd name="T64" fmla="*/ 2 w 111"/>
                <a:gd name="T65" fmla="*/ 4 h 122"/>
                <a:gd name="T66" fmla="*/ 2 w 111"/>
                <a:gd name="T67" fmla="*/ 4 h 122"/>
                <a:gd name="T68" fmla="*/ 2 w 111"/>
                <a:gd name="T69" fmla="*/ 4 h 122"/>
                <a:gd name="T70" fmla="*/ 2 w 111"/>
                <a:gd name="T71" fmla="*/ 4 h 122"/>
                <a:gd name="T72" fmla="*/ 2 w 111"/>
                <a:gd name="T73" fmla="*/ 4 h 122"/>
                <a:gd name="T74" fmla="*/ 2 w 111"/>
                <a:gd name="T75" fmla="*/ 4 h 122"/>
                <a:gd name="T76" fmla="*/ 3 w 111"/>
                <a:gd name="T77" fmla="*/ 4 h 122"/>
                <a:gd name="T78" fmla="*/ 3 w 111"/>
                <a:gd name="T79" fmla="*/ 4 h 122"/>
                <a:gd name="T80" fmla="*/ 3 w 111"/>
                <a:gd name="T81" fmla="*/ 4 h 122"/>
                <a:gd name="T82" fmla="*/ 3 w 111"/>
                <a:gd name="T83" fmla="*/ 4 h 122"/>
                <a:gd name="T84" fmla="*/ 3 w 111"/>
                <a:gd name="T85" fmla="*/ 4 h 122"/>
                <a:gd name="T86" fmla="*/ 4 w 111"/>
                <a:gd name="T87" fmla="*/ 4 h 122"/>
                <a:gd name="T88" fmla="*/ 4 w 111"/>
                <a:gd name="T89" fmla="*/ 3 h 122"/>
                <a:gd name="T90" fmla="*/ 4 w 111"/>
                <a:gd name="T91" fmla="*/ 3 h 122"/>
                <a:gd name="T92" fmla="*/ 4 w 111"/>
                <a:gd name="T93" fmla="*/ 3 h 122"/>
                <a:gd name="T94" fmla="*/ 4 w 111"/>
                <a:gd name="T95" fmla="*/ 3 h 122"/>
                <a:gd name="T96" fmla="*/ 4 w 111"/>
                <a:gd name="T97" fmla="*/ 2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Freeform 482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Freeform 483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5 w 136"/>
                <a:gd name="T1" fmla="*/ 2 h 149"/>
                <a:gd name="T2" fmla="*/ 5 w 136"/>
                <a:gd name="T3" fmla="*/ 1 h 149"/>
                <a:gd name="T4" fmla="*/ 5 w 136"/>
                <a:gd name="T5" fmla="*/ 1 h 149"/>
                <a:gd name="T6" fmla="*/ 4 w 136"/>
                <a:gd name="T7" fmla="*/ 0 h 149"/>
                <a:gd name="T8" fmla="*/ 4 w 136"/>
                <a:gd name="T9" fmla="*/ 0 h 149"/>
                <a:gd name="T10" fmla="*/ 4 w 136"/>
                <a:gd name="T11" fmla="*/ 0 h 149"/>
                <a:gd name="T12" fmla="*/ 3 w 136"/>
                <a:gd name="T13" fmla="*/ 0 h 149"/>
                <a:gd name="T14" fmla="*/ 3 w 136"/>
                <a:gd name="T15" fmla="*/ 0 h 149"/>
                <a:gd name="T16" fmla="*/ 2 w 136"/>
                <a:gd name="T17" fmla="*/ 0 h 149"/>
                <a:gd name="T18" fmla="*/ 2 w 136"/>
                <a:gd name="T19" fmla="*/ 0 h 149"/>
                <a:gd name="T20" fmla="*/ 2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1 h 149"/>
                <a:gd name="T28" fmla="*/ 0 w 136"/>
                <a:gd name="T29" fmla="*/ 1 h 149"/>
                <a:gd name="T30" fmla="*/ 1 w 136"/>
                <a:gd name="T31" fmla="*/ 2 h 149"/>
                <a:gd name="T32" fmla="*/ 1 w 136"/>
                <a:gd name="T33" fmla="*/ 2 h 149"/>
                <a:gd name="T34" fmla="*/ 0 w 136"/>
                <a:gd name="T35" fmla="*/ 3 h 149"/>
                <a:gd name="T36" fmla="*/ 1 w 136"/>
                <a:gd name="T37" fmla="*/ 3 h 149"/>
                <a:gd name="T38" fmla="*/ 1 w 136"/>
                <a:gd name="T39" fmla="*/ 3 h 149"/>
                <a:gd name="T40" fmla="*/ 1 w 136"/>
                <a:gd name="T41" fmla="*/ 3 h 149"/>
                <a:gd name="T42" fmla="*/ 2 w 136"/>
                <a:gd name="T43" fmla="*/ 3 h 149"/>
                <a:gd name="T44" fmla="*/ 2 w 136"/>
                <a:gd name="T45" fmla="*/ 4 h 149"/>
                <a:gd name="T46" fmla="*/ 2 w 136"/>
                <a:gd name="T47" fmla="*/ 4 h 149"/>
                <a:gd name="T48" fmla="*/ 3 w 136"/>
                <a:gd name="T49" fmla="*/ 4 h 149"/>
                <a:gd name="T50" fmla="*/ 3 w 136"/>
                <a:gd name="T51" fmla="*/ 4 h 149"/>
                <a:gd name="T52" fmla="*/ 4 w 136"/>
                <a:gd name="T53" fmla="*/ 3 h 149"/>
                <a:gd name="T54" fmla="*/ 4 w 136"/>
                <a:gd name="T55" fmla="*/ 3 h 149"/>
                <a:gd name="T56" fmla="*/ 4 w 136"/>
                <a:gd name="T57" fmla="*/ 3 h 149"/>
                <a:gd name="T58" fmla="*/ 4 w 136"/>
                <a:gd name="T59" fmla="*/ 3 h 149"/>
                <a:gd name="T60" fmla="*/ 5 w 136"/>
                <a:gd name="T61" fmla="*/ 3 h 149"/>
                <a:gd name="T62" fmla="*/ 5 w 136"/>
                <a:gd name="T63" fmla="*/ 2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Freeform 484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2 h 40"/>
                <a:gd name="T2" fmla="*/ 1 w 39"/>
                <a:gd name="T3" fmla="*/ 2 h 40"/>
                <a:gd name="T4" fmla="*/ 1 w 39"/>
                <a:gd name="T5" fmla="*/ 2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2 w 39"/>
                <a:gd name="T21" fmla="*/ 1 h 40"/>
                <a:gd name="T22" fmla="*/ 2 w 39"/>
                <a:gd name="T23" fmla="*/ 1 h 40"/>
                <a:gd name="T24" fmla="*/ 2 w 39"/>
                <a:gd name="T25" fmla="*/ 1 h 40"/>
                <a:gd name="T26" fmla="*/ 2 w 39"/>
                <a:gd name="T27" fmla="*/ 1 h 40"/>
                <a:gd name="T28" fmla="*/ 2 w 39"/>
                <a:gd name="T29" fmla="*/ 2 h 40"/>
                <a:gd name="T30" fmla="*/ 1 w 39"/>
                <a:gd name="T31" fmla="*/ 2 h 40"/>
                <a:gd name="T32" fmla="*/ 1 w 39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Freeform 485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5 h 181"/>
                <a:gd name="T2" fmla="*/ 0 w 129"/>
                <a:gd name="T3" fmla="*/ 5 h 181"/>
                <a:gd name="T4" fmla="*/ 1 w 129"/>
                <a:gd name="T5" fmla="*/ 4 h 181"/>
                <a:gd name="T6" fmla="*/ 2 w 129"/>
                <a:gd name="T7" fmla="*/ 4 h 181"/>
                <a:gd name="T8" fmla="*/ 3 w 129"/>
                <a:gd name="T9" fmla="*/ 3 h 181"/>
                <a:gd name="T10" fmla="*/ 3 w 129"/>
                <a:gd name="T11" fmla="*/ 3 h 181"/>
                <a:gd name="T12" fmla="*/ 3 w 129"/>
                <a:gd name="T13" fmla="*/ 2 h 181"/>
                <a:gd name="T14" fmla="*/ 4 w 129"/>
                <a:gd name="T15" fmla="*/ 1 h 181"/>
                <a:gd name="T16" fmla="*/ 3 w 129"/>
                <a:gd name="T17" fmla="*/ 0 h 181"/>
                <a:gd name="T18" fmla="*/ 3 w 129"/>
                <a:gd name="T19" fmla="*/ 0 h 181"/>
                <a:gd name="T20" fmla="*/ 3 w 129"/>
                <a:gd name="T21" fmla="*/ 0 h 181"/>
                <a:gd name="T22" fmla="*/ 2 w 129"/>
                <a:gd name="T23" fmla="*/ 0 h 181"/>
                <a:gd name="T24" fmla="*/ 2 w 129"/>
                <a:gd name="T25" fmla="*/ 0 h 181"/>
                <a:gd name="T26" fmla="*/ 1 w 129"/>
                <a:gd name="T27" fmla="*/ 0 h 181"/>
                <a:gd name="T28" fmla="*/ 1 w 129"/>
                <a:gd name="T29" fmla="*/ 1 h 181"/>
                <a:gd name="T30" fmla="*/ 1 w 129"/>
                <a:gd name="T31" fmla="*/ 1 h 181"/>
                <a:gd name="T32" fmla="*/ 1 w 129"/>
                <a:gd name="T33" fmla="*/ 2 h 181"/>
                <a:gd name="T34" fmla="*/ 1 w 129"/>
                <a:gd name="T35" fmla="*/ 2 h 181"/>
                <a:gd name="T36" fmla="*/ 1 w 129"/>
                <a:gd name="T37" fmla="*/ 3 h 181"/>
                <a:gd name="T38" fmla="*/ 1 w 129"/>
                <a:gd name="T39" fmla="*/ 4 h 181"/>
                <a:gd name="T40" fmla="*/ 0 w 129"/>
                <a:gd name="T41" fmla="*/ 4 h 181"/>
                <a:gd name="T42" fmla="*/ 0 w 129"/>
                <a:gd name="T43" fmla="*/ 5 h 181"/>
                <a:gd name="T44" fmla="*/ 0 w 129"/>
                <a:gd name="T45" fmla="*/ 5 h 181"/>
                <a:gd name="T46" fmla="*/ 0 w 129"/>
                <a:gd name="T47" fmla="*/ 5 h 181"/>
                <a:gd name="T48" fmla="*/ 0 w 129"/>
                <a:gd name="T49" fmla="*/ 5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Freeform 486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2 w 90"/>
                <a:gd name="T1" fmla="*/ 7 h 206"/>
                <a:gd name="T2" fmla="*/ 3 w 90"/>
                <a:gd name="T3" fmla="*/ 6 h 206"/>
                <a:gd name="T4" fmla="*/ 3 w 90"/>
                <a:gd name="T5" fmla="*/ 5 h 206"/>
                <a:gd name="T6" fmla="*/ 3 w 90"/>
                <a:gd name="T7" fmla="*/ 4 h 206"/>
                <a:gd name="T8" fmla="*/ 3 w 90"/>
                <a:gd name="T9" fmla="*/ 4 h 206"/>
                <a:gd name="T10" fmla="*/ 3 w 90"/>
                <a:gd name="T11" fmla="*/ 3 h 206"/>
                <a:gd name="T12" fmla="*/ 3 w 90"/>
                <a:gd name="T13" fmla="*/ 2 h 206"/>
                <a:gd name="T14" fmla="*/ 3 w 90"/>
                <a:gd name="T15" fmla="*/ 1 h 206"/>
                <a:gd name="T16" fmla="*/ 2 w 90"/>
                <a:gd name="T17" fmla="*/ 1 h 206"/>
                <a:gd name="T18" fmla="*/ 2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2 h 206"/>
                <a:gd name="T28" fmla="*/ 1 w 90"/>
                <a:gd name="T29" fmla="*/ 2 h 206"/>
                <a:gd name="T30" fmla="*/ 1 w 90"/>
                <a:gd name="T31" fmla="*/ 3 h 206"/>
                <a:gd name="T32" fmla="*/ 1 w 90"/>
                <a:gd name="T33" fmla="*/ 3 h 206"/>
                <a:gd name="T34" fmla="*/ 2 w 90"/>
                <a:gd name="T35" fmla="*/ 4 h 206"/>
                <a:gd name="T36" fmla="*/ 2 w 90"/>
                <a:gd name="T37" fmla="*/ 4 h 206"/>
                <a:gd name="T38" fmla="*/ 2 w 90"/>
                <a:gd name="T39" fmla="*/ 5 h 206"/>
                <a:gd name="T40" fmla="*/ 2 w 90"/>
                <a:gd name="T41" fmla="*/ 5 h 206"/>
                <a:gd name="T42" fmla="*/ 2 w 90"/>
                <a:gd name="T43" fmla="*/ 6 h 206"/>
                <a:gd name="T44" fmla="*/ 2 w 90"/>
                <a:gd name="T45" fmla="*/ 7 h 206"/>
                <a:gd name="T46" fmla="*/ 2 w 90"/>
                <a:gd name="T47" fmla="*/ 7 h 206"/>
                <a:gd name="T48" fmla="*/ 2 w 90"/>
                <a:gd name="T49" fmla="*/ 7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Freeform 487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3 h 99"/>
                <a:gd name="T2" fmla="*/ 0 w 201"/>
                <a:gd name="T3" fmla="*/ 3 h 99"/>
                <a:gd name="T4" fmla="*/ 0 w 201"/>
                <a:gd name="T5" fmla="*/ 3 h 99"/>
                <a:gd name="T6" fmla="*/ 1 w 201"/>
                <a:gd name="T7" fmla="*/ 3 h 99"/>
                <a:gd name="T8" fmla="*/ 1 w 201"/>
                <a:gd name="T9" fmla="*/ 3 h 99"/>
                <a:gd name="T10" fmla="*/ 2 w 201"/>
                <a:gd name="T11" fmla="*/ 4 h 99"/>
                <a:gd name="T12" fmla="*/ 2 w 201"/>
                <a:gd name="T13" fmla="*/ 4 h 99"/>
                <a:gd name="T14" fmla="*/ 3 w 201"/>
                <a:gd name="T15" fmla="*/ 4 h 99"/>
                <a:gd name="T16" fmla="*/ 3 w 201"/>
                <a:gd name="T17" fmla="*/ 4 h 99"/>
                <a:gd name="T18" fmla="*/ 3 w 201"/>
                <a:gd name="T19" fmla="*/ 3 h 99"/>
                <a:gd name="T20" fmla="*/ 4 w 201"/>
                <a:gd name="T21" fmla="*/ 3 h 99"/>
                <a:gd name="T22" fmla="*/ 4 w 201"/>
                <a:gd name="T23" fmla="*/ 3 h 99"/>
                <a:gd name="T24" fmla="*/ 5 w 201"/>
                <a:gd name="T25" fmla="*/ 3 h 99"/>
                <a:gd name="T26" fmla="*/ 5 w 201"/>
                <a:gd name="T27" fmla="*/ 3 h 99"/>
                <a:gd name="T28" fmla="*/ 5 w 201"/>
                <a:gd name="T29" fmla="*/ 3 h 99"/>
                <a:gd name="T30" fmla="*/ 5 w 201"/>
                <a:gd name="T31" fmla="*/ 2 h 99"/>
                <a:gd name="T32" fmla="*/ 6 w 201"/>
                <a:gd name="T33" fmla="*/ 2 h 99"/>
                <a:gd name="T34" fmla="*/ 6 w 201"/>
                <a:gd name="T35" fmla="*/ 1 h 99"/>
                <a:gd name="T36" fmla="*/ 6 w 201"/>
                <a:gd name="T37" fmla="*/ 1 h 99"/>
                <a:gd name="T38" fmla="*/ 5 w 201"/>
                <a:gd name="T39" fmla="*/ 1 h 99"/>
                <a:gd name="T40" fmla="*/ 5 w 201"/>
                <a:gd name="T41" fmla="*/ 0 h 99"/>
                <a:gd name="T42" fmla="*/ 4 w 201"/>
                <a:gd name="T43" fmla="*/ 1 h 99"/>
                <a:gd name="T44" fmla="*/ 4 w 201"/>
                <a:gd name="T45" fmla="*/ 1 h 99"/>
                <a:gd name="T46" fmla="*/ 3 w 201"/>
                <a:gd name="T47" fmla="*/ 1 h 99"/>
                <a:gd name="T48" fmla="*/ 3 w 201"/>
                <a:gd name="T49" fmla="*/ 2 h 99"/>
                <a:gd name="T50" fmla="*/ 3 w 201"/>
                <a:gd name="T51" fmla="*/ 2 h 99"/>
                <a:gd name="T52" fmla="*/ 2 w 201"/>
                <a:gd name="T53" fmla="*/ 2 h 99"/>
                <a:gd name="T54" fmla="*/ 2 w 201"/>
                <a:gd name="T55" fmla="*/ 3 h 99"/>
                <a:gd name="T56" fmla="*/ 1 w 201"/>
                <a:gd name="T57" fmla="*/ 3 h 99"/>
                <a:gd name="T58" fmla="*/ 0 w 201"/>
                <a:gd name="T59" fmla="*/ 3 h 99"/>
                <a:gd name="T60" fmla="*/ 0 w 201"/>
                <a:gd name="T61" fmla="*/ 3 h 99"/>
                <a:gd name="T62" fmla="*/ 0 w 201"/>
                <a:gd name="T63" fmla="*/ 3 h 99"/>
                <a:gd name="T64" fmla="*/ 0 w 201"/>
                <a:gd name="T65" fmla="*/ 3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Freeform 488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2 w 198"/>
                <a:gd name="T5" fmla="*/ 2 h 100"/>
                <a:gd name="T6" fmla="*/ 2 w 198"/>
                <a:gd name="T7" fmla="*/ 3 h 100"/>
                <a:gd name="T8" fmla="*/ 3 w 198"/>
                <a:gd name="T9" fmla="*/ 3 h 100"/>
                <a:gd name="T10" fmla="*/ 4 w 198"/>
                <a:gd name="T11" fmla="*/ 3 h 100"/>
                <a:gd name="T12" fmla="*/ 5 w 198"/>
                <a:gd name="T13" fmla="*/ 4 h 100"/>
                <a:gd name="T14" fmla="*/ 5 w 198"/>
                <a:gd name="T15" fmla="*/ 4 h 100"/>
                <a:gd name="T16" fmla="*/ 6 w 198"/>
                <a:gd name="T17" fmla="*/ 3 h 100"/>
                <a:gd name="T18" fmla="*/ 6 w 198"/>
                <a:gd name="T19" fmla="*/ 3 h 100"/>
                <a:gd name="T20" fmla="*/ 7 w 198"/>
                <a:gd name="T21" fmla="*/ 2 h 100"/>
                <a:gd name="T22" fmla="*/ 7 w 198"/>
                <a:gd name="T23" fmla="*/ 2 h 100"/>
                <a:gd name="T24" fmla="*/ 6 w 198"/>
                <a:gd name="T25" fmla="*/ 2 h 100"/>
                <a:gd name="T26" fmla="*/ 6 w 198"/>
                <a:gd name="T27" fmla="*/ 1 h 100"/>
                <a:gd name="T28" fmla="*/ 5 w 198"/>
                <a:gd name="T29" fmla="*/ 1 h 100"/>
                <a:gd name="T30" fmla="*/ 5 w 198"/>
                <a:gd name="T31" fmla="*/ 1 h 100"/>
                <a:gd name="T32" fmla="*/ 4 w 198"/>
                <a:gd name="T33" fmla="*/ 1 h 100"/>
                <a:gd name="T34" fmla="*/ 3 w 198"/>
                <a:gd name="T35" fmla="*/ 2 h 100"/>
                <a:gd name="T36" fmla="*/ 3 w 198"/>
                <a:gd name="T37" fmla="*/ 2 h 100"/>
                <a:gd name="T38" fmla="*/ 2 w 198"/>
                <a:gd name="T39" fmla="*/ 1 h 100"/>
                <a:gd name="T40" fmla="*/ 2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Freeform 489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2 h 174"/>
                <a:gd name="T6" fmla="*/ 1 w 136"/>
                <a:gd name="T7" fmla="*/ 3 h 174"/>
                <a:gd name="T8" fmla="*/ 1 w 136"/>
                <a:gd name="T9" fmla="*/ 4 h 174"/>
                <a:gd name="T10" fmla="*/ 2 w 136"/>
                <a:gd name="T11" fmla="*/ 5 h 174"/>
                <a:gd name="T12" fmla="*/ 2 w 136"/>
                <a:gd name="T13" fmla="*/ 5 h 174"/>
                <a:gd name="T14" fmla="*/ 3 w 136"/>
                <a:gd name="T15" fmla="*/ 6 h 174"/>
                <a:gd name="T16" fmla="*/ 4 w 136"/>
                <a:gd name="T17" fmla="*/ 6 h 174"/>
                <a:gd name="T18" fmla="*/ 4 w 136"/>
                <a:gd name="T19" fmla="*/ 6 h 174"/>
                <a:gd name="T20" fmla="*/ 5 w 136"/>
                <a:gd name="T21" fmla="*/ 6 h 174"/>
                <a:gd name="T22" fmla="*/ 5 w 136"/>
                <a:gd name="T23" fmla="*/ 5 h 174"/>
                <a:gd name="T24" fmla="*/ 5 w 136"/>
                <a:gd name="T25" fmla="*/ 5 h 174"/>
                <a:gd name="T26" fmla="*/ 4 w 136"/>
                <a:gd name="T27" fmla="*/ 4 h 174"/>
                <a:gd name="T28" fmla="*/ 4 w 136"/>
                <a:gd name="T29" fmla="*/ 4 h 174"/>
                <a:gd name="T30" fmla="*/ 3 w 136"/>
                <a:gd name="T31" fmla="*/ 3 h 174"/>
                <a:gd name="T32" fmla="*/ 3 w 136"/>
                <a:gd name="T33" fmla="*/ 3 h 174"/>
                <a:gd name="T34" fmla="*/ 2 w 136"/>
                <a:gd name="T35" fmla="*/ 3 h 174"/>
                <a:gd name="T36" fmla="*/ 2 w 136"/>
                <a:gd name="T37" fmla="*/ 3 h 174"/>
                <a:gd name="T38" fmla="*/ 1 w 136"/>
                <a:gd name="T39" fmla="*/ 2 h 174"/>
                <a:gd name="T40" fmla="*/ 1 w 136"/>
                <a:gd name="T41" fmla="*/ 2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Freeform 490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1 w 469"/>
                <a:gd name="T11" fmla="*/ 1 h 163"/>
                <a:gd name="T12" fmla="*/ 1 w 469"/>
                <a:gd name="T13" fmla="*/ 1 h 163"/>
                <a:gd name="T14" fmla="*/ 2 w 469"/>
                <a:gd name="T15" fmla="*/ 2 h 163"/>
                <a:gd name="T16" fmla="*/ 3 w 469"/>
                <a:gd name="T17" fmla="*/ 2 h 163"/>
                <a:gd name="T18" fmla="*/ 4 w 469"/>
                <a:gd name="T19" fmla="*/ 3 h 163"/>
                <a:gd name="T20" fmla="*/ 5 w 469"/>
                <a:gd name="T21" fmla="*/ 3 h 163"/>
                <a:gd name="T22" fmla="*/ 6 w 469"/>
                <a:gd name="T23" fmla="*/ 4 h 163"/>
                <a:gd name="T24" fmla="*/ 7 w 469"/>
                <a:gd name="T25" fmla="*/ 4 h 163"/>
                <a:gd name="T26" fmla="*/ 8 w 469"/>
                <a:gd name="T27" fmla="*/ 4 h 163"/>
                <a:gd name="T28" fmla="*/ 10 w 469"/>
                <a:gd name="T29" fmla="*/ 5 h 163"/>
                <a:gd name="T30" fmla="*/ 11 w 469"/>
                <a:gd name="T31" fmla="*/ 5 h 163"/>
                <a:gd name="T32" fmla="*/ 12 w 469"/>
                <a:gd name="T33" fmla="*/ 4 h 163"/>
                <a:gd name="T34" fmla="*/ 13 w 469"/>
                <a:gd name="T35" fmla="*/ 4 h 163"/>
                <a:gd name="T36" fmla="*/ 13 w 469"/>
                <a:gd name="T37" fmla="*/ 4 h 163"/>
                <a:gd name="T38" fmla="*/ 14 w 469"/>
                <a:gd name="T39" fmla="*/ 3 h 163"/>
                <a:gd name="T40" fmla="*/ 14 w 469"/>
                <a:gd name="T41" fmla="*/ 3 h 163"/>
                <a:gd name="T42" fmla="*/ 14 w 469"/>
                <a:gd name="T43" fmla="*/ 2 h 163"/>
                <a:gd name="T44" fmla="*/ 14 w 469"/>
                <a:gd name="T45" fmla="*/ 2 h 163"/>
                <a:gd name="T46" fmla="*/ 14 w 469"/>
                <a:gd name="T47" fmla="*/ 2 h 163"/>
                <a:gd name="T48" fmla="*/ 14 w 469"/>
                <a:gd name="T49" fmla="*/ 2 h 163"/>
                <a:gd name="T50" fmla="*/ 14 w 469"/>
                <a:gd name="T51" fmla="*/ 2 h 163"/>
                <a:gd name="T52" fmla="*/ 14 w 469"/>
                <a:gd name="T53" fmla="*/ 2 h 163"/>
                <a:gd name="T54" fmla="*/ 14 w 469"/>
                <a:gd name="T55" fmla="*/ 2 h 163"/>
                <a:gd name="T56" fmla="*/ 14 w 469"/>
                <a:gd name="T57" fmla="*/ 3 h 163"/>
                <a:gd name="T58" fmla="*/ 13 w 469"/>
                <a:gd name="T59" fmla="*/ 3 h 163"/>
                <a:gd name="T60" fmla="*/ 13 w 469"/>
                <a:gd name="T61" fmla="*/ 3 h 163"/>
                <a:gd name="T62" fmla="*/ 12 w 469"/>
                <a:gd name="T63" fmla="*/ 4 h 163"/>
                <a:gd name="T64" fmla="*/ 12 w 469"/>
                <a:gd name="T65" fmla="*/ 4 h 163"/>
                <a:gd name="T66" fmla="*/ 11 w 469"/>
                <a:gd name="T67" fmla="*/ 4 h 163"/>
                <a:gd name="T68" fmla="*/ 10 w 469"/>
                <a:gd name="T69" fmla="*/ 4 h 163"/>
                <a:gd name="T70" fmla="*/ 9 w 469"/>
                <a:gd name="T71" fmla="*/ 4 h 163"/>
                <a:gd name="T72" fmla="*/ 7 w 469"/>
                <a:gd name="T73" fmla="*/ 4 h 163"/>
                <a:gd name="T74" fmla="*/ 6 w 469"/>
                <a:gd name="T75" fmla="*/ 3 h 163"/>
                <a:gd name="T76" fmla="*/ 4 w 469"/>
                <a:gd name="T77" fmla="*/ 2 h 163"/>
                <a:gd name="T78" fmla="*/ 2 w 469"/>
                <a:gd name="T79" fmla="*/ 1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Freeform 491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3 w 142"/>
                <a:gd name="T1" fmla="*/ 5 h 145"/>
                <a:gd name="T2" fmla="*/ 3 w 142"/>
                <a:gd name="T3" fmla="*/ 5 h 145"/>
                <a:gd name="T4" fmla="*/ 2 w 142"/>
                <a:gd name="T5" fmla="*/ 5 h 145"/>
                <a:gd name="T6" fmla="*/ 2 w 142"/>
                <a:gd name="T7" fmla="*/ 4 h 145"/>
                <a:gd name="T8" fmla="*/ 1 w 142"/>
                <a:gd name="T9" fmla="*/ 4 h 145"/>
                <a:gd name="T10" fmla="*/ 1 w 142"/>
                <a:gd name="T11" fmla="*/ 4 h 145"/>
                <a:gd name="T12" fmla="*/ 1 w 142"/>
                <a:gd name="T13" fmla="*/ 4 h 145"/>
                <a:gd name="T14" fmla="*/ 1 w 142"/>
                <a:gd name="T15" fmla="*/ 4 h 145"/>
                <a:gd name="T16" fmla="*/ 0 w 142"/>
                <a:gd name="T17" fmla="*/ 3 h 145"/>
                <a:gd name="T18" fmla="*/ 1 w 142"/>
                <a:gd name="T19" fmla="*/ 3 h 145"/>
                <a:gd name="T20" fmla="*/ 1 w 142"/>
                <a:gd name="T21" fmla="*/ 2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2 w 142"/>
                <a:gd name="T29" fmla="*/ 1 h 145"/>
                <a:gd name="T30" fmla="*/ 2 w 142"/>
                <a:gd name="T31" fmla="*/ 1 h 145"/>
                <a:gd name="T32" fmla="*/ 2 w 142"/>
                <a:gd name="T33" fmla="*/ 1 h 145"/>
                <a:gd name="T34" fmla="*/ 3 w 142"/>
                <a:gd name="T35" fmla="*/ 0 h 145"/>
                <a:gd name="T36" fmla="*/ 3 w 142"/>
                <a:gd name="T37" fmla="*/ 1 h 145"/>
                <a:gd name="T38" fmla="*/ 4 w 142"/>
                <a:gd name="T39" fmla="*/ 1 h 145"/>
                <a:gd name="T40" fmla="*/ 4 w 142"/>
                <a:gd name="T41" fmla="*/ 1 h 145"/>
                <a:gd name="T42" fmla="*/ 4 w 142"/>
                <a:gd name="T43" fmla="*/ 1 h 145"/>
                <a:gd name="T44" fmla="*/ 5 w 142"/>
                <a:gd name="T45" fmla="*/ 2 h 145"/>
                <a:gd name="T46" fmla="*/ 5 w 142"/>
                <a:gd name="T47" fmla="*/ 2 h 145"/>
                <a:gd name="T48" fmla="*/ 5 w 142"/>
                <a:gd name="T49" fmla="*/ 2 h 145"/>
                <a:gd name="T50" fmla="*/ 5 w 142"/>
                <a:gd name="T51" fmla="*/ 3 h 145"/>
                <a:gd name="T52" fmla="*/ 5 w 142"/>
                <a:gd name="T53" fmla="*/ 3 h 145"/>
                <a:gd name="T54" fmla="*/ 5 w 142"/>
                <a:gd name="T55" fmla="*/ 4 h 145"/>
                <a:gd name="T56" fmla="*/ 4 w 142"/>
                <a:gd name="T57" fmla="*/ 4 h 145"/>
                <a:gd name="T58" fmla="*/ 4 w 142"/>
                <a:gd name="T59" fmla="*/ 5 h 145"/>
                <a:gd name="T60" fmla="*/ 4 w 142"/>
                <a:gd name="T61" fmla="*/ 5 h 145"/>
                <a:gd name="T62" fmla="*/ 3 w 142"/>
                <a:gd name="T63" fmla="*/ 4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Freeform 492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2 w 40"/>
                <a:gd name="T1" fmla="*/ 1 h 39"/>
                <a:gd name="T2" fmla="*/ 2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2 h 39"/>
                <a:gd name="T22" fmla="*/ 1 w 40"/>
                <a:gd name="T23" fmla="*/ 2 h 39"/>
                <a:gd name="T24" fmla="*/ 1 w 40"/>
                <a:gd name="T25" fmla="*/ 2 h 39"/>
                <a:gd name="T26" fmla="*/ 2 w 40"/>
                <a:gd name="T27" fmla="*/ 2 h 39"/>
                <a:gd name="T28" fmla="*/ 2 w 40"/>
                <a:gd name="T29" fmla="*/ 1 h 39"/>
                <a:gd name="T30" fmla="*/ 2 w 40"/>
                <a:gd name="T31" fmla="*/ 1 h 39"/>
                <a:gd name="T32" fmla="*/ 2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Freeform 493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2 h 50"/>
                <a:gd name="T2" fmla="*/ 2 w 52"/>
                <a:gd name="T3" fmla="*/ 2 h 50"/>
                <a:gd name="T4" fmla="*/ 2 w 52"/>
                <a:gd name="T5" fmla="*/ 2 h 50"/>
                <a:gd name="T6" fmla="*/ 2 w 52"/>
                <a:gd name="T7" fmla="*/ 2 h 50"/>
                <a:gd name="T8" fmla="*/ 2 w 52"/>
                <a:gd name="T9" fmla="*/ 1 h 50"/>
                <a:gd name="T10" fmla="*/ 2 w 52"/>
                <a:gd name="T11" fmla="*/ 1 h 50"/>
                <a:gd name="T12" fmla="*/ 2 w 52"/>
                <a:gd name="T13" fmla="*/ 1 h 50"/>
                <a:gd name="T14" fmla="*/ 2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2 h 50"/>
                <a:gd name="T28" fmla="*/ 1 w 52"/>
                <a:gd name="T29" fmla="*/ 2 h 50"/>
                <a:gd name="T30" fmla="*/ 1 w 52"/>
                <a:gd name="T31" fmla="*/ 2 h 50"/>
                <a:gd name="T32" fmla="*/ 1 w 52"/>
                <a:gd name="T33" fmla="*/ 2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Freeform 494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2 w 113"/>
                <a:gd name="T1" fmla="*/ 5 h 156"/>
                <a:gd name="T2" fmla="*/ 1 w 113"/>
                <a:gd name="T3" fmla="*/ 5 h 156"/>
                <a:gd name="T4" fmla="*/ 1 w 113"/>
                <a:gd name="T5" fmla="*/ 5 h 156"/>
                <a:gd name="T6" fmla="*/ 0 w 113"/>
                <a:gd name="T7" fmla="*/ 5 h 156"/>
                <a:gd name="T8" fmla="*/ 0 w 113"/>
                <a:gd name="T9" fmla="*/ 4 h 156"/>
                <a:gd name="T10" fmla="*/ 0 w 113"/>
                <a:gd name="T11" fmla="*/ 3 h 156"/>
                <a:gd name="T12" fmla="*/ 0 w 113"/>
                <a:gd name="T13" fmla="*/ 2 h 156"/>
                <a:gd name="T14" fmla="*/ 0 w 113"/>
                <a:gd name="T15" fmla="*/ 1 h 156"/>
                <a:gd name="T16" fmla="*/ 0 w 113"/>
                <a:gd name="T17" fmla="*/ 1 h 156"/>
                <a:gd name="T18" fmla="*/ 1 w 113"/>
                <a:gd name="T19" fmla="*/ 0 h 156"/>
                <a:gd name="T20" fmla="*/ 2 w 113"/>
                <a:gd name="T21" fmla="*/ 1 h 156"/>
                <a:gd name="T22" fmla="*/ 3 w 113"/>
                <a:gd name="T23" fmla="*/ 1 h 156"/>
                <a:gd name="T24" fmla="*/ 3 w 113"/>
                <a:gd name="T25" fmla="*/ 2 h 156"/>
                <a:gd name="T26" fmla="*/ 3 w 113"/>
                <a:gd name="T27" fmla="*/ 3 h 156"/>
                <a:gd name="T28" fmla="*/ 3 w 113"/>
                <a:gd name="T29" fmla="*/ 4 h 156"/>
                <a:gd name="T30" fmla="*/ 2 w 113"/>
                <a:gd name="T31" fmla="*/ 5 h 156"/>
                <a:gd name="T32" fmla="*/ 2 w 113"/>
                <a:gd name="T33" fmla="*/ 5 h 156"/>
                <a:gd name="T34" fmla="*/ 2 w 113"/>
                <a:gd name="T35" fmla="*/ 5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Freeform 495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2 w 113"/>
                <a:gd name="T1" fmla="*/ 5 h 156"/>
                <a:gd name="T2" fmla="*/ 1 w 113"/>
                <a:gd name="T3" fmla="*/ 5 h 156"/>
                <a:gd name="T4" fmla="*/ 1 w 113"/>
                <a:gd name="T5" fmla="*/ 5 h 156"/>
                <a:gd name="T6" fmla="*/ 0 w 113"/>
                <a:gd name="T7" fmla="*/ 5 h 156"/>
                <a:gd name="T8" fmla="*/ 0 w 113"/>
                <a:gd name="T9" fmla="*/ 4 h 156"/>
                <a:gd name="T10" fmla="*/ 0 w 113"/>
                <a:gd name="T11" fmla="*/ 3 h 156"/>
                <a:gd name="T12" fmla="*/ 0 w 113"/>
                <a:gd name="T13" fmla="*/ 2 h 156"/>
                <a:gd name="T14" fmla="*/ 0 w 113"/>
                <a:gd name="T15" fmla="*/ 1 h 156"/>
                <a:gd name="T16" fmla="*/ 0 w 113"/>
                <a:gd name="T17" fmla="*/ 1 h 156"/>
                <a:gd name="T18" fmla="*/ 1 w 113"/>
                <a:gd name="T19" fmla="*/ 0 h 156"/>
                <a:gd name="T20" fmla="*/ 2 w 113"/>
                <a:gd name="T21" fmla="*/ 1 h 156"/>
                <a:gd name="T22" fmla="*/ 3 w 113"/>
                <a:gd name="T23" fmla="*/ 1 h 156"/>
                <a:gd name="T24" fmla="*/ 3 w 113"/>
                <a:gd name="T25" fmla="*/ 2 h 156"/>
                <a:gd name="T26" fmla="*/ 3 w 113"/>
                <a:gd name="T27" fmla="*/ 3 h 156"/>
                <a:gd name="T28" fmla="*/ 3 w 113"/>
                <a:gd name="T29" fmla="*/ 4 h 156"/>
                <a:gd name="T30" fmla="*/ 2 w 113"/>
                <a:gd name="T31" fmla="*/ 5 h 156"/>
                <a:gd name="T32" fmla="*/ 2 w 113"/>
                <a:gd name="T33" fmla="*/ 5 h 156"/>
                <a:gd name="T34" fmla="*/ 2 w 113"/>
                <a:gd name="T35" fmla="*/ 5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Freeform 496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3 h 123"/>
                <a:gd name="T2" fmla="*/ 0 w 152"/>
                <a:gd name="T3" fmla="*/ 3 h 123"/>
                <a:gd name="T4" fmla="*/ 1 w 152"/>
                <a:gd name="T5" fmla="*/ 2 h 123"/>
                <a:gd name="T6" fmla="*/ 1 w 152"/>
                <a:gd name="T7" fmla="*/ 2 h 123"/>
                <a:gd name="T8" fmla="*/ 1 w 152"/>
                <a:gd name="T9" fmla="*/ 1 h 123"/>
                <a:gd name="T10" fmla="*/ 2 w 152"/>
                <a:gd name="T11" fmla="*/ 0 h 123"/>
                <a:gd name="T12" fmla="*/ 3 w 152"/>
                <a:gd name="T13" fmla="*/ 0 h 123"/>
                <a:gd name="T14" fmla="*/ 3 w 152"/>
                <a:gd name="T15" fmla="*/ 0 h 123"/>
                <a:gd name="T16" fmla="*/ 4 w 152"/>
                <a:gd name="T17" fmla="*/ 0 h 123"/>
                <a:gd name="T18" fmla="*/ 5 w 152"/>
                <a:gd name="T19" fmla="*/ 1 h 123"/>
                <a:gd name="T20" fmla="*/ 5 w 152"/>
                <a:gd name="T21" fmla="*/ 1 h 123"/>
                <a:gd name="T22" fmla="*/ 5 w 152"/>
                <a:gd name="T23" fmla="*/ 2 h 123"/>
                <a:gd name="T24" fmla="*/ 5 w 152"/>
                <a:gd name="T25" fmla="*/ 2 h 123"/>
                <a:gd name="T26" fmla="*/ 5 w 152"/>
                <a:gd name="T27" fmla="*/ 2 h 123"/>
                <a:gd name="T28" fmla="*/ 5 w 152"/>
                <a:gd name="T29" fmla="*/ 3 h 123"/>
                <a:gd name="T30" fmla="*/ 4 w 152"/>
                <a:gd name="T31" fmla="*/ 3 h 123"/>
                <a:gd name="T32" fmla="*/ 4 w 152"/>
                <a:gd name="T33" fmla="*/ 3 h 123"/>
                <a:gd name="T34" fmla="*/ 4 w 152"/>
                <a:gd name="T35" fmla="*/ 3 h 123"/>
                <a:gd name="T36" fmla="*/ 3 w 152"/>
                <a:gd name="T37" fmla="*/ 3 h 123"/>
                <a:gd name="T38" fmla="*/ 3 w 152"/>
                <a:gd name="T39" fmla="*/ 3 h 123"/>
                <a:gd name="T40" fmla="*/ 2 w 152"/>
                <a:gd name="T41" fmla="*/ 3 h 123"/>
                <a:gd name="T42" fmla="*/ 2 w 152"/>
                <a:gd name="T43" fmla="*/ 3 h 123"/>
                <a:gd name="T44" fmla="*/ 1 w 152"/>
                <a:gd name="T45" fmla="*/ 3 h 123"/>
                <a:gd name="T46" fmla="*/ 1 w 152"/>
                <a:gd name="T47" fmla="*/ 3 h 123"/>
                <a:gd name="T48" fmla="*/ 1 w 152"/>
                <a:gd name="T49" fmla="*/ 3 h 123"/>
                <a:gd name="T50" fmla="*/ 1 w 152"/>
                <a:gd name="T51" fmla="*/ 3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Freeform 497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1 w 153"/>
                <a:gd name="T11" fmla="*/ 0 h 122"/>
                <a:gd name="T12" fmla="*/ 1 w 153"/>
                <a:gd name="T13" fmla="*/ 1 h 122"/>
                <a:gd name="T14" fmla="*/ 2 w 153"/>
                <a:gd name="T15" fmla="*/ 1 h 122"/>
                <a:gd name="T16" fmla="*/ 2 w 153"/>
                <a:gd name="T17" fmla="*/ 1 h 122"/>
                <a:gd name="T18" fmla="*/ 3 w 153"/>
                <a:gd name="T19" fmla="*/ 1 h 122"/>
                <a:gd name="T20" fmla="*/ 3 w 153"/>
                <a:gd name="T21" fmla="*/ 1 h 122"/>
                <a:gd name="T22" fmla="*/ 3 w 153"/>
                <a:gd name="T23" fmla="*/ 1 h 122"/>
                <a:gd name="T24" fmla="*/ 4 w 153"/>
                <a:gd name="T25" fmla="*/ 1 h 122"/>
                <a:gd name="T26" fmla="*/ 4 w 153"/>
                <a:gd name="T27" fmla="*/ 1 h 122"/>
                <a:gd name="T28" fmla="*/ 4 w 153"/>
                <a:gd name="T29" fmla="*/ 2 h 122"/>
                <a:gd name="T30" fmla="*/ 4 w 153"/>
                <a:gd name="T31" fmla="*/ 2 h 122"/>
                <a:gd name="T32" fmla="*/ 4 w 153"/>
                <a:gd name="T33" fmla="*/ 3 h 122"/>
                <a:gd name="T34" fmla="*/ 4 w 153"/>
                <a:gd name="T35" fmla="*/ 3 h 122"/>
                <a:gd name="T36" fmla="*/ 3 w 153"/>
                <a:gd name="T37" fmla="*/ 4 h 122"/>
                <a:gd name="T38" fmla="*/ 2 w 153"/>
                <a:gd name="T39" fmla="*/ 4 h 122"/>
                <a:gd name="T40" fmla="*/ 2 w 153"/>
                <a:gd name="T41" fmla="*/ 4 h 122"/>
                <a:gd name="T42" fmla="*/ 1 w 153"/>
                <a:gd name="T43" fmla="*/ 3 h 122"/>
                <a:gd name="T44" fmla="*/ 0 w 153"/>
                <a:gd name="T45" fmla="*/ 3 h 122"/>
                <a:gd name="T46" fmla="*/ 0 w 153"/>
                <a:gd name="T47" fmla="*/ 2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Freeform 498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1 w 112"/>
                <a:gd name="T1" fmla="*/ 0 h 156"/>
                <a:gd name="T2" fmla="*/ 2 w 112"/>
                <a:gd name="T3" fmla="*/ 0 h 156"/>
                <a:gd name="T4" fmla="*/ 2 w 112"/>
                <a:gd name="T5" fmla="*/ 1 h 156"/>
                <a:gd name="T6" fmla="*/ 2 w 112"/>
                <a:gd name="T7" fmla="*/ 1 h 156"/>
                <a:gd name="T8" fmla="*/ 2 w 112"/>
                <a:gd name="T9" fmla="*/ 2 h 156"/>
                <a:gd name="T10" fmla="*/ 3 w 112"/>
                <a:gd name="T11" fmla="*/ 3 h 156"/>
                <a:gd name="T12" fmla="*/ 3 w 112"/>
                <a:gd name="T13" fmla="*/ 4 h 156"/>
                <a:gd name="T14" fmla="*/ 3 w 112"/>
                <a:gd name="T15" fmla="*/ 5 h 156"/>
                <a:gd name="T16" fmla="*/ 2 w 112"/>
                <a:gd name="T17" fmla="*/ 5 h 156"/>
                <a:gd name="T18" fmla="*/ 1 w 112"/>
                <a:gd name="T19" fmla="*/ 5 h 156"/>
                <a:gd name="T20" fmla="*/ 0 w 112"/>
                <a:gd name="T21" fmla="*/ 5 h 156"/>
                <a:gd name="T22" fmla="*/ 0 w 112"/>
                <a:gd name="T23" fmla="*/ 5 h 156"/>
                <a:gd name="T24" fmla="*/ 0 w 112"/>
                <a:gd name="T25" fmla="*/ 4 h 156"/>
                <a:gd name="T26" fmla="*/ 0 w 112"/>
                <a:gd name="T27" fmla="*/ 3 h 156"/>
                <a:gd name="T28" fmla="*/ 0 w 112"/>
                <a:gd name="T29" fmla="*/ 2 h 156"/>
                <a:gd name="T30" fmla="*/ 0 w 112"/>
                <a:gd name="T31" fmla="*/ 1 h 156"/>
                <a:gd name="T32" fmla="*/ 1 w 112"/>
                <a:gd name="T33" fmla="*/ 1 h 156"/>
                <a:gd name="T34" fmla="*/ 1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Freeform 499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4 w 151"/>
                <a:gd name="T1" fmla="*/ 1 h 123"/>
                <a:gd name="T2" fmla="*/ 4 w 151"/>
                <a:gd name="T3" fmla="*/ 1 h 123"/>
                <a:gd name="T4" fmla="*/ 4 w 151"/>
                <a:gd name="T5" fmla="*/ 1 h 123"/>
                <a:gd name="T6" fmla="*/ 4 w 151"/>
                <a:gd name="T7" fmla="*/ 2 h 123"/>
                <a:gd name="T8" fmla="*/ 3 w 151"/>
                <a:gd name="T9" fmla="*/ 3 h 123"/>
                <a:gd name="T10" fmla="*/ 3 w 151"/>
                <a:gd name="T11" fmla="*/ 3 h 123"/>
                <a:gd name="T12" fmla="*/ 2 w 151"/>
                <a:gd name="T13" fmla="*/ 4 h 123"/>
                <a:gd name="T14" fmla="*/ 1 w 151"/>
                <a:gd name="T15" fmla="*/ 4 h 123"/>
                <a:gd name="T16" fmla="*/ 1 w 151"/>
                <a:gd name="T17" fmla="*/ 4 h 123"/>
                <a:gd name="T18" fmla="*/ 0 w 151"/>
                <a:gd name="T19" fmla="*/ 3 h 123"/>
                <a:gd name="T20" fmla="*/ 0 w 151"/>
                <a:gd name="T21" fmla="*/ 3 h 123"/>
                <a:gd name="T22" fmla="*/ 0 w 151"/>
                <a:gd name="T23" fmla="*/ 2 h 123"/>
                <a:gd name="T24" fmla="*/ 0 w 151"/>
                <a:gd name="T25" fmla="*/ 2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1 w 151"/>
                <a:gd name="T33" fmla="*/ 1 h 123"/>
                <a:gd name="T34" fmla="*/ 1 w 151"/>
                <a:gd name="T35" fmla="*/ 1 h 123"/>
                <a:gd name="T36" fmla="*/ 2 w 151"/>
                <a:gd name="T37" fmla="*/ 1 h 123"/>
                <a:gd name="T38" fmla="*/ 2 w 151"/>
                <a:gd name="T39" fmla="*/ 1 h 123"/>
                <a:gd name="T40" fmla="*/ 3 w 151"/>
                <a:gd name="T41" fmla="*/ 1 h 123"/>
                <a:gd name="T42" fmla="*/ 3 w 151"/>
                <a:gd name="T43" fmla="*/ 0 h 123"/>
                <a:gd name="T44" fmla="*/ 3 w 151"/>
                <a:gd name="T45" fmla="*/ 0 h 123"/>
                <a:gd name="T46" fmla="*/ 4 w 151"/>
                <a:gd name="T47" fmla="*/ 1 h 123"/>
                <a:gd name="T48" fmla="*/ 4 w 151"/>
                <a:gd name="T49" fmla="*/ 1 h 123"/>
                <a:gd name="T50" fmla="*/ 4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5" name="Freeform 500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5 w 152"/>
                <a:gd name="T1" fmla="*/ 4 h 123"/>
                <a:gd name="T2" fmla="*/ 5 w 152"/>
                <a:gd name="T3" fmla="*/ 4 h 123"/>
                <a:gd name="T4" fmla="*/ 5 w 152"/>
                <a:gd name="T5" fmla="*/ 4 h 123"/>
                <a:gd name="T6" fmla="*/ 5 w 152"/>
                <a:gd name="T7" fmla="*/ 4 h 123"/>
                <a:gd name="T8" fmla="*/ 4 w 152"/>
                <a:gd name="T9" fmla="*/ 4 h 123"/>
                <a:gd name="T10" fmla="*/ 4 w 152"/>
                <a:gd name="T11" fmla="*/ 4 h 123"/>
                <a:gd name="T12" fmla="*/ 4 w 152"/>
                <a:gd name="T13" fmla="*/ 4 h 123"/>
                <a:gd name="T14" fmla="*/ 3 w 152"/>
                <a:gd name="T15" fmla="*/ 4 h 123"/>
                <a:gd name="T16" fmla="*/ 3 w 152"/>
                <a:gd name="T17" fmla="*/ 4 h 123"/>
                <a:gd name="T18" fmla="*/ 2 w 152"/>
                <a:gd name="T19" fmla="*/ 4 h 123"/>
                <a:gd name="T20" fmla="*/ 2 w 152"/>
                <a:gd name="T21" fmla="*/ 4 h 123"/>
                <a:gd name="T22" fmla="*/ 1 w 152"/>
                <a:gd name="T23" fmla="*/ 4 h 123"/>
                <a:gd name="T24" fmla="*/ 1 w 152"/>
                <a:gd name="T25" fmla="*/ 4 h 123"/>
                <a:gd name="T26" fmla="*/ 1 w 152"/>
                <a:gd name="T27" fmla="*/ 3 h 123"/>
                <a:gd name="T28" fmla="*/ 1 w 152"/>
                <a:gd name="T29" fmla="*/ 3 h 123"/>
                <a:gd name="T30" fmla="*/ 0 w 152"/>
                <a:gd name="T31" fmla="*/ 3 h 123"/>
                <a:gd name="T32" fmla="*/ 1 w 152"/>
                <a:gd name="T33" fmla="*/ 2 h 123"/>
                <a:gd name="T34" fmla="*/ 1 w 152"/>
                <a:gd name="T35" fmla="*/ 2 h 123"/>
                <a:gd name="T36" fmla="*/ 2 w 152"/>
                <a:gd name="T37" fmla="*/ 1 h 123"/>
                <a:gd name="T38" fmla="*/ 2 w 152"/>
                <a:gd name="T39" fmla="*/ 0 h 123"/>
                <a:gd name="T40" fmla="*/ 3 w 152"/>
                <a:gd name="T41" fmla="*/ 1 h 123"/>
                <a:gd name="T42" fmla="*/ 4 w 152"/>
                <a:gd name="T43" fmla="*/ 1 h 123"/>
                <a:gd name="T44" fmla="*/ 4 w 152"/>
                <a:gd name="T45" fmla="*/ 2 h 123"/>
                <a:gd name="T46" fmla="*/ 5 w 152"/>
                <a:gd name="T47" fmla="*/ 3 h 123"/>
                <a:gd name="T48" fmla="*/ 5 w 152"/>
                <a:gd name="T49" fmla="*/ 3 h 123"/>
                <a:gd name="T50" fmla="*/ 5 w 152"/>
                <a:gd name="T51" fmla="*/ 4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6" name="Freeform 501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3 h 148"/>
                <a:gd name="T2" fmla="*/ 0 w 136"/>
                <a:gd name="T3" fmla="*/ 2 h 148"/>
                <a:gd name="T4" fmla="*/ 1 w 136"/>
                <a:gd name="T5" fmla="*/ 2 h 148"/>
                <a:gd name="T6" fmla="*/ 1 w 136"/>
                <a:gd name="T7" fmla="*/ 1 h 148"/>
                <a:gd name="T8" fmla="*/ 1 w 136"/>
                <a:gd name="T9" fmla="*/ 1 h 148"/>
                <a:gd name="T10" fmla="*/ 2 w 136"/>
                <a:gd name="T11" fmla="*/ 1 h 148"/>
                <a:gd name="T12" fmla="*/ 2 w 136"/>
                <a:gd name="T13" fmla="*/ 1 h 148"/>
                <a:gd name="T14" fmla="*/ 2 w 136"/>
                <a:gd name="T15" fmla="*/ 1 h 148"/>
                <a:gd name="T16" fmla="*/ 3 w 136"/>
                <a:gd name="T17" fmla="*/ 1 h 148"/>
                <a:gd name="T18" fmla="*/ 3 w 136"/>
                <a:gd name="T19" fmla="*/ 1 h 148"/>
                <a:gd name="T20" fmla="*/ 4 w 136"/>
                <a:gd name="T21" fmla="*/ 1 h 148"/>
                <a:gd name="T22" fmla="*/ 4 w 136"/>
                <a:gd name="T23" fmla="*/ 1 h 148"/>
                <a:gd name="T24" fmla="*/ 4 w 136"/>
                <a:gd name="T25" fmla="*/ 1 h 148"/>
                <a:gd name="T26" fmla="*/ 5 w 136"/>
                <a:gd name="T27" fmla="*/ 1 h 148"/>
                <a:gd name="T28" fmla="*/ 5 w 136"/>
                <a:gd name="T29" fmla="*/ 2 h 148"/>
                <a:gd name="T30" fmla="*/ 5 w 136"/>
                <a:gd name="T31" fmla="*/ 3 h 148"/>
                <a:gd name="T32" fmla="*/ 5 w 136"/>
                <a:gd name="T33" fmla="*/ 3 h 148"/>
                <a:gd name="T34" fmla="*/ 5 w 136"/>
                <a:gd name="T35" fmla="*/ 4 h 148"/>
                <a:gd name="T36" fmla="*/ 5 w 136"/>
                <a:gd name="T37" fmla="*/ 4 h 148"/>
                <a:gd name="T38" fmla="*/ 4 w 136"/>
                <a:gd name="T39" fmla="*/ 4 h 148"/>
                <a:gd name="T40" fmla="*/ 4 w 136"/>
                <a:gd name="T41" fmla="*/ 4 h 148"/>
                <a:gd name="T42" fmla="*/ 4 w 136"/>
                <a:gd name="T43" fmla="*/ 4 h 148"/>
                <a:gd name="T44" fmla="*/ 3 w 136"/>
                <a:gd name="T45" fmla="*/ 5 h 148"/>
                <a:gd name="T46" fmla="*/ 3 w 136"/>
                <a:gd name="T47" fmla="*/ 5 h 148"/>
                <a:gd name="T48" fmla="*/ 2 w 136"/>
                <a:gd name="T49" fmla="*/ 5 h 148"/>
                <a:gd name="T50" fmla="*/ 2 w 136"/>
                <a:gd name="T51" fmla="*/ 5 h 148"/>
                <a:gd name="T52" fmla="*/ 2 w 136"/>
                <a:gd name="T53" fmla="*/ 4 h 148"/>
                <a:gd name="T54" fmla="*/ 1 w 136"/>
                <a:gd name="T55" fmla="*/ 4 h 148"/>
                <a:gd name="T56" fmla="*/ 1 w 136"/>
                <a:gd name="T57" fmla="*/ 4 h 148"/>
                <a:gd name="T58" fmla="*/ 1 w 136"/>
                <a:gd name="T59" fmla="*/ 4 h 148"/>
                <a:gd name="T60" fmla="*/ 1 w 136"/>
                <a:gd name="T61" fmla="*/ 4 h 148"/>
                <a:gd name="T62" fmla="*/ 1 w 136"/>
                <a:gd name="T63" fmla="*/ 3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7" name="Freeform 502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2 h 40"/>
                <a:gd name="T2" fmla="*/ 1 w 39"/>
                <a:gd name="T3" fmla="*/ 2 h 40"/>
                <a:gd name="T4" fmla="*/ 2 w 39"/>
                <a:gd name="T5" fmla="*/ 2 h 40"/>
                <a:gd name="T6" fmla="*/ 2 w 39"/>
                <a:gd name="T7" fmla="*/ 1 h 40"/>
                <a:gd name="T8" fmla="*/ 2 w 39"/>
                <a:gd name="T9" fmla="*/ 1 h 40"/>
                <a:gd name="T10" fmla="*/ 2 w 39"/>
                <a:gd name="T11" fmla="*/ 1 h 40"/>
                <a:gd name="T12" fmla="*/ 2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2 h 40"/>
                <a:gd name="T30" fmla="*/ 1 w 39"/>
                <a:gd name="T31" fmla="*/ 2 h 40"/>
                <a:gd name="T32" fmla="*/ 1 w 39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8" name="Freeform 503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3 h 147"/>
                <a:gd name="T2" fmla="*/ 0 w 136"/>
                <a:gd name="T3" fmla="*/ 2 h 147"/>
                <a:gd name="T4" fmla="*/ 1 w 136"/>
                <a:gd name="T5" fmla="*/ 2 h 147"/>
                <a:gd name="T6" fmla="*/ 1 w 136"/>
                <a:gd name="T7" fmla="*/ 1 h 147"/>
                <a:gd name="T8" fmla="*/ 1 w 136"/>
                <a:gd name="T9" fmla="*/ 1 h 147"/>
                <a:gd name="T10" fmla="*/ 2 w 136"/>
                <a:gd name="T11" fmla="*/ 1 h 147"/>
                <a:gd name="T12" fmla="*/ 2 w 136"/>
                <a:gd name="T13" fmla="*/ 1 h 147"/>
                <a:gd name="T14" fmla="*/ 2 w 136"/>
                <a:gd name="T15" fmla="*/ 1 h 147"/>
                <a:gd name="T16" fmla="*/ 3 w 136"/>
                <a:gd name="T17" fmla="*/ 1 h 147"/>
                <a:gd name="T18" fmla="*/ 3 w 136"/>
                <a:gd name="T19" fmla="*/ 1 h 147"/>
                <a:gd name="T20" fmla="*/ 4 w 136"/>
                <a:gd name="T21" fmla="*/ 1 h 147"/>
                <a:gd name="T22" fmla="*/ 4 w 136"/>
                <a:gd name="T23" fmla="*/ 1 h 147"/>
                <a:gd name="T24" fmla="*/ 4 w 136"/>
                <a:gd name="T25" fmla="*/ 1 h 147"/>
                <a:gd name="T26" fmla="*/ 5 w 136"/>
                <a:gd name="T27" fmla="*/ 1 h 147"/>
                <a:gd name="T28" fmla="*/ 5 w 136"/>
                <a:gd name="T29" fmla="*/ 2 h 147"/>
                <a:gd name="T30" fmla="*/ 5 w 136"/>
                <a:gd name="T31" fmla="*/ 3 h 147"/>
                <a:gd name="T32" fmla="*/ 5 w 136"/>
                <a:gd name="T33" fmla="*/ 3 h 147"/>
                <a:gd name="T34" fmla="*/ 5 w 136"/>
                <a:gd name="T35" fmla="*/ 4 h 147"/>
                <a:gd name="T36" fmla="*/ 5 w 136"/>
                <a:gd name="T37" fmla="*/ 4 h 147"/>
                <a:gd name="T38" fmla="*/ 4 w 136"/>
                <a:gd name="T39" fmla="*/ 4 h 147"/>
                <a:gd name="T40" fmla="*/ 4 w 136"/>
                <a:gd name="T41" fmla="*/ 4 h 147"/>
                <a:gd name="T42" fmla="*/ 4 w 136"/>
                <a:gd name="T43" fmla="*/ 4 h 147"/>
                <a:gd name="T44" fmla="*/ 3 w 136"/>
                <a:gd name="T45" fmla="*/ 5 h 147"/>
                <a:gd name="T46" fmla="*/ 3 w 136"/>
                <a:gd name="T47" fmla="*/ 5 h 147"/>
                <a:gd name="T48" fmla="*/ 2 w 136"/>
                <a:gd name="T49" fmla="*/ 5 h 147"/>
                <a:gd name="T50" fmla="*/ 2 w 136"/>
                <a:gd name="T51" fmla="*/ 5 h 147"/>
                <a:gd name="T52" fmla="*/ 2 w 136"/>
                <a:gd name="T53" fmla="*/ 4 h 147"/>
                <a:gd name="T54" fmla="*/ 1 w 136"/>
                <a:gd name="T55" fmla="*/ 4 h 147"/>
                <a:gd name="T56" fmla="*/ 1 w 136"/>
                <a:gd name="T57" fmla="*/ 4 h 147"/>
                <a:gd name="T58" fmla="*/ 1 w 136"/>
                <a:gd name="T59" fmla="*/ 4 h 147"/>
                <a:gd name="T60" fmla="*/ 1 w 136"/>
                <a:gd name="T61" fmla="*/ 4 h 147"/>
                <a:gd name="T62" fmla="*/ 1 w 136"/>
                <a:gd name="T63" fmla="*/ 3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9" name="Freeform 504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2 h 39"/>
                <a:gd name="T2" fmla="*/ 1 w 39"/>
                <a:gd name="T3" fmla="*/ 2 h 39"/>
                <a:gd name="T4" fmla="*/ 2 w 39"/>
                <a:gd name="T5" fmla="*/ 2 h 39"/>
                <a:gd name="T6" fmla="*/ 2 w 39"/>
                <a:gd name="T7" fmla="*/ 1 h 39"/>
                <a:gd name="T8" fmla="*/ 2 w 39"/>
                <a:gd name="T9" fmla="*/ 1 h 39"/>
                <a:gd name="T10" fmla="*/ 2 w 39"/>
                <a:gd name="T11" fmla="*/ 1 h 39"/>
                <a:gd name="T12" fmla="*/ 2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2 h 39"/>
                <a:gd name="T30" fmla="*/ 1 w 39"/>
                <a:gd name="T31" fmla="*/ 2 h 39"/>
                <a:gd name="T32" fmla="*/ 1 w 3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" name="Freeform 505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" name="Freeform 506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" name="Freeform 507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Freeform 508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Freeform 509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Freeform 510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Freeform 511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" name="Freeform 512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Freeform 513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9" name="Freeform 514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" name="Freeform 515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" name="Freeform 516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" name="Freeform 517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" name="Freeform 518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" name="Freeform 519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2 w 58"/>
                <a:gd name="T1" fmla="*/ 0 h 60"/>
                <a:gd name="T2" fmla="*/ 2 w 58"/>
                <a:gd name="T3" fmla="*/ 0 h 60"/>
                <a:gd name="T4" fmla="*/ 2 w 58"/>
                <a:gd name="T5" fmla="*/ 0 h 60"/>
                <a:gd name="T6" fmla="*/ 2 w 58"/>
                <a:gd name="T7" fmla="*/ 0 h 60"/>
                <a:gd name="T8" fmla="*/ 2 w 58"/>
                <a:gd name="T9" fmla="*/ 0 h 60"/>
                <a:gd name="T10" fmla="*/ 2 w 58"/>
                <a:gd name="T11" fmla="*/ 0 h 60"/>
                <a:gd name="T12" fmla="*/ 2 w 58"/>
                <a:gd name="T13" fmla="*/ 0 h 60"/>
                <a:gd name="T14" fmla="*/ 2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1 h 60"/>
                <a:gd name="T28" fmla="*/ 1 w 58"/>
                <a:gd name="T29" fmla="*/ 1 h 60"/>
                <a:gd name="T30" fmla="*/ 1 w 58"/>
                <a:gd name="T31" fmla="*/ 1 h 60"/>
                <a:gd name="T32" fmla="*/ 1 w 58"/>
                <a:gd name="T33" fmla="*/ 1 h 60"/>
                <a:gd name="T34" fmla="*/ 1 w 58"/>
                <a:gd name="T35" fmla="*/ 1 h 60"/>
                <a:gd name="T36" fmla="*/ 1 w 58"/>
                <a:gd name="T37" fmla="*/ 1 h 60"/>
                <a:gd name="T38" fmla="*/ 1 w 58"/>
                <a:gd name="T39" fmla="*/ 1 h 60"/>
                <a:gd name="T40" fmla="*/ 1 w 58"/>
                <a:gd name="T41" fmla="*/ 1 h 60"/>
                <a:gd name="T42" fmla="*/ 2 w 58"/>
                <a:gd name="T43" fmla="*/ 1 h 60"/>
                <a:gd name="T44" fmla="*/ 2 w 58"/>
                <a:gd name="T45" fmla="*/ 1 h 60"/>
                <a:gd name="T46" fmla="*/ 2 w 58"/>
                <a:gd name="T47" fmla="*/ 1 h 60"/>
                <a:gd name="T48" fmla="*/ 2 w 58"/>
                <a:gd name="T49" fmla="*/ 1 h 60"/>
                <a:gd name="T50" fmla="*/ 2 w 58"/>
                <a:gd name="T51" fmla="*/ 1 h 60"/>
                <a:gd name="T52" fmla="*/ 2 w 58"/>
                <a:gd name="T53" fmla="*/ 1 h 60"/>
                <a:gd name="T54" fmla="*/ 2 w 58"/>
                <a:gd name="T55" fmla="*/ 1 h 60"/>
                <a:gd name="T56" fmla="*/ 2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" name="Freeform 520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" name="Freeform 521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0 w 60"/>
                <a:gd name="T29" fmla="*/ 2 h 60"/>
                <a:gd name="T30" fmla="*/ 0 w 60"/>
                <a:gd name="T31" fmla="*/ 2 h 60"/>
                <a:gd name="T32" fmla="*/ 0 w 60"/>
                <a:gd name="T33" fmla="*/ 2 h 60"/>
                <a:gd name="T34" fmla="*/ 0 w 60"/>
                <a:gd name="T35" fmla="*/ 2 h 60"/>
                <a:gd name="T36" fmla="*/ 0 w 60"/>
                <a:gd name="T37" fmla="*/ 2 h 60"/>
                <a:gd name="T38" fmla="*/ 0 w 60"/>
                <a:gd name="T39" fmla="*/ 2 h 60"/>
                <a:gd name="T40" fmla="*/ 0 w 60"/>
                <a:gd name="T41" fmla="*/ 2 h 60"/>
                <a:gd name="T42" fmla="*/ 1 w 60"/>
                <a:gd name="T43" fmla="*/ 2 h 60"/>
                <a:gd name="T44" fmla="*/ 1 w 60"/>
                <a:gd name="T45" fmla="*/ 2 h 60"/>
                <a:gd name="T46" fmla="*/ 1 w 60"/>
                <a:gd name="T47" fmla="*/ 2 h 60"/>
                <a:gd name="T48" fmla="*/ 1 w 60"/>
                <a:gd name="T49" fmla="*/ 2 h 60"/>
                <a:gd name="T50" fmla="*/ 1 w 60"/>
                <a:gd name="T51" fmla="*/ 2 h 60"/>
                <a:gd name="T52" fmla="*/ 1 w 60"/>
                <a:gd name="T53" fmla="*/ 2 h 60"/>
                <a:gd name="T54" fmla="*/ 1 w 60"/>
                <a:gd name="T55" fmla="*/ 2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" name="Freeform 522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" name="Freeform 523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" name="Freeform 524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" name="Freeform 525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2 w 60"/>
                <a:gd name="T1" fmla="*/ 1 h 57"/>
                <a:gd name="T2" fmla="*/ 2 w 60"/>
                <a:gd name="T3" fmla="*/ 1 h 57"/>
                <a:gd name="T4" fmla="*/ 2 w 60"/>
                <a:gd name="T5" fmla="*/ 1 h 57"/>
                <a:gd name="T6" fmla="*/ 2 w 60"/>
                <a:gd name="T7" fmla="*/ 1 h 57"/>
                <a:gd name="T8" fmla="*/ 2 w 60"/>
                <a:gd name="T9" fmla="*/ 1 h 57"/>
                <a:gd name="T10" fmla="*/ 2 w 60"/>
                <a:gd name="T11" fmla="*/ 1 h 57"/>
                <a:gd name="T12" fmla="*/ 2 w 60"/>
                <a:gd name="T13" fmla="*/ 1 h 57"/>
                <a:gd name="T14" fmla="*/ 2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2 h 57"/>
                <a:gd name="T28" fmla="*/ 1 w 60"/>
                <a:gd name="T29" fmla="*/ 2 h 57"/>
                <a:gd name="T30" fmla="*/ 1 w 60"/>
                <a:gd name="T31" fmla="*/ 2 h 57"/>
                <a:gd name="T32" fmla="*/ 1 w 60"/>
                <a:gd name="T33" fmla="*/ 2 h 57"/>
                <a:gd name="T34" fmla="*/ 1 w 60"/>
                <a:gd name="T35" fmla="*/ 2 h 57"/>
                <a:gd name="T36" fmla="*/ 1 w 60"/>
                <a:gd name="T37" fmla="*/ 2 h 57"/>
                <a:gd name="T38" fmla="*/ 1 w 60"/>
                <a:gd name="T39" fmla="*/ 2 h 57"/>
                <a:gd name="T40" fmla="*/ 1 w 60"/>
                <a:gd name="T41" fmla="*/ 2 h 57"/>
                <a:gd name="T42" fmla="*/ 2 w 60"/>
                <a:gd name="T43" fmla="*/ 2 h 57"/>
                <a:gd name="T44" fmla="*/ 2 w 60"/>
                <a:gd name="T45" fmla="*/ 2 h 57"/>
                <a:gd name="T46" fmla="*/ 2 w 60"/>
                <a:gd name="T47" fmla="*/ 2 h 57"/>
                <a:gd name="T48" fmla="*/ 2 w 60"/>
                <a:gd name="T49" fmla="*/ 2 h 57"/>
                <a:gd name="T50" fmla="*/ 2 w 60"/>
                <a:gd name="T51" fmla="*/ 2 h 57"/>
                <a:gd name="T52" fmla="*/ 2 w 60"/>
                <a:gd name="T53" fmla="*/ 2 h 57"/>
                <a:gd name="T54" fmla="*/ 2 w 60"/>
                <a:gd name="T55" fmla="*/ 2 h 57"/>
                <a:gd name="T56" fmla="*/ 2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" name="Freeform 526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" name="Freeform 527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Freeform 528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" name="Freeform 529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" name="Freeform 530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" name="Freeform 531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2 w 59"/>
                <a:gd name="T1" fmla="*/ 0 h 59"/>
                <a:gd name="T2" fmla="*/ 2 w 59"/>
                <a:gd name="T3" fmla="*/ 0 h 59"/>
                <a:gd name="T4" fmla="*/ 2 w 59"/>
                <a:gd name="T5" fmla="*/ 0 h 59"/>
                <a:gd name="T6" fmla="*/ 2 w 59"/>
                <a:gd name="T7" fmla="*/ 0 h 59"/>
                <a:gd name="T8" fmla="*/ 2 w 59"/>
                <a:gd name="T9" fmla="*/ 0 h 59"/>
                <a:gd name="T10" fmla="*/ 2 w 59"/>
                <a:gd name="T11" fmla="*/ 0 h 59"/>
                <a:gd name="T12" fmla="*/ 2 w 59"/>
                <a:gd name="T13" fmla="*/ 0 h 59"/>
                <a:gd name="T14" fmla="*/ 2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1 h 59"/>
                <a:gd name="T28" fmla="*/ 1 w 59"/>
                <a:gd name="T29" fmla="*/ 1 h 59"/>
                <a:gd name="T30" fmla="*/ 1 w 59"/>
                <a:gd name="T31" fmla="*/ 1 h 59"/>
                <a:gd name="T32" fmla="*/ 1 w 59"/>
                <a:gd name="T33" fmla="*/ 1 h 59"/>
                <a:gd name="T34" fmla="*/ 1 w 59"/>
                <a:gd name="T35" fmla="*/ 1 h 59"/>
                <a:gd name="T36" fmla="*/ 1 w 59"/>
                <a:gd name="T37" fmla="*/ 1 h 59"/>
                <a:gd name="T38" fmla="*/ 1 w 59"/>
                <a:gd name="T39" fmla="*/ 1 h 59"/>
                <a:gd name="T40" fmla="*/ 1 w 59"/>
                <a:gd name="T41" fmla="*/ 1 h 59"/>
                <a:gd name="T42" fmla="*/ 2 w 59"/>
                <a:gd name="T43" fmla="*/ 1 h 59"/>
                <a:gd name="T44" fmla="*/ 2 w 59"/>
                <a:gd name="T45" fmla="*/ 1 h 59"/>
                <a:gd name="T46" fmla="*/ 2 w 59"/>
                <a:gd name="T47" fmla="*/ 1 h 59"/>
                <a:gd name="T48" fmla="*/ 2 w 59"/>
                <a:gd name="T49" fmla="*/ 1 h 59"/>
                <a:gd name="T50" fmla="*/ 2 w 59"/>
                <a:gd name="T51" fmla="*/ 1 h 59"/>
                <a:gd name="T52" fmla="*/ 2 w 59"/>
                <a:gd name="T53" fmla="*/ 1 h 59"/>
                <a:gd name="T54" fmla="*/ 2 w 59"/>
                <a:gd name="T55" fmla="*/ 1 h 59"/>
                <a:gd name="T56" fmla="*/ 2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" name="Freeform 532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" name="Freeform 533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" name="Freeform 534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" name="Freeform 535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" name="Freeform 536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" name="Freeform 537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" name="Freeform 538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" name="Freeform 539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2 w 58"/>
                <a:gd name="T1" fmla="*/ 1 h 58"/>
                <a:gd name="T2" fmla="*/ 2 w 58"/>
                <a:gd name="T3" fmla="*/ 1 h 58"/>
                <a:gd name="T4" fmla="*/ 2 w 58"/>
                <a:gd name="T5" fmla="*/ 1 h 58"/>
                <a:gd name="T6" fmla="*/ 2 w 58"/>
                <a:gd name="T7" fmla="*/ 1 h 58"/>
                <a:gd name="T8" fmla="*/ 2 w 58"/>
                <a:gd name="T9" fmla="*/ 1 h 58"/>
                <a:gd name="T10" fmla="*/ 2 w 58"/>
                <a:gd name="T11" fmla="*/ 1 h 58"/>
                <a:gd name="T12" fmla="*/ 2 w 58"/>
                <a:gd name="T13" fmla="*/ 1 h 58"/>
                <a:gd name="T14" fmla="*/ 2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2 h 58"/>
                <a:gd name="T28" fmla="*/ 1 w 58"/>
                <a:gd name="T29" fmla="*/ 2 h 58"/>
                <a:gd name="T30" fmla="*/ 1 w 58"/>
                <a:gd name="T31" fmla="*/ 2 h 58"/>
                <a:gd name="T32" fmla="*/ 1 w 58"/>
                <a:gd name="T33" fmla="*/ 2 h 58"/>
                <a:gd name="T34" fmla="*/ 1 w 58"/>
                <a:gd name="T35" fmla="*/ 2 h 58"/>
                <a:gd name="T36" fmla="*/ 1 w 58"/>
                <a:gd name="T37" fmla="*/ 2 h 58"/>
                <a:gd name="T38" fmla="*/ 1 w 58"/>
                <a:gd name="T39" fmla="*/ 2 h 58"/>
                <a:gd name="T40" fmla="*/ 1 w 58"/>
                <a:gd name="T41" fmla="*/ 2 h 58"/>
                <a:gd name="T42" fmla="*/ 2 w 58"/>
                <a:gd name="T43" fmla="*/ 2 h 58"/>
                <a:gd name="T44" fmla="*/ 2 w 58"/>
                <a:gd name="T45" fmla="*/ 2 h 58"/>
                <a:gd name="T46" fmla="*/ 2 w 58"/>
                <a:gd name="T47" fmla="*/ 2 h 58"/>
                <a:gd name="T48" fmla="*/ 2 w 58"/>
                <a:gd name="T49" fmla="*/ 2 h 58"/>
                <a:gd name="T50" fmla="*/ 2 w 58"/>
                <a:gd name="T51" fmla="*/ 2 h 58"/>
                <a:gd name="T52" fmla="*/ 2 w 58"/>
                <a:gd name="T53" fmla="*/ 2 h 58"/>
                <a:gd name="T54" fmla="*/ 2 w 58"/>
                <a:gd name="T55" fmla="*/ 2 h 58"/>
                <a:gd name="T56" fmla="*/ 2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" name="Freeform 540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" name="Freeform 541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" name="Freeform 542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" name="Freeform 543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" name="Freeform 544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" name="Freeform 545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" name="Freeform 546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" name="Freeform 547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" name="Freeform 548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" name="Freeform 549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" name="Freeform 550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" name="Freeform 551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" name="Freeform 552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" name="Freeform 553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" name="Freeform 554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" name="Freeform 555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2 w 58"/>
                <a:gd name="T1" fmla="*/ 1 h 59"/>
                <a:gd name="T2" fmla="*/ 2 w 58"/>
                <a:gd name="T3" fmla="*/ 1 h 59"/>
                <a:gd name="T4" fmla="*/ 2 w 58"/>
                <a:gd name="T5" fmla="*/ 1 h 59"/>
                <a:gd name="T6" fmla="*/ 2 w 58"/>
                <a:gd name="T7" fmla="*/ 1 h 59"/>
                <a:gd name="T8" fmla="*/ 2 w 58"/>
                <a:gd name="T9" fmla="*/ 1 h 59"/>
                <a:gd name="T10" fmla="*/ 2 w 58"/>
                <a:gd name="T11" fmla="*/ 1 h 59"/>
                <a:gd name="T12" fmla="*/ 2 w 58"/>
                <a:gd name="T13" fmla="*/ 1 h 59"/>
                <a:gd name="T14" fmla="*/ 2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2 h 59"/>
                <a:gd name="T28" fmla="*/ 1 w 58"/>
                <a:gd name="T29" fmla="*/ 2 h 59"/>
                <a:gd name="T30" fmla="*/ 1 w 58"/>
                <a:gd name="T31" fmla="*/ 2 h 59"/>
                <a:gd name="T32" fmla="*/ 1 w 58"/>
                <a:gd name="T33" fmla="*/ 2 h 59"/>
                <a:gd name="T34" fmla="*/ 1 w 58"/>
                <a:gd name="T35" fmla="*/ 2 h 59"/>
                <a:gd name="T36" fmla="*/ 1 w 58"/>
                <a:gd name="T37" fmla="*/ 2 h 59"/>
                <a:gd name="T38" fmla="*/ 1 w 58"/>
                <a:gd name="T39" fmla="*/ 2 h 59"/>
                <a:gd name="T40" fmla="*/ 1 w 58"/>
                <a:gd name="T41" fmla="*/ 2 h 59"/>
                <a:gd name="T42" fmla="*/ 2 w 58"/>
                <a:gd name="T43" fmla="*/ 2 h 59"/>
                <a:gd name="T44" fmla="*/ 2 w 58"/>
                <a:gd name="T45" fmla="*/ 2 h 59"/>
                <a:gd name="T46" fmla="*/ 2 w 58"/>
                <a:gd name="T47" fmla="*/ 2 h 59"/>
                <a:gd name="T48" fmla="*/ 2 w 58"/>
                <a:gd name="T49" fmla="*/ 2 h 59"/>
                <a:gd name="T50" fmla="*/ 2 w 58"/>
                <a:gd name="T51" fmla="*/ 2 h 59"/>
                <a:gd name="T52" fmla="*/ 2 w 58"/>
                <a:gd name="T53" fmla="*/ 2 h 59"/>
                <a:gd name="T54" fmla="*/ 2 w 58"/>
                <a:gd name="T55" fmla="*/ 2 h 59"/>
                <a:gd name="T56" fmla="*/ 2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" name="Freeform 556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" name="Freeform 557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2 w 60"/>
                <a:gd name="T1" fmla="*/ 1 h 58"/>
                <a:gd name="T2" fmla="*/ 2 w 60"/>
                <a:gd name="T3" fmla="*/ 1 h 58"/>
                <a:gd name="T4" fmla="*/ 2 w 60"/>
                <a:gd name="T5" fmla="*/ 1 h 58"/>
                <a:gd name="T6" fmla="*/ 2 w 60"/>
                <a:gd name="T7" fmla="*/ 1 h 58"/>
                <a:gd name="T8" fmla="*/ 2 w 60"/>
                <a:gd name="T9" fmla="*/ 1 h 58"/>
                <a:gd name="T10" fmla="*/ 2 w 60"/>
                <a:gd name="T11" fmla="*/ 1 h 58"/>
                <a:gd name="T12" fmla="*/ 2 w 60"/>
                <a:gd name="T13" fmla="*/ 1 h 58"/>
                <a:gd name="T14" fmla="*/ 2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2 h 58"/>
                <a:gd name="T28" fmla="*/ 1 w 60"/>
                <a:gd name="T29" fmla="*/ 2 h 58"/>
                <a:gd name="T30" fmla="*/ 1 w 60"/>
                <a:gd name="T31" fmla="*/ 2 h 58"/>
                <a:gd name="T32" fmla="*/ 1 w 60"/>
                <a:gd name="T33" fmla="*/ 2 h 58"/>
                <a:gd name="T34" fmla="*/ 1 w 60"/>
                <a:gd name="T35" fmla="*/ 2 h 58"/>
                <a:gd name="T36" fmla="*/ 1 w 60"/>
                <a:gd name="T37" fmla="*/ 2 h 58"/>
                <a:gd name="T38" fmla="*/ 1 w 60"/>
                <a:gd name="T39" fmla="*/ 2 h 58"/>
                <a:gd name="T40" fmla="*/ 1 w 60"/>
                <a:gd name="T41" fmla="*/ 2 h 58"/>
                <a:gd name="T42" fmla="*/ 2 w 60"/>
                <a:gd name="T43" fmla="*/ 2 h 58"/>
                <a:gd name="T44" fmla="*/ 2 w 60"/>
                <a:gd name="T45" fmla="*/ 2 h 58"/>
                <a:gd name="T46" fmla="*/ 2 w 60"/>
                <a:gd name="T47" fmla="*/ 2 h 58"/>
                <a:gd name="T48" fmla="*/ 2 w 60"/>
                <a:gd name="T49" fmla="*/ 2 h 58"/>
                <a:gd name="T50" fmla="*/ 2 w 60"/>
                <a:gd name="T51" fmla="*/ 2 h 58"/>
                <a:gd name="T52" fmla="*/ 2 w 60"/>
                <a:gd name="T53" fmla="*/ 2 h 58"/>
                <a:gd name="T54" fmla="*/ 2 w 60"/>
                <a:gd name="T55" fmla="*/ 2 h 58"/>
                <a:gd name="T56" fmla="*/ 2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" name="Freeform 558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" name="Freeform 559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" name="Freeform 560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" name="Freeform 561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" name="Freeform 562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" name="Freeform 563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2 w 58"/>
                <a:gd name="T1" fmla="*/ 1 h 59"/>
                <a:gd name="T2" fmla="*/ 2 w 58"/>
                <a:gd name="T3" fmla="*/ 1 h 59"/>
                <a:gd name="T4" fmla="*/ 2 w 58"/>
                <a:gd name="T5" fmla="*/ 1 h 59"/>
                <a:gd name="T6" fmla="*/ 2 w 58"/>
                <a:gd name="T7" fmla="*/ 1 h 59"/>
                <a:gd name="T8" fmla="*/ 2 w 58"/>
                <a:gd name="T9" fmla="*/ 1 h 59"/>
                <a:gd name="T10" fmla="*/ 2 w 58"/>
                <a:gd name="T11" fmla="*/ 1 h 59"/>
                <a:gd name="T12" fmla="*/ 2 w 58"/>
                <a:gd name="T13" fmla="*/ 1 h 59"/>
                <a:gd name="T14" fmla="*/ 2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2 h 59"/>
                <a:gd name="T28" fmla="*/ 1 w 58"/>
                <a:gd name="T29" fmla="*/ 2 h 59"/>
                <a:gd name="T30" fmla="*/ 1 w 58"/>
                <a:gd name="T31" fmla="*/ 2 h 59"/>
                <a:gd name="T32" fmla="*/ 1 w 58"/>
                <a:gd name="T33" fmla="*/ 2 h 59"/>
                <a:gd name="T34" fmla="*/ 1 w 58"/>
                <a:gd name="T35" fmla="*/ 2 h 59"/>
                <a:gd name="T36" fmla="*/ 1 w 58"/>
                <a:gd name="T37" fmla="*/ 2 h 59"/>
                <a:gd name="T38" fmla="*/ 1 w 58"/>
                <a:gd name="T39" fmla="*/ 2 h 59"/>
                <a:gd name="T40" fmla="*/ 1 w 58"/>
                <a:gd name="T41" fmla="*/ 2 h 59"/>
                <a:gd name="T42" fmla="*/ 2 w 58"/>
                <a:gd name="T43" fmla="*/ 2 h 59"/>
                <a:gd name="T44" fmla="*/ 2 w 58"/>
                <a:gd name="T45" fmla="*/ 2 h 59"/>
                <a:gd name="T46" fmla="*/ 2 w 58"/>
                <a:gd name="T47" fmla="*/ 2 h 59"/>
                <a:gd name="T48" fmla="*/ 2 w 58"/>
                <a:gd name="T49" fmla="*/ 2 h 59"/>
                <a:gd name="T50" fmla="*/ 2 w 58"/>
                <a:gd name="T51" fmla="*/ 2 h 59"/>
                <a:gd name="T52" fmla="*/ 2 w 58"/>
                <a:gd name="T53" fmla="*/ 2 h 59"/>
                <a:gd name="T54" fmla="*/ 2 w 58"/>
                <a:gd name="T55" fmla="*/ 2 h 59"/>
                <a:gd name="T56" fmla="*/ 2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" name="Freeform 564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" name="Freeform 565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" name="Freeform 566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55" name="Picture 570" descr="Bellcoll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75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576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906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577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054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579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WordArt 582"/>
          <p:cNvSpPr>
            <a:spLocks noChangeArrowheads="1" noChangeShapeType="1" noTextEdit="1"/>
          </p:cNvSpPr>
          <p:nvPr/>
        </p:nvSpPr>
        <p:spPr bwMode="auto">
          <a:xfrm>
            <a:off x="1600200" y="2743200"/>
            <a:ext cx="6248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EFA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chào quý thầy cô về dự giờ thăm lớp!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EFA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61" name="Picture 587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588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49659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eeef246fa2366d2c10b1041efff703f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38200"/>
            <a:ext cx="5486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3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3505200"/>
            <a:ext cx="22542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819400" y="5911850"/>
            <a:ext cx="609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Làm vỏ của nhiều loại 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ồ hộp</a:t>
            </a:r>
          </a:p>
        </p:txBody>
      </p:sp>
      <p:pic>
        <p:nvPicPr>
          <p:cNvPr id="95237" name="Picture 5" descr="Suaproc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337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087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opy of Cấu trúc khung bằng hợp kim nhôm trong xe h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3886200" cy="23622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5" descr="Tụ nhôm toàn b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0"/>
            <a:ext cx="5181600" cy="2971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12" descr="image001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3886200" cy="23622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14" descr="tau%20ho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3886200" cy="19812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8" descr="maybay_ural_airline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2971800"/>
            <a:ext cx="5181600" cy="26670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3962400" y="5683250"/>
            <a:ext cx="5181600" cy="1174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 số bộ phận của các phương tiện giao thông: tàu hoả, ô tô, máy  bay, tàu thuỷ,…</a:t>
            </a:r>
          </a:p>
        </p:txBody>
      </p:sp>
      <p:sp>
        <p:nvSpPr>
          <p:cNvPr id="9224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34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4"/>
          <p:cNvSpPr>
            <a:spLocks noChangeArrowheads="1" noChangeShapeType="1" noTextEdit="1"/>
          </p:cNvSpPr>
          <p:nvPr/>
        </p:nvSpPr>
        <p:spPr bwMode="auto">
          <a:xfrm>
            <a:off x="685800" y="1143000"/>
            <a:ext cx="7620000" cy="4038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CÁC EM !</a:t>
            </a:r>
          </a:p>
        </p:txBody>
      </p:sp>
      <p:sp>
        <p:nvSpPr>
          <p:cNvPr id="24580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531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7"/>
          <p:cNvGrpSpPr>
            <a:grpSpLocks/>
          </p:cNvGrpSpPr>
          <p:nvPr/>
        </p:nvGrpSpPr>
        <p:grpSpPr bwMode="auto">
          <a:xfrm rot="-5348033">
            <a:off x="6961188" y="4722812"/>
            <a:ext cx="1912938" cy="2119313"/>
            <a:chOff x="2332" y="1554"/>
            <a:chExt cx="1105" cy="1218"/>
          </a:xfrm>
        </p:grpSpPr>
        <p:sp>
          <p:nvSpPr>
            <p:cNvPr id="2480" name="Freeform 8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2 h 60"/>
                <a:gd name="T2" fmla="*/ 0 w 61"/>
                <a:gd name="T3" fmla="*/ 2 h 60"/>
                <a:gd name="T4" fmla="*/ 0 w 61"/>
                <a:gd name="T5" fmla="*/ 2 h 60"/>
                <a:gd name="T6" fmla="*/ 0 w 61"/>
                <a:gd name="T7" fmla="*/ 2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1 w 61"/>
                <a:gd name="T19" fmla="*/ 1 h 60"/>
                <a:gd name="T20" fmla="*/ 1 w 61"/>
                <a:gd name="T21" fmla="*/ 1 h 60"/>
                <a:gd name="T22" fmla="*/ 1 w 61"/>
                <a:gd name="T23" fmla="*/ 1 h 60"/>
                <a:gd name="T24" fmla="*/ 1 w 61"/>
                <a:gd name="T25" fmla="*/ 1 h 60"/>
                <a:gd name="T26" fmla="*/ 1 w 61"/>
                <a:gd name="T27" fmla="*/ 2 h 60"/>
                <a:gd name="T28" fmla="*/ 1 w 61"/>
                <a:gd name="T29" fmla="*/ 2 h 60"/>
                <a:gd name="T30" fmla="*/ 1 w 61"/>
                <a:gd name="T31" fmla="*/ 2 h 60"/>
                <a:gd name="T32" fmla="*/ 0 w 61"/>
                <a:gd name="T33" fmla="*/ 2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" name="Freeform 9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 w 132"/>
                <a:gd name="T1" fmla="*/ 6 h 182"/>
                <a:gd name="T2" fmla="*/ 3 w 132"/>
                <a:gd name="T3" fmla="*/ 6 h 182"/>
                <a:gd name="T4" fmla="*/ 3 w 132"/>
                <a:gd name="T5" fmla="*/ 6 h 182"/>
                <a:gd name="T6" fmla="*/ 4 w 132"/>
                <a:gd name="T7" fmla="*/ 5 h 182"/>
                <a:gd name="T8" fmla="*/ 4 w 132"/>
                <a:gd name="T9" fmla="*/ 4 h 182"/>
                <a:gd name="T10" fmla="*/ 4 w 132"/>
                <a:gd name="T11" fmla="*/ 3 h 182"/>
                <a:gd name="T12" fmla="*/ 5 w 132"/>
                <a:gd name="T13" fmla="*/ 2 h 182"/>
                <a:gd name="T14" fmla="*/ 5 w 132"/>
                <a:gd name="T15" fmla="*/ 1 h 182"/>
                <a:gd name="T16" fmla="*/ 4 w 132"/>
                <a:gd name="T17" fmla="*/ 1 h 182"/>
                <a:gd name="T18" fmla="*/ 3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2 h 182"/>
                <a:gd name="T26" fmla="*/ 1 w 132"/>
                <a:gd name="T27" fmla="*/ 3 h 182"/>
                <a:gd name="T28" fmla="*/ 1 w 132"/>
                <a:gd name="T29" fmla="*/ 4 h 182"/>
                <a:gd name="T30" fmla="*/ 2 w 132"/>
                <a:gd name="T31" fmla="*/ 5 h 182"/>
                <a:gd name="T32" fmla="*/ 2 w 132"/>
                <a:gd name="T33" fmla="*/ 6 h 182"/>
                <a:gd name="T34" fmla="*/ 2 w 132"/>
                <a:gd name="T35" fmla="*/ 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2" name="Freeform 10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 w 132"/>
                <a:gd name="T1" fmla="*/ 6 h 182"/>
                <a:gd name="T2" fmla="*/ 3 w 132"/>
                <a:gd name="T3" fmla="*/ 6 h 182"/>
                <a:gd name="T4" fmla="*/ 3 w 132"/>
                <a:gd name="T5" fmla="*/ 6 h 182"/>
                <a:gd name="T6" fmla="*/ 4 w 132"/>
                <a:gd name="T7" fmla="*/ 5 h 182"/>
                <a:gd name="T8" fmla="*/ 4 w 132"/>
                <a:gd name="T9" fmla="*/ 4 h 182"/>
                <a:gd name="T10" fmla="*/ 4 w 132"/>
                <a:gd name="T11" fmla="*/ 3 h 182"/>
                <a:gd name="T12" fmla="*/ 5 w 132"/>
                <a:gd name="T13" fmla="*/ 2 h 182"/>
                <a:gd name="T14" fmla="*/ 5 w 132"/>
                <a:gd name="T15" fmla="*/ 1 h 182"/>
                <a:gd name="T16" fmla="*/ 4 w 132"/>
                <a:gd name="T17" fmla="*/ 1 h 182"/>
                <a:gd name="T18" fmla="*/ 3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2 h 182"/>
                <a:gd name="T26" fmla="*/ 1 w 132"/>
                <a:gd name="T27" fmla="*/ 3 h 182"/>
                <a:gd name="T28" fmla="*/ 1 w 132"/>
                <a:gd name="T29" fmla="*/ 4 h 182"/>
                <a:gd name="T30" fmla="*/ 2 w 132"/>
                <a:gd name="T31" fmla="*/ 5 h 182"/>
                <a:gd name="T32" fmla="*/ 2 w 132"/>
                <a:gd name="T33" fmla="*/ 6 h 182"/>
                <a:gd name="T34" fmla="*/ 2 w 132"/>
                <a:gd name="T35" fmla="*/ 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3" name="Freeform 11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6 w 177"/>
                <a:gd name="T1" fmla="*/ 5 h 146"/>
                <a:gd name="T2" fmla="*/ 6 w 177"/>
                <a:gd name="T3" fmla="*/ 4 h 146"/>
                <a:gd name="T4" fmla="*/ 6 w 177"/>
                <a:gd name="T5" fmla="*/ 4 h 146"/>
                <a:gd name="T6" fmla="*/ 6 w 177"/>
                <a:gd name="T7" fmla="*/ 3 h 146"/>
                <a:gd name="T8" fmla="*/ 5 w 177"/>
                <a:gd name="T9" fmla="*/ 2 h 146"/>
                <a:gd name="T10" fmla="*/ 4 w 177"/>
                <a:gd name="T11" fmla="*/ 2 h 146"/>
                <a:gd name="T12" fmla="*/ 3 w 177"/>
                <a:gd name="T13" fmla="*/ 1 h 146"/>
                <a:gd name="T14" fmla="*/ 3 w 177"/>
                <a:gd name="T15" fmla="*/ 0 h 146"/>
                <a:gd name="T16" fmla="*/ 2 w 177"/>
                <a:gd name="T17" fmla="*/ 1 h 146"/>
                <a:gd name="T18" fmla="*/ 1 w 177"/>
                <a:gd name="T19" fmla="*/ 2 h 146"/>
                <a:gd name="T20" fmla="*/ 1 w 177"/>
                <a:gd name="T21" fmla="*/ 2 h 146"/>
                <a:gd name="T22" fmla="*/ 0 w 177"/>
                <a:gd name="T23" fmla="*/ 3 h 146"/>
                <a:gd name="T24" fmla="*/ 1 w 177"/>
                <a:gd name="T25" fmla="*/ 3 h 146"/>
                <a:gd name="T26" fmla="*/ 1 w 177"/>
                <a:gd name="T27" fmla="*/ 4 h 146"/>
                <a:gd name="T28" fmla="*/ 1 w 177"/>
                <a:gd name="T29" fmla="*/ 4 h 146"/>
                <a:gd name="T30" fmla="*/ 1 w 177"/>
                <a:gd name="T31" fmla="*/ 4 h 146"/>
                <a:gd name="T32" fmla="*/ 2 w 177"/>
                <a:gd name="T33" fmla="*/ 5 h 146"/>
                <a:gd name="T34" fmla="*/ 2 w 177"/>
                <a:gd name="T35" fmla="*/ 5 h 146"/>
                <a:gd name="T36" fmla="*/ 3 w 177"/>
                <a:gd name="T37" fmla="*/ 5 h 146"/>
                <a:gd name="T38" fmla="*/ 4 w 177"/>
                <a:gd name="T39" fmla="*/ 5 h 146"/>
                <a:gd name="T40" fmla="*/ 4 w 177"/>
                <a:gd name="T41" fmla="*/ 5 h 146"/>
                <a:gd name="T42" fmla="*/ 5 w 177"/>
                <a:gd name="T43" fmla="*/ 5 h 146"/>
                <a:gd name="T44" fmla="*/ 5 w 177"/>
                <a:gd name="T45" fmla="*/ 5 h 146"/>
                <a:gd name="T46" fmla="*/ 5 w 177"/>
                <a:gd name="T47" fmla="*/ 5 h 146"/>
                <a:gd name="T48" fmla="*/ 6 w 177"/>
                <a:gd name="T49" fmla="*/ 5 h 146"/>
                <a:gd name="T50" fmla="*/ 6 w 177"/>
                <a:gd name="T51" fmla="*/ 5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" name="Freeform 12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6 w 178"/>
                <a:gd name="T1" fmla="*/ 0 h 143"/>
                <a:gd name="T2" fmla="*/ 6 w 178"/>
                <a:gd name="T3" fmla="*/ 0 h 143"/>
                <a:gd name="T4" fmla="*/ 6 w 178"/>
                <a:gd name="T5" fmla="*/ 0 h 143"/>
                <a:gd name="T6" fmla="*/ 5 w 178"/>
                <a:gd name="T7" fmla="*/ 0 h 143"/>
                <a:gd name="T8" fmla="*/ 5 w 178"/>
                <a:gd name="T9" fmla="*/ 0 h 143"/>
                <a:gd name="T10" fmla="*/ 5 w 178"/>
                <a:gd name="T11" fmla="*/ 0 h 143"/>
                <a:gd name="T12" fmla="*/ 4 w 178"/>
                <a:gd name="T13" fmla="*/ 0 h 143"/>
                <a:gd name="T14" fmla="*/ 4 w 178"/>
                <a:gd name="T15" fmla="*/ 0 h 143"/>
                <a:gd name="T16" fmla="*/ 3 w 178"/>
                <a:gd name="T17" fmla="*/ 0 h 143"/>
                <a:gd name="T18" fmla="*/ 2 w 178"/>
                <a:gd name="T19" fmla="*/ 0 h 143"/>
                <a:gd name="T20" fmla="*/ 2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1 h 143"/>
                <a:gd name="T28" fmla="*/ 1 w 178"/>
                <a:gd name="T29" fmla="*/ 1 h 143"/>
                <a:gd name="T30" fmla="*/ 0 w 178"/>
                <a:gd name="T31" fmla="*/ 2 h 143"/>
                <a:gd name="T32" fmla="*/ 1 w 178"/>
                <a:gd name="T33" fmla="*/ 2 h 143"/>
                <a:gd name="T34" fmla="*/ 1 w 178"/>
                <a:gd name="T35" fmla="*/ 3 h 143"/>
                <a:gd name="T36" fmla="*/ 2 w 178"/>
                <a:gd name="T37" fmla="*/ 4 h 143"/>
                <a:gd name="T38" fmla="*/ 3 w 178"/>
                <a:gd name="T39" fmla="*/ 4 h 143"/>
                <a:gd name="T40" fmla="*/ 3 w 178"/>
                <a:gd name="T41" fmla="*/ 4 h 143"/>
                <a:gd name="T42" fmla="*/ 4 w 178"/>
                <a:gd name="T43" fmla="*/ 3 h 143"/>
                <a:gd name="T44" fmla="*/ 5 w 178"/>
                <a:gd name="T45" fmla="*/ 2 h 143"/>
                <a:gd name="T46" fmla="*/ 6 w 178"/>
                <a:gd name="T47" fmla="*/ 1 h 143"/>
                <a:gd name="T48" fmla="*/ 6 w 178"/>
                <a:gd name="T49" fmla="*/ 1 h 143"/>
                <a:gd name="T50" fmla="*/ 6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" name="Freeform 13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3 w 132"/>
                <a:gd name="T1" fmla="*/ 0 h 181"/>
                <a:gd name="T2" fmla="*/ 2 w 132"/>
                <a:gd name="T3" fmla="*/ 0 h 181"/>
                <a:gd name="T4" fmla="*/ 2 w 132"/>
                <a:gd name="T5" fmla="*/ 0 h 181"/>
                <a:gd name="T6" fmla="*/ 2 w 132"/>
                <a:gd name="T7" fmla="*/ 0 h 181"/>
                <a:gd name="T8" fmla="*/ 1 w 132"/>
                <a:gd name="T9" fmla="*/ 1 h 181"/>
                <a:gd name="T10" fmla="*/ 1 w 132"/>
                <a:gd name="T11" fmla="*/ 2 h 181"/>
                <a:gd name="T12" fmla="*/ 0 w 132"/>
                <a:gd name="T13" fmla="*/ 3 h 181"/>
                <a:gd name="T14" fmla="*/ 1 w 132"/>
                <a:gd name="T15" fmla="*/ 4 h 181"/>
                <a:gd name="T16" fmla="*/ 1 w 132"/>
                <a:gd name="T17" fmla="*/ 5 h 181"/>
                <a:gd name="T18" fmla="*/ 2 w 132"/>
                <a:gd name="T19" fmla="*/ 5 h 181"/>
                <a:gd name="T20" fmla="*/ 4 w 132"/>
                <a:gd name="T21" fmla="*/ 5 h 181"/>
                <a:gd name="T22" fmla="*/ 4 w 132"/>
                <a:gd name="T23" fmla="*/ 4 h 181"/>
                <a:gd name="T24" fmla="*/ 5 w 132"/>
                <a:gd name="T25" fmla="*/ 3 h 181"/>
                <a:gd name="T26" fmla="*/ 4 w 132"/>
                <a:gd name="T27" fmla="*/ 2 h 181"/>
                <a:gd name="T28" fmla="*/ 4 w 132"/>
                <a:gd name="T29" fmla="*/ 1 h 181"/>
                <a:gd name="T30" fmla="*/ 4 w 132"/>
                <a:gd name="T31" fmla="*/ 0 h 181"/>
                <a:gd name="T32" fmla="*/ 3 w 132"/>
                <a:gd name="T33" fmla="*/ 0 h 181"/>
                <a:gd name="T34" fmla="*/ 3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6" name="Freeform 14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2 h 144"/>
                <a:gd name="T6" fmla="*/ 0 w 177"/>
                <a:gd name="T7" fmla="*/ 2 h 144"/>
                <a:gd name="T8" fmla="*/ 1 w 177"/>
                <a:gd name="T9" fmla="*/ 3 h 144"/>
                <a:gd name="T10" fmla="*/ 1 w 177"/>
                <a:gd name="T11" fmla="*/ 4 h 144"/>
                <a:gd name="T12" fmla="*/ 2 w 177"/>
                <a:gd name="T13" fmla="*/ 5 h 144"/>
                <a:gd name="T14" fmla="*/ 3 w 177"/>
                <a:gd name="T15" fmla="*/ 5 h 144"/>
                <a:gd name="T16" fmla="*/ 4 w 177"/>
                <a:gd name="T17" fmla="*/ 5 h 144"/>
                <a:gd name="T18" fmla="*/ 5 w 177"/>
                <a:gd name="T19" fmla="*/ 4 h 144"/>
                <a:gd name="T20" fmla="*/ 5 w 177"/>
                <a:gd name="T21" fmla="*/ 3 h 144"/>
                <a:gd name="T22" fmla="*/ 5 w 177"/>
                <a:gd name="T23" fmla="*/ 3 h 144"/>
                <a:gd name="T24" fmla="*/ 5 w 177"/>
                <a:gd name="T25" fmla="*/ 2 h 144"/>
                <a:gd name="T26" fmla="*/ 5 w 177"/>
                <a:gd name="T27" fmla="*/ 2 h 144"/>
                <a:gd name="T28" fmla="*/ 5 w 177"/>
                <a:gd name="T29" fmla="*/ 1 h 144"/>
                <a:gd name="T30" fmla="*/ 4 w 177"/>
                <a:gd name="T31" fmla="*/ 1 h 144"/>
                <a:gd name="T32" fmla="*/ 4 w 177"/>
                <a:gd name="T33" fmla="*/ 1 h 144"/>
                <a:gd name="T34" fmla="*/ 3 w 177"/>
                <a:gd name="T35" fmla="*/ 1 h 144"/>
                <a:gd name="T36" fmla="*/ 3 w 177"/>
                <a:gd name="T37" fmla="*/ 1 h 144"/>
                <a:gd name="T38" fmla="*/ 2 w 177"/>
                <a:gd name="T39" fmla="*/ 1 h 144"/>
                <a:gd name="T40" fmla="*/ 1 w 177"/>
                <a:gd name="T41" fmla="*/ 1 h 144"/>
                <a:gd name="T42" fmla="*/ 1 w 177"/>
                <a:gd name="T43" fmla="*/ 0 h 144"/>
                <a:gd name="T44" fmla="*/ 1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" name="Freeform 15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4 h 143"/>
                <a:gd name="T2" fmla="*/ 1 w 180"/>
                <a:gd name="T3" fmla="*/ 5 h 143"/>
                <a:gd name="T4" fmla="*/ 1 w 180"/>
                <a:gd name="T5" fmla="*/ 5 h 143"/>
                <a:gd name="T6" fmla="*/ 1 w 180"/>
                <a:gd name="T7" fmla="*/ 5 h 143"/>
                <a:gd name="T8" fmla="*/ 2 w 180"/>
                <a:gd name="T9" fmla="*/ 5 h 143"/>
                <a:gd name="T10" fmla="*/ 2 w 180"/>
                <a:gd name="T11" fmla="*/ 5 h 143"/>
                <a:gd name="T12" fmla="*/ 2 w 180"/>
                <a:gd name="T13" fmla="*/ 5 h 143"/>
                <a:gd name="T14" fmla="*/ 3 w 180"/>
                <a:gd name="T15" fmla="*/ 5 h 143"/>
                <a:gd name="T16" fmla="*/ 4 w 180"/>
                <a:gd name="T17" fmla="*/ 5 h 143"/>
                <a:gd name="T18" fmla="*/ 4 w 180"/>
                <a:gd name="T19" fmla="*/ 5 h 143"/>
                <a:gd name="T20" fmla="*/ 5 w 180"/>
                <a:gd name="T21" fmla="*/ 5 h 143"/>
                <a:gd name="T22" fmla="*/ 5 w 180"/>
                <a:gd name="T23" fmla="*/ 4 h 143"/>
                <a:gd name="T24" fmla="*/ 6 w 180"/>
                <a:gd name="T25" fmla="*/ 4 h 143"/>
                <a:gd name="T26" fmla="*/ 6 w 180"/>
                <a:gd name="T27" fmla="*/ 4 h 143"/>
                <a:gd name="T28" fmla="*/ 6 w 180"/>
                <a:gd name="T29" fmla="*/ 3 h 143"/>
                <a:gd name="T30" fmla="*/ 6 w 180"/>
                <a:gd name="T31" fmla="*/ 3 h 143"/>
                <a:gd name="T32" fmla="*/ 6 w 180"/>
                <a:gd name="T33" fmla="*/ 2 h 143"/>
                <a:gd name="T34" fmla="*/ 6 w 180"/>
                <a:gd name="T35" fmla="*/ 2 h 143"/>
                <a:gd name="T36" fmla="*/ 5 w 180"/>
                <a:gd name="T37" fmla="*/ 1 h 143"/>
                <a:gd name="T38" fmla="*/ 4 w 180"/>
                <a:gd name="T39" fmla="*/ 0 h 143"/>
                <a:gd name="T40" fmla="*/ 3 w 180"/>
                <a:gd name="T41" fmla="*/ 1 h 143"/>
                <a:gd name="T42" fmla="*/ 2 w 180"/>
                <a:gd name="T43" fmla="*/ 1 h 143"/>
                <a:gd name="T44" fmla="*/ 2 w 180"/>
                <a:gd name="T45" fmla="*/ 2 h 143"/>
                <a:gd name="T46" fmla="*/ 1 w 180"/>
                <a:gd name="T47" fmla="*/ 3 h 143"/>
                <a:gd name="T48" fmla="*/ 1 w 180"/>
                <a:gd name="T49" fmla="*/ 4 h 143"/>
                <a:gd name="T50" fmla="*/ 0 w 180"/>
                <a:gd name="T51" fmla="*/ 4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" name="Freeform 16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" name="Freeform 17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3 h 73"/>
                <a:gd name="T2" fmla="*/ 1 w 52"/>
                <a:gd name="T3" fmla="*/ 3 h 73"/>
                <a:gd name="T4" fmla="*/ 2 w 52"/>
                <a:gd name="T5" fmla="*/ 3 h 73"/>
                <a:gd name="T6" fmla="*/ 2 w 52"/>
                <a:gd name="T7" fmla="*/ 2 h 73"/>
                <a:gd name="T8" fmla="*/ 2 w 52"/>
                <a:gd name="T9" fmla="*/ 2 h 73"/>
                <a:gd name="T10" fmla="*/ 2 w 52"/>
                <a:gd name="T11" fmla="*/ 2 h 73"/>
                <a:gd name="T12" fmla="*/ 2 w 52"/>
                <a:gd name="T13" fmla="*/ 1 h 73"/>
                <a:gd name="T14" fmla="*/ 2 w 52"/>
                <a:gd name="T15" fmla="*/ 1 h 73"/>
                <a:gd name="T16" fmla="*/ 2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2 h 73"/>
                <a:gd name="T28" fmla="*/ 1 w 52"/>
                <a:gd name="T29" fmla="*/ 2 h 73"/>
                <a:gd name="T30" fmla="*/ 1 w 52"/>
                <a:gd name="T31" fmla="*/ 2 h 73"/>
                <a:gd name="T32" fmla="*/ 1 w 52"/>
                <a:gd name="T33" fmla="*/ 3 h 73"/>
                <a:gd name="T34" fmla="*/ 1 w 52"/>
                <a:gd name="T35" fmla="*/ 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" name="Freeform 18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3 h 73"/>
                <a:gd name="T2" fmla="*/ 1 w 52"/>
                <a:gd name="T3" fmla="*/ 3 h 73"/>
                <a:gd name="T4" fmla="*/ 2 w 52"/>
                <a:gd name="T5" fmla="*/ 3 h 73"/>
                <a:gd name="T6" fmla="*/ 2 w 52"/>
                <a:gd name="T7" fmla="*/ 2 h 73"/>
                <a:gd name="T8" fmla="*/ 2 w 52"/>
                <a:gd name="T9" fmla="*/ 2 h 73"/>
                <a:gd name="T10" fmla="*/ 2 w 52"/>
                <a:gd name="T11" fmla="*/ 2 h 73"/>
                <a:gd name="T12" fmla="*/ 2 w 52"/>
                <a:gd name="T13" fmla="*/ 1 h 73"/>
                <a:gd name="T14" fmla="*/ 2 w 52"/>
                <a:gd name="T15" fmla="*/ 1 h 73"/>
                <a:gd name="T16" fmla="*/ 2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2 h 73"/>
                <a:gd name="T28" fmla="*/ 1 w 52"/>
                <a:gd name="T29" fmla="*/ 2 h 73"/>
                <a:gd name="T30" fmla="*/ 1 w 52"/>
                <a:gd name="T31" fmla="*/ 2 h 73"/>
                <a:gd name="T32" fmla="*/ 1 w 52"/>
                <a:gd name="T33" fmla="*/ 3 h 73"/>
                <a:gd name="T34" fmla="*/ 1 w 52"/>
                <a:gd name="T35" fmla="*/ 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" name="Freeform 19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3 w 71"/>
                <a:gd name="T1" fmla="*/ 2 h 58"/>
                <a:gd name="T2" fmla="*/ 3 w 71"/>
                <a:gd name="T3" fmla="*/ 2 h 58"/>
                <a:gd name="T4" fmla="*/ 3 w 71"/>
                <a:gd name="T5" fmla="*/ 2 h 58"/>
                <a:gd name="T6" fmla="*/ 2 w 71"/>
                <a:gd name="T7" fmla="*/ 2 h 58"/>
                <a:gd name="T8" fmla="*/ 2 w 71"/>
                <a:gd name="T9" fmla="*/ 1 h 58"/>
                <a:gd name="T10" fmla="*/ 2 w 71"/>
                <a:gd name="T11" fmla="*/ 1 h 58"/>
                <a:gd name="T12" fmla="*/ 2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2 h 58"/>
                <a:gd name="T22" fmla="*/ 1 w 71"/>
                <a:gd name="T23" fmla="*/ 2 h 58"/>
                <a:gd name="T24" fmla="*/ 1 w 71"/>
                <a:gd name="T25" fmla="*/ 2 h 58"/>
                <a:gd name="T26" fmla="*/ 1 w 71"/>
                <a:gd name="T27" fmla="*/ 2 h 58"/>
                <a:gd name="T28" fmla="*/ 2 w 71"/>
                <a:gd name="T29" fmla="*/ 2 h 58"/>
                <a:gd name="T30" fmla="*/ 2 w 71"/>
                <a:gd name="T31" fmla="*/ 2 h 58"/>
                <a:gd name="T32" fmla="*/ 2 w 71"/>
                <a:gd name="T33" fmla="*/ 2 h 58"/>
                <a:gd name="T34" fmla="*/ 3 w 71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2" name="Freeform 20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3 w 71"/>
                <a:gd name="T1" fmla="*/ 0 h 57"/>
                <a:gd name="T2" fmla="*/ 3 w 71"/>
                <a:gd name="T3" fmla="*/ 0 h 57"/>
                <a:gd name="T4" fmla="*/ 2 w 71"/>
                <a:gd name="T5" fmla="*/ 0 h 57"/>
                <a:gd name="T6" fmla="*/ 2 w 71"/>
                <a:gd name="T7" fmla="*/ 0 h 57"/>
                <a:gd name="T8" fmla="*/ 2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1 h 57"/>
                <a:gd name="T20" fmla="*/ 1 w 71"/>
                <a:gd name="T21" fmla="*/ 1 h 57"/>
                <a:gd name="T22" fmla="*/ 1 w 71"/>
                <a:gd name="T23" fmla="*/ 1 h 57"/>
                <a:gd name="T24" fmla="*/ 2 w 71"/>
                <a:gd name="T25" fmla="*/ 1 h 57"/>
                <a:gd name="T26" fmla="*/ 2 w 71"/>
                <a:gd name="T27" fmla="*/ 1 h 57"/>
                <a:gd name="T28" fmla="*/ 2 w 71"/>
                <a:gd name="T29" fmla="*/ 1 h 57"/>
                <a:gd name="T30" fmla="*/ 2 w 71"/>
                <a:gd name="T31" fmla="*/ 0 h 57"/>
                <a:gd name="T32" fmla="*/ 3 w 71"/>
                <a:gd name="T33" fmla="*/ 0 h 57"/>
                <a:gd name="T34" fmla="*/ 3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" name="Freeform 21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1 h 73"/>
                <a:gd name="T12" fmla="*/ 0 w 52"/>
                <a:gd name="T13" fmla="*/ 1 h 73"/>
                <a:gd name="T14" fmla="*/ 1 w 52"/>
                <a:gd name="T15" fmla="*/ 1 h 73"/>
                <a:gd name="T16" fmla="*/ 1 w 52"/>
                <a:gd name="T17" fmla="*/ 2 h 73"/>
                <a:gd name="T18" fmla="*/ 1 w 52"/>
                <a:gd name="T19" fmla="*/ 2 h 73"/>
                <a:gd name="T20" fmla="*/ 2 w 52"/>
                <a:gd name="T21" fmla="*/ 2 h 73"/>
                <a:gd name="T22" fmla="*/ 2 w 52"/>
                <a:gd name="T23" fmla="*/ 1 h 73"/>
                <a:gd name="T24" fmla="*/ 2 w 52"/>
                <a:gd name="T25" fmla="*/ 1 h 73"/>
                <a:gd name="T26" fmla="*/ 2 w 52"/>
                <a:gd name="T27" fmla="*/ 1 h 73"/>
                <a:gd name="T28" fmla="*/ 2 w 52"/>
                <a:gd name="T29" fmla="*/ 0 h 73"/>
                <a:gd name="T30" fmla="*/ 2 w 52"/>
                <a:gd name="T31" fmla="*/ 0 h 73"/>
                <a:gd name="T32" fmla="*/ 2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4" name="Freeform 22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1 h 57"/>
                <a:gd name="T10" fmla="*/ 1 w 71"/>
                <a:gd name="T11" fmla="*/ 1 h 57"/>
                <a:gd name="T12" fmla="*/ 1 w 71"/>
                <a:gd name="T13" fmla="*/ 1 h 57"/>
                <a:gd name="T14" fmla="*/ 2 w 71"/>
                <a:gd name="T15" fmla="*/ 1 h 57"/>
                <a:gd name="T16" fmla="*/ 2 w 71"/>
                <a:gd name="T17" fmla="*/ 1 h 57"/>
                <a:gd name="T18" fmla="*/ 3 w 71"/>
                <a:gd name="T19" fmla="*/ 1 h 57"/>
                <a:gd name="T20" fmla="*/ 3 w 71"/>
                <a:gd name="T21" fmla="*/ 0 h 57"/>
                <a:gd name="T22" fmla="*/ 3 w 71"/>
                <a:gd name="T23" fmla="*/ 0 h 57"/>
                <a:gd name="T24" fmla="*/ 2 w 71"/>
                <a:gd name="T25" fmla="*/ 0 h 57"/>
                <a:gd name="T26" fmla="*/ 2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5" name="Freeform 23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1 h 57"/>
                <a:gd name="T2" fmla="*/ 1 w 71"/>
                <a:gd name="T3" fmla="*/ 1 h 57"/>
                <a:gd name="T4" fmla="*/ 1 w 71"/>
                <a:gd name="T5" fmla="*/ 1 h 57"/>
                <a:gd name="T6" fmla="*/ 1 w 71"/>
                <a:gd name="T7" fmla="*/ 1 h 57"/>
                <a:gd name="T8" fmla="*/ 1 w 71"/>
                <a:gd name="T9" fmla="*/ 1 h 57"/>
                <a:gd name="T10" fmla="*/ 2 w 71"/>
                <a:gd name="T11" fmla="*/ 1 h 57"/>
                <a:gd name="T12" fmla="*/ 2 w 71"/>
                <a:gd name="T13" fmla="*/ 1 h 57"/>
                <a:gd name="T14" fmla="*/ 3 w 71"/>
                <a:gd name="T15" fmla="*/ 1 h 57"/>
                <a:gd name="T16" fmla="*/ 3 w 71"/>
                <a:gd name="T17" fmla="*/ 1 h 57"/>
                <a:gd name="T18" fmla="*/ 3 w 71"/>
                <a:gd name="T19" fmla="*/ 0 h 57"/>
                <a:gd name="T20" fmla="*/ 2 w 71"/>
                <a:gd name="T21" fmla="*/ 0 h 57"/>
                <a:gd name="T22" fmla="*/ 2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1 h 57"/>
                <a:gd name="T32" fmla="*/ 1 w 71"/>
                <a:gd name="T33" fmla="*/ 1 h 57"/>
                <a:gd name="T34" fmla="*/ 0 w 71"/>
                <a:gd name="T35" fmla="*/ 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6" name="Freeform 24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7" name="Freeform 25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2 h 73"/>
                <a:gd name="T2" fmla="*/ 1 w 53"/>
                <a:gd name="T3" fmla="*/ 2 h 73"/>
                <a:gd name="T4" fmla="*/ 1 w 53"/>
                <a:gd name="T5" fmla="*/ 2 h 73"/>
                <a:gd name="T6" fmla="*/ 1 w 53"/>
                <a:gd name="T7" fmla="*/ 1 h 73"/>
                <a:gd name="T8" fmla="*/ 1 w 53"/>
                <a:gd name="T9" fmla="*/ 1 h 73"/>
                <a:gd name="T10" fmla="*/ 1 w 53"/>
                <a:gd name="T11" fmla="*/ 1 h 73"/>
                <a:gd name="T12" fmla="*/ 1 w 53"/>
                <a:gd name="T13" fmla="*/ 0 h 73"/>
                <a:gd name="T14" fmla="*/ 1 w 53"/>
                <a:gd name="T15" fmla="*/ 0 h 73"/>
                <a:gd name="T16" fmla="*/ 1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1 h 73"/>
                <a:gd name="T28" fmla="*/ 0 w 53"/>
                <a:gd name="T29" fmla="*/ 1 h 73"/>
                <a:gd name="T30" fmla="*/ 0 w 53"/>
                <a:gd name="T31" fmla="*/ 1 h 73"/>
                <a:gd name="T32" fmla="*/ 0 w 53"/>
                <a:gd name="T33" fmla="*/ 2 h 73"/>
                <a:gd name="T34" fmla="*/ 0 w 53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8" name="Freeform 26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2 h 73"/>
                <a:gd name="T2" fmla="*/ 1 w 53"/>
                <a:gd name="T3" fmla="*/ 2 h 73"/>
                <a:gd name="T4" fmla="*/ 1 w 53"/>
                <a:gd name="T5" fmla="*/ 2 h 73"/>
                <a:gd name="T6" fmla="*/ 1 w 53"/>
                <a:gd name="T7" fmla="*/ 1 h 73"/>
                <a:gd name="T8" fmla="*/ 1 w 53"/>
                <a:gd name="T9" fmla="*/ 1 h 73"/>
                <a:gd name="T10" fmla="*/ 1 w 53"/>
                <a:gd name="T11" fmla="*/ 1 h 73"/>
                <a:gd name="T12" fmla="*/ 1 w 53"/>
                <a:gd name="T13" fmla="*/ 0 h 73"/>
                <a:gd name="T14" fmla="*/ 1 w 53"/>
                <a:gd name="T15" fmla="*/ 0 h 73"/>
                <a:gd name="T16" fmla="*/ 1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1 h 73"/>
                <a:gd name="T28" fmla="*/ 0 w 53"/>
                <a:gd name="T29" fmla="*/ 1 h 73"/>
                <a:gd name="T30" fmla="*/ 0 w 53"/>
                <a:gd name="T31" fmla="*/ 1 h 73"/>
                <a:gd name="T32" fmla="*/ 0 w 53"/>
                <a:gd name="T33" fmla="*/ 2 h 73"/>
                <a:gd name="T34" fmla="*/ 0 w 53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9" name="Freeform 27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3 w 71"/>
                <a:gd name="T1" fmla="*/ 2 h 58"/>
                <a:gd name="T2" fmla="*/ 3 w 71"/>
                <a:gd name="T3" fmla="*/ 2 h 58"/>
                <a:gd name="T4" fmla="*/ 3 w 71"/>
                <a:gd name="T5" fmla="*/ 2 h 58"/>
                <a:gd name="T6" fmla="*/ 2 w 71"/>
                <a:gd name="T7" fmla="*/ 2 h 58"/>
                <a:gd name="T8" fmla="*/ 2 w 71"/>
                <a:gd name="T9" fmla="*/ 1 h 58"/>
                <a:gd name="T10" fmla="*/ 2 w 71"/>
                <a:gd name="T11" fmla="*/ 1 h 58"/>
                <a:gd name="T12" fmla="*/ 2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2 h 58"/>
                <a:gd name="T24" fmla="*/ 1 w 71"/>
                <a:gd name="T25" fmla="*/ 2 h 58"/>
                <a:gd name="T26" fmla="*/ 1 w 71"/>
                <a:gd name="T27" fmla="*/ 2 h 58"/>
                <a:gd name="T28" fmla="*/ 2 w 71"/>
                <a:gd name="T29" fmla="*/ 2 h 58"/>
                <a:gd name="T30" fmla="*/ 2 w 71"/>
                <a:gd name="T31" fmla="*/ 2 h 58"/>
                <a:gd name="T32" fmla="*/ 2 w 71"/>
                <a:gd name="T33" fmla="*/ 2 h 58"/>
                <a:gd name="T34" fmla="*/ 3 w 71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0" name="Freeform 28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3 w 72"/>
                <a:gd name="T1" fmla="*/ 1 h 56"/>
                <a:gd name="T2" fmla="*/ 3 w 72"/>
                <a:gd name="T3" fmla="*/ 0 h 56"/>
                <a:gd name="T4" fmla="*/ 2 w 72"/>
                <a:gd name="T5" fmla="*/ 0 h 56"/>
                <a:gd name="T6" fmla="*/ 2 w 72"/>
                <a:gd name="T7" fmla="*/ 0 h 56"/>
                <a:gd name="T8" fmla="*/ 2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2 h 56"/>
                <a:gd name="T20" fmla="*/ 1 w 72"/>
                <a:gd name="T21" fmla="*/ 2 h 56"/>
                <a:gd name="T22" fmla="*/ 1 w 72"/>
                <a:gd name="T23" fmla="*/ 2 h 56"/>
                <a:gd name="T24" fmla="*/ 2 w 72"/>
                <a:gd name="T25" fmla="*/ 2 h 56"/>
                <a:gd name="T26" fmla="*/ 2 w 72"/>
                <a:gd name="T27" fmla="*/ 2 h 56"/>
                <a:gd name="T28" fmla="*/ 2 w 72"/>
                <a:gd name="T29" fmla="*/ 2 h 56"/>
                <a:gd name="T30" fmla="*/ 3 w 72"/>
                <a:gd name="T31" fmla="*/ 1 h 56"/>
                <a:gd name="T32" fmla="*/ 3 w 72"/>
                <a:gd name="T33" fmla="*/ 1 h 56"/>
                <a:gd name="T34" fmla="*/ 3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1" name="Freeform 29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1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2 h 72"/>
                <a:gd name="T12" fmla="*/ 0 w 53"/>
                <a:gd name="T13" fmla="*/ 2 h 72"/>
                <a:gd name="T14" fmla="*/ 0 w 53"/>
                <a:gd name="T15" fmla="*/ 2 h 72"/>
                <a:gd name="T16" fmla="*/ 0 w 53"/>
                <a:gd name="T17" fmla="*/ 3 h 72"/>
                <a:gd name="T18" fmla="*/ 0 w 53"/>
                <a:gd name="T19" fmla="*/ 3 h 72"/>
                <a:gd name="T20" fmla="*/ 1 w 53"/>
                <a:gd name="T21" fmla="*/ 3 h 72"/>
                <a:gd name="T22" fmla="*/ 1 w 53"/>
                <a:gd name="T23" fmla="*/ 2 h 72"/>
                <a:gd name="T24" fmla="*/ 1 w 53"/>
                <a:gd name="T25" fmla="*/ 2 h 72"/>
                <a:gd name="T26" fmla="*/ 1 w 53"/>
                <a:gd name="T27" fmla="*/ 2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2" name="Freeform 30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2 h 56"/>
                <a:gd name="T10" fmla="*/ 1 w 71"/>
                <a:gd name="T11" fmla="*/ 2 h 56"/>
                <a:gd name="T12" fmla="*/ 1 w 71"/>
                <a:gd name="T13" fmla="*/ 2 h 56"/>
                <a:gd name="T14" fmla="*/ 2 w 71"/>
                <a:gd name="T15" fmla="*/ 2 h 56"/>
                <a:gd name="T16" fmla="*/ 2 w 71"/>
                <a:gd name="T17" fmla="*/ 2 h 56"/>
                <a:gd name="T18" fmla="*/ 3 w 71"/>
                <a:gd name="T19" fmla="*/ 2 h 56"/>
                <a:gd name="T20" fmla="*/ 3 w 71"/>
                <a:gd name="T21" fmla="*/ 1 h 56"/>
                <a:gd name="T22" fmla="*/ 3 w 71"/>
                <a:gd name="T23" fmla="*/ 1 h 56"/>
                <a:gd name="T24" fmla="*/ 2 w 71"/>
                <a:gd name="T25" fmla="*/ 1 h 56"/>
                <a:gd name="T26" fmla="*/ 2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3" name="Freeform 31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1 h 57"/>
                <a:gd name="T2" fmla="*/ 1 w 72"/>
                <a:gd name="T3" fmla="*/ 1 h 57"/>
                <a:gd name="T4" fmla="*/ 1 w 72"/>
                <a:gd name="T5" fmla="*/ 1 h 57"/>
                <a:gd name="T6" fmla="*/ 1 w 72"/>
                <a:gd name="T7" fmla="*/ 1 h 57"/>
                <a:gd name="T8" fmla="*/ 1 w 72"/>
                <a:gd name="T9" fmla="*/ 1 h 57"/>
                <a:gd name="T10" fmla="*/ 2 w 72"/>
                <a:gd name="T11" fmla="*/ 1 h 57"/>
                <a:gd name="T12" fmla="*/ 2 w 72"/>
                <a:gd name="T13" fmla="*/ 1 h 57"/>
                <a:gd name="T14" fmla="*/ 3 w 72"/>
                <a:gd name="T15" fmla="*/ 1 h 57"/>
                <a:gd name="T16" fmla="*/ 3 w 72"/>
                <a:gd name="T17" fmla="*/ 0 h 57"/>
                <a:gd name="T18" fmla="*/ 3 w 72"/>
                <a:gd name="T19" fmla="*/ 0 h 57"/>
                <a:gd name="T20" fmla="*/ 2 w 72"/>
                <a:gd name="T21" fmla="*/ 0 h 57"/>
                <a:gd name="T22" fmla="*/ 2 w 72"/>
                <a:gd name="T23" fmla="*/ 0 h 57"/>
                <a:gd name="T24" fmla="*/ 2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1 h 57"/>
                <a:gd name="T32" fmla="*/ 1 w 72"/>
                <a:gd name="T33" fmla="*/ 1 h 57"/>
                <a:gd name="T34" fmla="*/ 0 w 72"/>
                <a:gd name="T35" fmla="*/ 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4" name="Freeform 32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5" name="Freeform 33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2 h 73"/>
                <a:gd name="T2" fmla="*/ 1 w 52"/>
                <a:gd name="T3" fmla="*/ 2 h 73"/>
                <a:gd name="T4" fmla="*/ 2 w 52"/>
                <a:gd name="T5" fmla="*/ 2 h 73"/>
                <a:gd name="T6" fmla="*/ 2 w 52"/>
                <a:gd name="T7" fmla="*/ 1 h 73"/>
                <a:gd name="T8" fmla="*/ 2 w 52"/>
                <a:gd name="T9" fmla="*/ 1 h 73"/>
                <a:gd name="T10" fmla="*/ 2 w 52"/>
                <a:gd name="T11" fmla="*/ 1 h 73"/>
                <a:gd name="T12" fmla="*/ 2 w 52"/>
                <a:gd name="T13" fmla="*/ 0 h 73"/>
                <a:gd name="T14" fmla="*/ 2 w 52"/>
                <a:gd name="T15" fmla="*/ 0 h 73"/>
                <a:gd name="T16" fmla="*/ 2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2 h 73"/>
                <a:gd name="T34" fmla="*/ 1 w 52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6" name="Freeform 34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2 h 73"/>
                <a:gd name="T2" fmla="*/ 1 w 52"/>
                <a:gd name="T3" fmla="*/ 2 h 73"/>
                <a:gd name="T4" fmla="*/ 2 w 52"/>
                <a:gd name="T5" fmla="*/ 2 h 73"/>
                <a:gd name="T6" fmla="*/ 2 w 52"/>
                <a:gd name="T7" fmla="*/ 1 h 73"/>
                <a:gd name="T8" fmla="*/ 2 w 52"/>
                <a:gd name="T9" fmla="*/ 1 h 73"/>
                <a:gd name="T10" fmla="*/ 2 w 52"/>
                <a:gd name="T11" fmla="*/ 1 h 73"/>
                <a:gd name="T12" fmla="*/ 2 w 52"/>
                <a:gd name="T13" fmla="*/ 0 h 73"/>
                <a:gd name="T14" fmla="*/ 2 w 52"/>
                <a:gd name="T15" fmla="*/ 0 h 73"/>
                <a:gd name="T16" fmla="*/ 2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2 h 73"/>
                <a:gd name="T34" fmla="*/ 1 w 52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7" name="Freeform 35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2 w 72"/>
                <a:gd name="T1" fmla="*/ 1 h 58"/>
                <a:gd name="T2" fmla="*/ 2 w 72"/>
                <a:gd name="T3" fmla="*/ 1 h 58"/>
                <a:gd name="T4" fmla="*/ 2 w 72"/>
                <a:gd name="T5" fmla="*/ 1 h 58"/>
                <a:gd name="T6" fmla="*/ 2 w 72"/>
                <a:gd name="T7" fmla="*/ 1 h 58"/>
                <a:gd name="T8" fmla="*/ 1 w 72"/>
                <a:gd name="T9" fmla="*/ 0 h 58"/>
                <a:gd name="T10" fmla="*/ 1 w 72"/>
                <a:gd name="T11" fmla="*/ 0 h 58"/>
                <a:gd name="T12" fmla="*/ 1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1 h 58"/>
                <a:gd name="T24" fmla="*/ 0 w 72"/>
                <a:gd name="T25" fmla="*/ 1 h 58"/>
                <a:gd name="T26" fmla="*/ 0 w 72"/>
                <a:gd name="T27" fmla="*/ 1 h 58"/>
                <a:gd name="T28" fmla="*/ 1 w 72"/>
                <a:gd name="T29" fmla="*/ 1 h 58"/>
                <a:gd name="T30" fmla="*/ 1 w 72"/>
                <a:gd name="T31" fmla="*/ 1 h 58"/>
                <a:gd name="T32" fmla="*/ 1 w 72"/>
                <a:gd name="T33" fmla="*/ 1 h 58"/>
                <a:gd name="T34" fmla="*/ 2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8" name="Freeform 36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2 w 72"/>
                <a:gd name="T1" fmla="*/ 1 h 56"/>
                <a:gd name="T2" fmla="*/ 2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2 h 56"/>
                <a:gd name="T20" fmla="*/ 0 w 72"/>
                <a:gd name="T21" fmla="*/ 2 h 56"/>
                <a:gd name="T22" fmla="*/ 0 w 72"/>
                <a:gd name="T23" fmla="*/ 2 h 56"/>
                <a:gd name="T24" fmla="*/ 1 w 72"/>
                <a:gd name="T25" fmla="*/ 2 h 56"/>
                <a:gd name="T26" fmla="*/ 1 w 72"/>
                <a:gd name="T27" fmla="*/ 2 h 56"/>
                <a:gd name="T28" fmla="*/ 1 w 72"/>
                <a:gd name="T29" fmla="*/ 2 h 56"/>
                <a:gd name="T30" fmla="*/ 2 w 72"/>
                <a:gd name="T31" fmla="*/ 1 h 56"/>
                <a:gd name="T32" fmla="*/ 2 w 72"/>
                <a:gd name="T33" fmla="*/ 1 h 56"/>
                <a:gd name="T34" fmla="*/ 2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9" name="Freeform 37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2 h 72"/>
                <a:gd name="T12" fmla="*/ 0 w 53"/>
                <a:gd name="T13" fmla="*/ 2 h 72"/>
                <a:gd name="T14" fmla="*/ 1 w 53"/>
                <a:gd name="T15" fmla="*/ 2 h 72"/>
                <a:gd name="T16" fmla="*/ 1 w 53"/>
                <a:gd name="T17" fmla="*/ 3 h 72"/>
                <a:gd name="T18" fmla="*/ 1 w 53"/>
                <a:gd name="T19" fmla="*/ 3 h 72"/>
                <a:gd name="T20" fmla="*/ 2 w 53"/>
                <a:gd name="T21" fmla="*/ 3 h 72"/>
                <a:gd name="T22" fmla="*/ 2 w 53"/>
                <a:gd name="T23" fmla="*/ 2 h 72"/>
                <a:gd name="T24" fmla="*/ 2 w 53"/>
                <a:gd name="T25" fmla="*/ 2 h 72"/>
                <a:gd name="T26" fmla="*/ 2 w 53"/>
                <a:gd name="T27" fmla="*/ 2 h 72"/>
                <a:gd name="T28" fmla="*/ 2 w 53"/>
                <a:gd name="T29" fmla="*/ 1 h 72"/>
                <a:gd name="T30" fmla="*/ 2 w 53"/>
                <a:gd name="T31" fmla="*/ 1 h 72"/>
                <a:gd name="T32" fmla="*/ 2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0" name="Freeform 38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2 h 57"/>
                <a:gd name="T10" fmla="*/ 0 w 72"/>
                <a:gd name="T11" fmla="*/ 2 h 57"/>
                <a:gd name="T12" fmla="*/ 1 w 72"/>
                <a:gd name="T13" fmla="*/ 2 h 57"/>
                <a:gd name="T14" fmla="*/ 1 w 72"/>
                <a:gd name="T15" fmla="*/ 2 h 57"/>
                <a:gd name="T16" fmla="*/ 1 w 72"/>
                <a:gd name="T17" fmla="*/ 2 h 57"/>
                <a:gd name="T18" fmla="*/ 2 w 72"/>
                <a:gd name="T19" fmla="*/ 2 h 57"/>
                <a:gd name="T20" fmla="*/ 2 w 72"/>
                <a:gd name="T21" fmla="*/ 1 h 57"/>
                <a:gd name="T22" fmla="*/ 2 w 72"/>
                <a:gd name="T23" fmla="*/ 1 h 57"/>
                <a:gd name="T24" fmla="*/ 1 w 72"/>
                <a:gd name="T25" fmla="*/ 1 h 57"/>
                <a:gd name="T26" fmla="*/ 1 w 72"/>
                <a:gd name="T27" fmla="*/ 1 h 57"/>
                <a:gd name="T28" fmla="*/ 1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1" name="Freeform 39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2 h 58"/>
                <a:gd name="T2" fmla="*/ 0 w 72"/>
                <a:gd name="T3" fmla="*/ 2 h 58"/>
                <a:gd name="T4" fmla="*/ 0 w 72"/>
                <a:gd name="T5" fmla="*/ 2 h 58"/>
                <a:gd name="T6" fmla="*/ 0 w 72"/>
                <a:gd name="T7" fmla="*/ 2 h 58"/>
                <a:gd name="T8" fmla="*/ 1 w 72"/>
                <a:gd name="T9" fmla="*/ 2 h 58"/>
                <a:gd name="T10" fmla="*/ 1 w 72"/>
                <a:gd name="T11" fmla="*/ 2 h 58"/>
                <a:gd name="T12" fmla="*/ 1 w 72"/>
                <a:gd name="T13" fmla="*/ 2 h 58"/>
                <a:gd name="T14" fmla="*/ 2 w 72"/>
                <a:gd name="T15" fmla="*/ 2 h 58"/>
                <a:gd name="T16" fmla="*/ 2 w 72"/>
                <a:gd name="T17" fmla="*/ 1 h 58"/>
                <a:gd name="T18" fmla="*/ 2 w 72"/>
                <a:gd name="T19" fmla="*/ 1 h 58"/>
                <a:gd name="T20" fmla="*/ 1 w 72"/>
                <a:gd name="T21" fmla="*/ 1 h 58"/>
                <a:gd name="T22" fmla="*/ 1 w 72"/>
                <a:gd name="T23" fmla="*/ 0 h 58"/>
                <a:gd name="T24" fmla="*/ 1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2 h 58"/>
                <a:gd name="T32" fmla="*/ 0 w 72"/>
                <a:gd name="T33" fmla="*/ 2 h 58"/>
                <a:gd name="T34" fmla="*/ 0 w 72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2" name="Freeform 40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5 w 144"/>
                <a:gd name="T1" fmla="*/ 0 h 167"/>
                <a:gd name="T2" fmla="*/ 5 w 144"/>
                <a:gd name="T3" fmla="*/ 1 h 167"/>
                <a:gd name="T4" fmla="*/ 5 w 144"/>
                <a:gd name="T5" fmla="*/ 2 h 167"/>
                <a:gd name="T6" fmla="*/ 5 w 144"/>
                <a:gd name="T7" fmla="*/ 3 h 167"/>
                <a:gd name="T8" fmla="*/ 4 w 144"/>
                <a:gd name="T9" fmla="*/ 4 h 167"/>
                <a:gd name="T10" fmla="*/ 4 w 144"/>
                <a:gd name="T11" fmla="*/ 5 h 167"/>
                <a:gd name="T12" fmla="*/ 3 w 144"/>
                <a:gd name="T13" fmla="*/ 5 h 167"/>
                <a:gd name="T14" fmla="*/ 2 w 144"/>
                <a:gd name="T15" fmla="*/ 6 h 167"/>
                <a:gd name="T16" fmla="*/ 2 w 144"/>
                <a:gd name="T17" fmla="*/ 6 h 167"/>
                <a:gd name="T18" fmla="*/ 1 w 144"/>
                <a:gd name="T19" fmla="*/ 6 h 167"/>
                <a:gd name="T20" fmla="*/ 1 w 144"/>
                <a:gd name="T21" fmla="*/ 5 h 167"/>
                <a:gd name="T22" fmla="*/ 0 w 144"/>
                <a:gd name="T23" fmla="*/ 5 h 167"/>
                <a:gd name="T24" fmla="*/ 1 w 144"/>
                <a:gd name="T25" fmla="*/ 4 h 167"/>
                <a:gd name="T26" fmla="*/ 1 w 144"/>
                <a:gd name="T27" fmla="*/ 4 h 167"/>
                <a:gd name="T28" fmla="*/ 1 w 144"/>
                <a:gd name="T29" fmla="*/ 3 h 167"/>
                <a:gd name="T30" fmla="*/ 2 w 144"/>
                <a:gd name="T31" fmla="*/ 3 h 167"/>
                <a:gd name="T32" fmla="*/ 2 w 144"/>
                <a:gd name="T33" fmla="*/ 3 h 167"/>
                <a:gd name="T34" fmla="*/ 3 w 144"/>
                <a:gd name="T35" fmla="*/ 3 h 167"/>
                <a:gd name="T36" fmla="*/ 3 w 144"/>
                <a:gd name="T37" fmla="*/ 3 h 167"/>
                <a:gd name="T38" fmla="*/ 4 w 144"/>
                <a:gd name="T39" fmla="*/ 2 h 167"/>
                <a:gd name="T40" fmla="*/ 4 w 144"/>
                <a:gd name="T41" fmla="*/ 2 h 167"/>
                <a:gd name="T42" fmla="*/ 5 w 144"/>
                <a:gd name="T43" fmla="*/ 1 h 167"/>
                <a:gd name="T44" fmla="*/ 5 w 144"/>
                <a:gd name="T45" fmla="*/ 1 h 167"/>
                <a:gd name="T46" fmla="*/ 5 w 144"/>
                <a:gd name="T47" fmla="*/ 1 h 167"/>
                <a:gd name="T48" fmla="*/ 5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3" name="Freeform 41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7 w 204"/>
                <a:gd name="T1" fmla="*/ 0 h 82"/>
                <a:gd name="T2" fmla="*/ 7 w 204"/>
                <a:gd name="T3" fmla="*/ 0 h 82"/>
                <a:gd name="T4" fmla="*/ 6 w 204"/>
                <a:gd name="T5" fmla="*/ 0 h 82"/>
                <a:gd name="T6" fmla="*/ 6 w 204"/>
                <a:gd name="T7" fmla="*/ 0 h 82"/>
                <a:gd name="T8" fmla="*/ 6 w 204"/>
                <a:gd name="T9" fmla="*/ 1 h 82"/>
                <a:gd name="T10" fmla="*/ 5 w 204"/>
                <a:gd name="T11" fmla="*/ 1 h 82"/>
                <a:gd name="T12" fmla="*/ 5 w 204"/>
                <a:gd name="T13" fmla="*/ 1 h 82"/>
                <a:gd name="T14" fmla="*/ 4 w 204"/>
                <a:gd name="T15" fmla="*/ 2 h 82"/>
                <a:gd name="T16" fmla="*/ 4 w 204"/>
                <a:gd name="T17" fmla="*/ 2 h 82"/>
                <a:gd name="T18" fmla="*/ 4 w 204"/>
                <a:gd name="T19" fmla="*/ 2 h 82"/>
                <a:gd name="T20" fmla="*/ 3 w 204"/>
                <a:gd name="T21" fmla="*/ 2 h 82"/>
                <a:gd name="T22" fmla="*/ 3 w 204"/>
                <a:gd name="T23" fmla="*/ 2 h 82"/>
                <a:gd name="T24" fmla="*/ 2 w 204"/>
                <a:gd name="T25" fmla="*/ 2 h 82"/>
                <a:gd name="T26" fmla="*/ 2 w 204"/>
                <a:gd name="T27" fmla="*/ 2 h 82"/>
                <a:gd name="T28" fmla="*/ 2 w 204"/>
                <a:gd name="T29" fmla="*/ 2 h 82"/>
                <a:gd name="T30" fmla="*/ 1 w 204"/>
                <a:gd name="T31" fmla="*/ 2 h 82"/>
                <a:gd name="T32" fmla="*/ 1 w 204"/>
                <a:gd name="T33" fmla="*/ 2 h 82"/>
                <a:gd name="T34" fmla="*/ 1 w 204"/>
                <a:gd name="T35" fmla="*/ 1 h 82"/>
                <a:gd name="T36" fmla="*/ 0 w 204"/>
                <a:gd name="T37" fmla="*/ 1 h 82"/>
                <a:gd name="T38" fmla="*/ 1 w 204"/>
                <a:gd name="T39" fmla="*/ 0 h 82"/>
                <a:gd name="T40" fmla="*/ 1 w 204"/>
                <a:gd name="T41" fmla="*/ 0 h 82"/>
                <a:gd name="T42" fmla="*/ 2 w 204"/>
                <a:gd name="T43" fmla="*/ 0 h 82"/>
                <a:gd name="T44" fmla="*/ 2 w 204"/>
                <a:gd name="T45" fmla="*/ 0 h 82"/>
                <a:gd name="T46" fmla="*/ 3 w 204"/>
                <a:gd name="T47" fmla="*/ 0 h 82"/>
                <a:gd name="T48" fmla="*/ 3 w 204"/>
                <a:gd name="T49" fmla="*/ 0 h 82"/>
                <a:gd name="T50" fmla="*/ 4 w 204"/>
                <a:gd name="T51" fmla="*/ 0 h 82"/>
                <a:gd name="T52" fmla="*/ 4 w 204"/>
                <a:gd name="T53" fmla="*/ 0 h 82"/>
                <a:gd name="T54" fmla="*/ 5 w 204"/>
                <a:gd name="T55" fmla="*/ 0 h 82"/>
                <a:gd name="T56" fmla="*/ 5 w 204"/>
                <a:gd name="T57" fmla="*/ 0 h 82"/>
                <a:gd name="T58" fmla="*/ 6 w 204"/>
                <a:gd name="T59" fmla="*/ 0 h 82"/>
                <a:gd name="T60" fmla="*/ 6 w 204"/>
                <a:gd name="T61" fmla="*/ 0 h 82"/>
                <a:gd name="T62" fmla="*/ 7 w 204"/>
                <a:gd name="T63" fmla="*/ 0 h 82"/>
                <a:gd name="T64" fmla="*/ 7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4" name="Freeform 42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2 w 84"/>
                <a:gd name="T3" fmla="*/ 1 h 208"/>
                <a:gd name="T4" fmla="*/ 2 w 84"/>
                <a:gd name="T5" fmla="*/ 2 h 208"/>
                <a:gd name="T6" fmla="*/ 3 w 84"/>
                <a:gd name="T7" fmla="*/ 3 h 208"/>
                <a:gd name="T8" fmla="*/ 3 w 84"/>
                <a:gd name="T9" fmla="*/ 4 h 208"/>
                <a:gd name="T10" fmla="*/ 3 w 84"/>
                <a:gd name="T11" fmla="*/ 4 h 208"/>
                <a:gd name="T12" fmla="*/ 3 w 84"/>
                <a:gd name="T13" fmla="*/ 5 h 208"/>
                <a:gd name="T14" fmla="*/ 3 w 84"/>
                <a:gd name="T15" fmla="*/ 6 h 208"/>
                <a:gd name="T16" fmla="*/ 2 w 84"/>
                <a:gd name="T17" fmla="*/ 7 h 208"/>
                <a:gd name="T18" fmla="*/ 2 w 84"/>
                <a:gd name="T19" fmla="*/ 7 h 208"/>
                <a:gd name="T20" fmla="*/ 1 w 84"/>
                <a:gd name="T21" fmla="*/ 7 h 208"/>
                <a:gd name="T22" fmla="*/ 1 w 84"/>
                <a:gd name="T23" fmla="*/ 7 h 208"/>
                <a:gd name="T24" fmla="*/ 1 w 84"/>
                <a:gd name="T25" fmla="*/ 6 h 208"/>
                <a:gd name="T26" fmla="*/ 0 w 84"/>
                <a:gd name="T27" fmla="*/ 6 h 208"/>
                <a:gd name="T28" fmla="*/ 1 w 84"/>
                <a:gd name="T29" fmla="*/ 5 h 208"/>
                <a:gd name="T30" fmla="*/ 1 w 84"/>
                <a:gd name="T31" fmla="*/ 5 h 208"/>
                <a:gd name="T32" fmla="*/ 1 w 84"/>
                <a:gd name="T33" fmla="*/ 4 h 208"/>
                <a:gd name="T34" fmla="*/ 2 w 84"/>
                <a:gd name="T35" fmla="*/ 3 h 208"/>
                <a:gd name="T36" fmla="*/ 2 w 84"/>
                <a:gd name="T37" fmla="*/ 2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5" name="Freeform 43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2 w 144"/>
                <a:gd name="T5" fmla="*/ 0 h 170"/>
                <a:gd name="T6" fmla="*/ 3 w 144"/>
                <a:gd name="T7" fmla="*/ 1 h 170"/>
                <a:gd name="T8" fmla="*/ 4 w 144"/>
                <a:gd name="T9" fmla="*/ 1 h 170"/>
                <a:gd name="T10" fmla="*/ 4 w 144"/>
                <a:gd name="T11" fmla="*/ 2 h 170"/>
                <a:gd name="T12" fmla="*/ 5 w 144"/>
                <a:gd name="T13" fmla="*/ 2 h 170"/>
                <a:gd name="T14" fmla="*/ 5 w 144"/>
                <a:gd name="T15" fmla="*/ 3 h 170"/>
                <a:gd name="T16" fmla="*/ 5 w 144"/>
                <a:gd name="T17" fmla="*/ 4 h 170"/>
                <a:gd name="T18" fmla="*/ 5 w 144"/>
                <a:gd name="T19" fmla="*/ 4 h 170"/>
                <a:gd name="T20" fmla="*/ 4 w 144"/>
                <a:gd name="T21" fmla="*/ 5 h 170"/>
                <a:gd name="T22" fmla="*/ 4 w 144"/>
                <a:gd name="T23" fmla="*/ 5 h 170"/>
                <a:gd name="T24" fmla="*/ 3 w 144"/>
                <a:gd name="T25" fmla="*/ 5 h 170"/>
                <a:gd name="T26" fmla="*/ 3 w 144"/>
                <a:gd name="T27" fmla="*/ 4 h 170"/>
                <a:gd name="T28" fmla="*/ 3 w 144"/>
                <a:gd name="T29" fmla="*/ 4 h 170"/>
                <a:gd name="T30" fmla="*/ 2 w 144"/>
                <a:gd name="T31" fmla="*/ 3 h 170"/>
                <a:gd name="T32" fmla="*/ 3 w 144"/>
                <a:gd name="T33" fmla="*/ 3 h 170"/>
                <a:gd name="T34" fmla="*/ 3 w 144"/>
                <a:gd name="T35" fmla="*/ 2 h 170"/>
                <a:gd name="T36" fmla="*/ 2 w 144"/>
                <a:gd name="T37" fmla="*/ 1 h 170"/>
                <a:gd name="T38" fmla="*/ 2 w 144"/>
                <a:gd name="T39" fmla="*/ 1 h 170"/>
                <a:gd name="T40" fmla="*/ 2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6" name="Freeform 44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1 w 199"/>
                <a:gd name="T7" fmla="*/ 0 h 103"/>
                <a:gd name="T8" fmla="*/ 1 w 199"/>
                <a:gd name="T9" fmla="*/ 0 h 103"/>
                <a:gd name="T10" fmla="*/ 2 w 199"/>
                <a:gd name="T11" fmla="*/ 0 h 103"/>
                <a:gd name="T12" fmla="*/ 2 w 199"/>
                <a:gd name="T13" fmla="*/ 0 h 103"/>
                <a:gd name="T14" fmla="*/ 3 w 199"/>
                <a:gd name="T15" fmla="*/ 0 h 103"/>
                <a:gd name="T16" fmla="*/ 3 w 199"/>
                <a:gd name="T17" fmla="*/ 0 h 103"/>
                <a:gd name="T18" fmla="*/ 4 w 199"/>
                <a:gd name="T19" fmla="*/ 0 h 103"/>
                <a:gd name="T20" fmla="*/ 4 w 199"/>
                <a:gd name="T21" fmla="*/ 0 h 103"/>
                <a:gd name="T22" fmla="*/ 4 w 199"/>
                <a:gd name="T23" fmla="*/ 0 h 103"/>
                <a:gd name="T24" fmla="*/ 5 w 199"/>
                <a:gd name="T25" fmla="*/ 0 h 103"/>
                <a:gd name="T26" fmla="*/ 5 w 199"/>
                <a:gd name="T27" fmla="*/ 0 h 103"/>
                <a:gd name="T28" fmla="*/ 5 w 199"/>
                <a:gd name="T29" fmla="*/ 1 h 103"/>
                <a:gd name="T30" fmla="*/ 5 w 199"/>
                <a:gd name="T31" fmla="*/ 1 h 103"/>
                <a:gd name="T32" fmla="*/ 6 w 199"/>
                <a:gd name="T33" fmla="*/ 1 h 103"/>
                <a:gd name="T34" fmla="*/ 6 w 199"/>
                <a:gd name="T35" fmla="*/ 2 h 103"/>
                <a:gd name="T36" fmla="*/ 6 w 199"/>
                <a:gd name="T37" fmla="*/ 2 h 103"/>
                <a:gd name="T38" fmla="*/ 5 w 199"/>
                <a:gd name="T39" fmla="*/ 3 h 103"/>
                <a:gd name="T40" fmla="*/ 5 w 199"/>
                <a:gd name="T41" fmla="*/ 3 h 103"/>
                <a:gd name="T42" fmla="*/ 4 w 199"/>
                <a:gd name="T43" fmla="*/ 3 h 103"/>
                <a:gd name="T44" fmla="*/ 4 w 199"/>
                <a:gd name="T45" fmla="*/ 2 h 103"/>
                <a:gd name="T46" fmla="*/ 3 w 199"/>
                <a:gd name="T47" fmla="*/ 2 h 103"/>
                <a:gd name="T48" fmla="*/ 3 w 199"/>
                <a:gd name="T49" fmla="*/ 1 h 103"/>
                <a:gd name="T50" fmla="*/ 3 w 199"/>
                <a:gd name="T51" fmla="*/ 1 h 103"/>
                <a:gd name="T52" fmla="*/ 2 w 199"/>
                <a:gd name="T53" fmla="*/ 1 h 103"/>
                <a:gd name="T54" fmla="*/ 2 w 199"/>
                <a:gd name="T55" fmla="*/ 0 h 103"/>
                <a:gd name="T56" fmla="*/ 1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7" name="Freeform 45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2 w 107"/>
                <a:gd name="T1" fmla="*/ 0 h 195"/>
                <a:gd name="T2" fmla="*/ 3 w 107"/>
                <a:gd name="T3" fmla="*/ 1 h 195"/>
                <a:gd name="T4" fmla="*/ 3 w 107"/>
                <a:gd name="T5" fmla="*/ 2 h 195"/>
                <a:gd name="T6" fmla="*/ 3 w 107"/>
                <a:gd name="T7" fmla="*/ 3 h 195"/>
                <a:gd name="T8" fmla="*/ 3 w 107"/>
                <a:gd name="T9" fmla="*/ 4 h 195"/>
                <a:gd name="T10" fmla="*/ 3 w 107"/>
                <a:gd name="T11" fmla="*/ 5 h 195"/>
                <a:gd name="T12" fmla="*/ 2 w 107"/>
                <a:gd name="T13" fmla="*/ 6 h 195"/>
                <a:gd name="T14" fmla="*/ 2 w 107"/>
                <a:gd name="T15" fmla="*/ 6 h 195"/>
                <a:gd name="T16" fmla="*/ 1 w 107"/>
                <a:gd name="T17" fmla="*/ 7 h 195"/>
                <a:gd name="T18" fmla="*/ 0 w 107"/>
                <a:gd name="T19" fmla="*/ 7 h 195"/>
                <a:gd name="T20" fmla="*/ 0 w 107"/>
                <a:gd name="T21" fmla="*/ 6 h 195"/>
                <a:gd name="T22" fmla="*/ 0 w 107"/>
                <a:gd name="T23" fmla="*/ 6 h 195"/>
                <a:gd name="T24" fmla="*/ 0 w 107"/>
                <a:gd name="T25" fmla="*/ 6 h 195"/>
                <a:gd name="T26" fmla="*/ 0 w 107"/>
                <a:gd name="T27" fmla="*/ 5 h 195"/>
                <a:gd name="T28" fmla="*/ 0 w 107"/>
                <a:gd name="T29" fmla="*/ 4 h 195"/>
                <a:gd name="T30" fmla="*/ 0 w 107"/>
                <a:gd name="T31" fmla="*/ 4 h 195"/>
                <a:gd name="T32" fmla="*/ 1 w 107"/>
                <a:gd name="T33" fmla="*/ 4 h 195"/>
                <a:gd name="T34" fmla="*/ 1 w 107"/>
                <a:gd name="T35" fmla="*/ 3 h 195"/>
                <a:gd name="T36" fmla="*/ 2 w 107"/>
                <a:gd name="T37" fmla="*/ 3 h 195"/>
                <a:gd name="T38" fmla="*/ 2 w 107"/>
                <a:gd name="T39" fmla="*/ 2 h 195"/>
                <a:gd name="T40" fmla="*/ 2 w 107"/>
                <a:gd name="T41" fmla="*/ 2 h 195"/>
                <a:gd name="T42" fmla="*/ 2 w 107"/>
                <a:gd name="T43" fmla="*/ 1 h 195"/>
                <a:gd name="T44" fmla="*/ 2 w 107"/>
                <a:gd name="T45" fmla="*/ 1 h 195"/>
                <a:gd name="T46" fmla="*/ 2 w 107"/>
                <a:gd name="T47" fmla="*/ 1 h 195"/>
                <a:gd name="T48" fmla="*/ 2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8" name="Freeform 46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5 w 183"/>
                <a:gd name="T1" fmla="*/ 0 h 126"/>
                <a:gd name="T2" fmla="*/ 5 w 183"/>
                <a:gd name="T3" fmla="*/ 1 h 126"/>
                <a:gd name="T4" fmla="*/ 4 w 183"/>
                <a:gd name="T5" fmla="*/ 2 h 126"/>
                <a:gd name="T6" fmla="*/ 4 w 183"/>
                <a:gd name="T7" fmla="*/ 3 h 126"/>
                <a:gd name="T8" fmla="*/ 3 w 183"/>
                <a:gd name="T9" fmla="*/ 3 h 126"/>
                <a:gd name="T10" fmla="*/ 3 w 183"/>
                <a:gd name="T11" fmla="*/ 4 h 126"/>
                <a:gd name="T12" fmla="*/ 2 w 183"/>
                <a:gd name="T13" fmla="*/ 4 h 126"/>
                <a:gd name="T14" fmla="*/ 1 w 183"/>
                <a:gd name="T15" fmla="*/ 4 h 126"/>
                <a:gd name="T16" fmla="*/ 0 w 183"/>
                <a:gd name="T17" fmla="*/ 4 h 126"/>
                <a:gd name="T18" fmla="*/ 0 w 183"/>
                <a:gd name="T19" fmla="*/ 4 h 126"/>
                <a:gd name="T20" fmla="*/ 0 w 183"/>
                <a:gd name="T21" fmla="*/ 3 h 126"/>
                <a:gd name="T22" fmla="*/ 0 w 183"/>
                <a:gd name="T23" fmla="*/ 3 h 126"/>
                <a:gd name="T24" fmla="*/ 0 w 183"/>
                <a:gd name="T25" fmla="*/ 3 h 126"/>
                <a:gd name="T26" fmla="*/ 0 w 183"/>
                <a:gd name="T27" fmla="*/ 2 h 126"/>
                <a:gd name="T28" fmla="*/ 1 w 183"/>
                <a:gd name="T29" fmla="*/ 2 h 126"/>
                <a:gd name="T30" fmla="*/ 1 w 183"/>
                <a:gd name="T31" fmla="*/ 2 h 126"/>
                <a:gd name="T32" fmla="*/ 2 w 183"/>
                <a:gd name="T33" fmla="*/ 2 h 126"/>
                <a:gd name="T34" fmla="*/ 3 w 183"/>
                <a:gd name="T35" fmla="*/ 2 h 126"/>
                <a:gd name="T36" fmla="*/ 3 w 183"/>
                <a:gd name="T37" fmla="*/ 2 h 126"/>
                <a:gd name="T38" fmla="*/ 4 w 183"/>
                <a:gd name="T39" fmla="*/ 2 h 126"/>
                <a:gd name="T40" fmla="*/ 4 w 183"/>
                <a:gd name="T41" fmla="*/ 1 h 126"/>
                <a:gd name="T42" fmla="*/ 5 w 183"/>
                <a:gd name="T43" fmla="*/ 1 h 126"/>
                <a:gd name="T44" fmla="*/ 5 w 183"/>
                <a:gd name="T45" fmla="*/ 1 h 126"/>
                <a:gd name="T46" fmla="*/ 5 w 183"/>
                <a:gd name="T47" fmla="*/ 1 h 126"/>
                <a:gd name="T48" fmla="*/ 5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" name="Freeform 47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2 w 102"/>
                <a:gd name="T5" fmla="*/ 1 h 197"/>
                <a:gd name="T6" fmla="*/ 3 w 102"/>
                <a:gd name="T7" fmla="*/ 1 h 197"/>
                <a:gd name="T8" fmla="*/ 3 w 102"/>
                <a:gd name="T9" fmla="*/ 2 h 197"/>
                <a:gd name="T10" fmla="*/ 3 w 102"/>
                <a:gd name="T11" fmla="*/ 3 h 197"/>
                <a:gd name="T12" fmla="*/ 4 w 102"/>
                <a:gd name="T13" fmla="*/ 4 h 197"/>
                <a:gd name="T14" fmla="*/ 4 w 102"/>
                <a:gd name="T15" fmla="*/ 4 h 197"/>
                <a:gd name="T16" fmla="*/ 3 w 102"/>
                <a:gd name="T17" fmla="*/ 5 h 197"/>
                <a:gd name="T18" fmla="*/ 3 w 102"/>
                <a:gd name="T19" fmla="*/ 5 h 197"/>
                <a:gd name="T20" fmla="*/ 3 w 102"/>
                <a:gd name="T21" fmla="*/ 6 h 197"/>
                <a:gd name="T22" fmla="*/ 2 w 102"/>
                <a:gd name="T23" fmla="*/ 6 h 197"/>
                <a:gd name="T24" fmla="*/ 2 w 102"/>
                <a:gd name="T25" fmla="*/ 5 h 197"/>
                <a:gd name="T26" fmla="*/ 1 w 102"/>
                <a:gd name="T27" fmla="*/ 5 h 197"/>
                <a:gd name="T28" fmla="*/ 1 w 102"/>
                <a:gd name="T29" fmla="*/ 4 h 197"/>
                <a:gd name="T30" fmla="*/ 1 w 102"/>
                <a:gd name="T31" fmla="*/ 4 h 197"/>
                <a:gd name="T32" fmla="*/ 1 w 102"/>
                <a:gd name="T33" fmla="*/ 3 h 197"/>
                <a:gd name="T34" fmla="*/ 2 w 102"/>
                <a:gd name="T35" fmla="*/ 3 h 197"/>
                <a:gd name="T36" fmla="*/ 2 w 102"/>
                <a:gd name="T37" fmla="*/ 2 h 197"/>
                <a:gd name="T38" fmla="*/ 1 w 102"/>
                <a:gd name="T39" fmla="*/ 1 h 197"/>
                <a:gd name="T40" fmla="*/ 1 w 102"/>
                <a:gd name="T41" fmla="*/ 1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0" name="Freeform 48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2 w 180"/>
                <a:gd name="T5" fmla="*/ 0 h 129"/>
                <a:gd name="T6" fmla="*/ 3 w 180"/>
                <a:gd name="T7" fmla="*/ 0 h 129"/>
                <a:gd name="T8" fmla="*/ 4 w 180"/>
                <a:gd name="T9" fmla="*/ 0 h 129"/>
                <a:gd name="T10" fmla="*/ 5 w 180"/>
                <a:gd name="T11" fmla="*/ 0 h 129"/>
                <a:gd name="T12" fmla="*/ 5 w 180"/>
                <a:gd name="T13" fmla="*/ 1 h 129"/>
                <a:gd name="T14" fmla="*/ 6 w 180"/>
                <a:gd name="T15" fmla="*/ 2 h 129"/>
                <a:gd name="T16" fmla="*/ 6 w 180"/>
                <a:gd name="T17" fmla="*/ 2 h 129"/>
                <a:gd name="T18" fmla="*/ 6 w 180"/>
                <a:gd name="T19" fmla="*/ 3 h 129"/>
                <a:gd name="T20" fmla="*/ 6 w 180"/>
                <a:gd name="T21" fmla="*/ 3 h 129"/>
                <a:gd name="T22" fmla="*/ 5 w 180"/>
                <a:gd name="T23" fmla="*/ 4 h 129"/>
                <a:gd name="T24" fmla="*/ 5 w 180"/>
                <a:gd name="T25" fmla="*/ 4 h 129"/>
                <a:gd name="T26" fmla="*/ 4 w 180"/>
                <a:gd name="T27" fmla="*/ 3 h 129"/>
                <a:gd name="T28" fmla="*/ 4 w 180"/>
                <a:gd name="T29" fmla="*/ 3 h 129"/>
                <a:gd name="T30" fmla="*/ 4 w 180"/>
                <a:gd name="T31" fmla="*/ 2 h 129"/>
                <a:gd name="T32" fmla="*/ 3 w 180"/>
                <a:gd name="T33" fmla="*/ 2 h 129"/>
                <a:gd name="T34" fmla="*/ 3 w 180"/>
                <a:gd name="T35" fmla="*/ 1 h 129"/>
                <a:gd name="T36" fmla="*/ 3 w 180"/>
                <a:gd name="T37" fmla="*/ 1 h 129"/>
                <a:gd name="T38" fmla="*/ 2 w 180"/>
                <a:gd name="T39" fmla="*/ 0 h 129"/>
                <a:gd name="T40" fmla="*/ 2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1" name="Freeform 49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1 h 85"/>
                <a:gd name="T2" fmla="*/ 1 w 206"/>
                <a:gd name="T3" fmla="*/ 1 h 85"/>
                <a:gd name="T4" fmla="*/ 1 w 206"/>
                <a:gd name="T5" fmla="*/ 1 h 85"/>
                <a:gd name="T6" fmla="*/ 2 w 206"/>
                <a:gd name="T7" fmla="*/ 0 h 85"/>
                <a:gd name="T8" fmla="*/ 2 w 206"/>
                <a:gd name="T9" fmla="*/ 0 h 85"/>
                <a:gd name="T10" fmla="*/ 2 w 206"/>
                <a:gd name="T11" fmla="*/ 0 h 85"/>
                <a:gd name="T12" fmla="*/ 3 w 206"/>
                <a:gd name="T13" fmla="*/ 0 h 85"/>
                <a:gd name="T14" fmla="*/ 3 w 206"/>
                <a:gd name="T15" fmla="*/ 0 h 85"/>
                <a:gd name="T16" fmla="*/ 4 w 206"/>
                <a:gd name="T17" fmla="*/ 0 h 85"/>
                <a:gd name="T18" fmla="*/ 4 w 206"/>
                <a:gd name="T19" fmla="*/ 0 h 85"/>
                <a:gd name="T20" fmla="*/ 5 w 206"/>
                <a:gd name="T21" fmla="*/ 0 h 85"/>
                <a:gd name="T22" fmla="*/ 5 w 206"/>
                <a:gd name="T23" fmla="*/ 0 h 85"/>
                <a:gd name="T24" fmla="*/ 5 w 206"/>
                <a:gd name="T25" fmla="*/ 0 h 85"/>
                <a:gd name="T26" fmla="*/ 6 w 206"/>
                <a:gd name="T27" fmla="*/ 0 h 85"/>
                <a:gd name="T28" fmla="*/ 6 w 206"/>
                <a:gd name="T29" fmla="*/ 0 h 85"/>
                <a:gd name="T30" fmla="*/ 6 w 206"/>
                <a:gd name="T31" fmla="*/ 0 h 85"/>
                <a:gd name="T32" fmla="*/ 7 w 206"/>
                <a:gd name="T33" fmla="*/ 0 h 85"/>
                <a:gd name="T34" fmla="*/ 7 w 206"/>
                <a:gd name="T35" fmla="*/ 1 h 85"/>
                <a:gd name="T36" fmla="*/ 7 w 206"/>
                <a:gd name="T37" fmla="*/ 1 h 85"/>
                <a:gd name="T38" fmla="*/ 7 w 206"/>
                <a:gd name="T39" fmla="*/ 2 h 85"/>
                <a:gd name="T40" fmla="*/ 6 w 206"/>
                <a:gd name="T41" fmla="*/ 2 h 85"/>
                <a:gd name="T42" fmla="*/ 6 w 206"/>
                <a:gd name="T43" fmla="*/ 2 h 85"/>
                <a:gd name="T44" fmla="*/ 5 w 206"/>
                <a:gd name="T45" fmla="*/ 2 h 85"/>
                <a:gd name="T46" fmla="*/ 5 w 206"/>
                <a:gd name="T47" fmla="*/ 2 h 85"/>
                <a:gd name="T48" fmla="*/ 4 w 206"/>
                <a:gd name="T49" fmla="*/ 1 h 85"/>
                <a:gd name="T50" fmla="*/ 4 w 206"/>
                <a:gd name="T51" fmla="*/ 1 h 85"/>
                <a:gd name="T52" fmla="*/ 3 w 206"/>
                <a:gd name="T53" fmla="*/ 1 h 85"/>
                <a:gd name="T54" fmla="*/ 3 w 206"/>
                <a:gd name="T55" fmla="*/ 1 h 85"/>
                <a:gd name="T56" fmla="*/ 2 w 206"/>
                <a:gd name="T57" fmla="*/ 1 h 85"/>
                <a:gd name="T58" fmla="*/ 1 w 206"/>
                <a:gd name="T59" fmla="*/ 1 h 85"/>
                <a:gd name="T60" fmla="*/ 1 w 206"/>
                <a:gd name="T61" fmla="*/ 1 h 85"/>
                <a:gd name="T62" fmla="*/ 1 w 206"/>
                <a:gd name="T63" fmla="*/ 1 h 85"/>
                <a:gd name="T64" fmla="*/ 0 w 206"/>
                <a:gd name="T65" fmla="*/ 1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2" name="Freeform 50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2 w 147"/>
                <a:gd name="T5" fmla="*/ 0 h 95"/>
                <a:gd name="T6" fmla="*/ 3 w 147"/>
                <a:gd name="T7" fmla="*/ 0 h 95"/>
                <a:gd name="T8" fmla="*/ 3 w 147"/>
                <a:gd name="T9" fmla="*/ 0 h 95"/>
                <a:gd name="T10" fmla="*/ 4 w 147"/>
                <a:gd name="T11" fmla="*/ 0 h 95"/>
                <a:gd name="T12" fmla="*/ 4 w 147"/>
                <a:gd name="T13" fmla="*/ 0 h 95"/>
                <a:gd name="T14" fmla="*/ 5 w 147"/>
                <a:gd name="T15" fmla="*/ 1 h 95"/>
                <a:gd name="T16" fmla="*/ 5 w 147"/>
                <a:gd name="T17" fmla="*/ 1 h 95"/>
                <a:gd name="T18" fmla="*/ 5 w 147"/>
                <a:gd name="T19" fmla="*/ 2 h 95"/>
                <a:gd name="T20" fmla="*/ 5 w 147"/>
                <a:gd name="T21" fmla="*/ 2 h 95"/>
                <a:gd name="T22" fmla="*/ 5 w 147"/>
                <a:gd name="T23" fmla="*/ 2 h 95"/>
                <a:gd name="T24" fmla="*/ 4 w 147"/>
                <a:gd name="T25" fmla="*/ 2 h 95"/>
                <a:gd name="T26" fmla="*/ 4 w 147"/>
                <a:gd name="T27" fmla="*/ 2 h 95"/>
                <a:gd name="T28" fmla="*/ 3 w 147"/>
                <a:gd name="T29" fmla="*/ 2 h 95"/>
                <a:gd name="T30" fmla="*/ 3 w 147"/>
                <a:gd name="T31" fmla="*/ 2 h 95"/>
                <a:gd name="T32" fmla="*/ 3 w 147"/>
                <a:gd name="T33" fmla="*/ 1 h 95"/>
                <a:gd name="T34" fmla="*/ 3 w 147"/>
                <a:gd name="T35" fmla="*/ 1 h 95"/>
                <a:gd name="T36" fmla="*/ 2 w 147"/>
                <a:gd name="T37" fmla="*/ 1 h 95"/>
                <a:gd name="T38" fmla="*/ 2 w 147"/>
                <a:gd name="T39" fmla="*/ 0 h 95"/>
                <a:gd name="T40" fmla="*/ 2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3" name="Freeform 51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1 w 87"/>
                <a:gd name="T5" fmla="*/ 1 h 154"/>
                <a:gd name="T6" fmla="*/ 1 w 87"/>
                <a:gd name="T7" fmla="*/ 2 h 154"/>
                <a:gd name="T8" fmla="*/ 2 w 87"/>
                <a:gd name="T9" fmla="*/ 2 h 154"/>
                <a:gd name="T10" fmla="*/ 2 w 87"/>
                <a:gd name="T11" fmla="*/ 3 h 154"/>
                <a:gd name="T12" fmla="*/ 2 w 87"/>
                <a:gd name="T13" fmla="*/ 4 h 154"/>
                <a:gd name="T14" fmla="*/ 2 w 87"/>
                <a:gd name="T15" fmla="*/ 4 h 154"/>
                <a:gd name="T16" fmla="*/ 2 w 87"/>
                <a:gd name="T17" fmla="*/ 5 h 154"/>
                <a:gd name="T18" fmla="*/ 2 w 87"/>
                <a:gd name="T19" fmla="*/ 5 h 154"/>
                <a:gd name="T20" fmla="*/ 1 w 87"/>
                <a:gd name="T21" fmla="*/ 5 h 154"/>
                <a:gd name="T22" fmla="*/ 1 w 87"/>
                <a:gd name="T23" fmla="*/ 5 h 154"/>
                <a:gd name="T24" fmla="*/ 1 w 87"/>
                <a:gd name="T25" fmla="*/ 5 h 154"/>
                <a:gd name="T26" fmla="*/ 0 w 87"/>
                <a:gd name="T27" fmla="*/ 5 h 154"/>
                <a:gd name="T28" fmla="*/ 0 w 87"/>
                <a:gd name="T29" fmla="*/ 4 h 154"/>
                <a:gd name="T30" fmla="*/ 0 w 87"/>
                <a:gd name="T31" fmla="*/ 4 h 154"/>
                <a:gd name="T32" fmla="*/ 0 w 87"/>
                <a:gd name="T33" fmla="*/ 3 h 154"/>
                <a:gd name="T34" fmla="*/ 1 w 87"/>
                <a:gd name="T35" fmla="*/ 3 h 154"/>
                <a:gd name="T36" fmla="*/ 0 w 87"/>
                <a:gd name="T37" fmla="*/ 2 h 154"/>
                <a:gd name="T38" fmla="*/ 0 w 87"/>
                <a:gd name="T39" fmla="*/ 2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4" name="Freeform 52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2 h 69"/>
                <a:gd name="T2" fmla="*/ 1 w 161"/>
                <a:gd name="T3" fmla="*/ 1 h 69"/>
                <a:gd name="T4" fmla="*/ 1 w 161"/>
                <a:gd name="T5" fmla="*/ 1 h 69"/>
                <a:gd name="T6" fmla="*/ 2 w 161"/>
                <a:gd name="T7" fmla="*/ 0 h 69"/>
                <a:gd name="T8" fmla="*/ 3 w 161"/>
                <a:gd name="T9" fmla="*/ 0 h 69"/>
                <a:gd name="T10" fmla="*/ 3 w 161"/>
                <a:gd name="T11" fmla="*/ 0 h 69"/>
                <a:gd name="T12" fmla="*/ 4 w 161"/>
                <a:gd name="T13" fmla="*/ 0 h 69"/>
                <a:gd name="T14" fmla="*/ 5 w 161"/>
                <a:gd name="T15" fmla="*/ 0 h 69"/>
                <a:gd name="T16" fmla="*/ 5 w 161"/>
                <a:gd name="T17" fmla="*/ 0 h 69"/>
                <a:gd name="T18" fmla="*/ 5 w 161"/>
                <a:gd name="T19" fmla="*/ 0 h 69"/>
                <a:gd name="T20" fmla="*/ 6 w 161"/>
                <a:gd name="T21" fmla="*/ 1 h 69"/>
                <a:gd name="T22" fmla="*/ 5 w 161"/>
                <a:gd name="T23" fmla="*/ 1 h 69"/>
                <a:gd name="T24" fmla="*/ 5 w 161"/>
                <a:gd name="T25" fmla="*/ 1 h 69"/>
                <a:gd name="T26" fmla="*/ 5 w 161"/>
                <a:gd name="T27" fmla="*/ 1 h 69"/>
                <a:gd name="T28" fmla="*/ 4 w 161"/>
                <a:gd name="T29" fmla="*/ 2 h 69"/>
                <a:gd name="T30" fmla="*/ 4 w 161"/>
                <a:gd name="T31" fmla="*/ 1 h 69"/>
                <a:gd name="T32" fmla="*/ 3 w 161"/>
                <a:gd name="T33" fmla="*/ 1 h 69"/>
                <a:gd name="T34" fmla="*/ 3 w 161"/>
                <a:gd name="T35" fmla="*/ 1 h 69"/>
                <a:gd name="T36" fmla="*/ 2 w 161"/>
                <a:gd name="T37" fmla="*/ 1 h 69"/>
                <a:gd name="T38" fmla="*/ 2 w 161"/>
                <a:gd name="T39" fmla="*/ 1 h 69"/>
                <a:gd name="T40" fmla="*/ 2 w 161"/>
                <a:gd name="T41" fmla="*/ 1 h 69"/>
                <a:gd name="T42" fmla="*/ 1 w 161"/>
                <a:gd name="T43" fmla="*/ 1 h 69"/>
                <a:gd name="T44" fmla="*/ 1 w 161"/>
                <a:gd name="T45" fmla="*/ 2 h 69"/>
                <a:gd name="T46" fmla="*/ 1 w 161"/>
                <a:gd name="T47" fmla="*/ 2 h 69"/>
                <a:gd name="T48" fmla="*/ 0 w 161"/>
                <a:gd name="T49" fmla="*/ 2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5" name="Freeform 53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4 h 133"/>
                <a:gd name="T2" fmla="*/ 1 w 114"/>
                <a:gd name="T3" fmla="*/ 3 h 133"/>
                <a:gd name="T4" fmla="*/ 1 w 114"/>
                <a:gd name="T5" fmla="*/ 2 h 133"/>
                <a:gd name="T6" fmla="*/ 1 w 114"/>
                <a:gd name="T7" fmla="*/ 2 h 133"/>
                <a:gd name="T8" fmla="*/ 1 w 114"/>
                <a:gd name="T9" fmla="*/ 1 h 133"/>
                <a:gd name="T10" fmla="*/ 2 w 114"/>
                <a:gd name="T11" fmla="*/ 0 h 133"/>
                <a:gd name="T12" fmla="*/ 2 w 114"/>
                <a:gd name="T13" fmla="*/ 0 h 133"/>
                <a:gd name="T14" fmla="*/ 3 w 114"/>
                <a:gd name="T15" fmla="*/ 0 h 133"/>
                <a:gd name="T16" fmla="*/ 3 w 114"/>
                <a:gd name="T17" fmla="*/ 0 h 133"/>
                <a:gd name="T18" fmla="*/ 4 w 114"/>
                <a:gd name="T19" fmla="*/ 0 h 133"/>
                <a:gd name="T20" fmla="*/ 4 w 114"/>
                <a:gd name="T21" fmla="*/ 0 h 133"/>
                <a:gd name="T22" fmla="*/ 4 w 114"/>
                <a:gd name="T23" fmla="*/ 0 h 133"/>
                <a:gd name="T24" fmla="*/ 4 w 114"/>
                <a:gd name="T25" fmla="*/ 1 h 133"/>
                <a:gd name="T26" fmla="*/ 4 w 114"/>
                <a:gd name="T27" fmla="*/ 1 h 133"/>
                <a:gd name="T28" fmla="*/ 3 w 114"/>
                <a:gd name="T29" fmla="*/ 1 h 133"/>
                <a:gd name="T30" fmla="*/ 3 w 114"/>
                <a:gd name="T31" fmla="*/ 2 h 133"/>
                <a:gd name="T32" fmla="*/ 2 w 114"/>
                <a:gd name="T33" fmla="*/ 2 h 133"/>
                <a:gd name="T34" fmla="*/ 2 w 114"/>
                <a:gd name="T35" fmla="*/ 2 h 133"/>
                <a:gd name="T36" fmla="*/ 2 w 114"/>
                <a:gd name="T37" fmla="*/ 2 h 133"/>
                <a:gd name="T38" fmla="*/ 1 w 114"/>
                <a:gd name="T39" fmla="*/ 2 h 133"/>
                <a:gd name="T40" fmla="*/ 1 w 114"/>
                <a:gd name="T41" fmla="*/ 3 h 133"/>
                <a:gd name="T42" fmla="*/ 1 w 114"/>
                <a:gd name="T43" fmla="*/ 3 h 133"/>
                <a:gd name="T44" fmla="*/ 1 w 114"/>
                <a:gd name="T45" fmla="*/ 3 h 133"/>
                <a:gd name="T46" fmla="*/ 1 w 114"/>
                <a:gd name="T47" fmla="*/ 4 h 133"/>
                <a:gd name="T48" fmla="*/ 0 w 114"/>
                <a:gd name="T49" fmla="*/ 4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6" name="Freeform 54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6 h 163"/>
                <a:gd name="T2" fmla="*/ 1 w 70"/>
                <a:gd name="T3" fmla="*/ 5 h 163"/>
                <a:gd name="T4" fmla="*/ 1 w 70"/>
                <a:gd name="T5" fmla="*/ 4 h 163"/>
                <a:gd name="T6" fmla="*/ 1 w 70"/>
                <a:gd name="T7" fmla="*/ 4 h 163"/>
                <a:gd name="T8" fmla="*/ 0 w 70"/>
                <a:gd name="T9" fmla="*/ 3 h 163"/>
                <a:gd name="T10" fmla="*/ 0 w 70"/>
                <a:gd name="T11" fmla="*/ 2 h 163"/>
                <a:gd name="T12" fmla="*/ 1 w 70"/>
                <a:gd name="T13" fmla="*/ 2 h 163"/>
                <a:gd name="T14" fmla="*/ 1 w 70"/>
                <a:gd name="T15" fmla="*/ 1 h 163"/>
                <a:gd name="T16" fmla="*/ 1 w 70"/>
                <a:gd name="T17" fmla="*/ 1 h 163"/>
                <a:gd name="T18" fmla="*/ 2 w 70"/>
                <a:gd name="T19" fmla="*/ 0 h 163"/>
                <a:gd name="T20" fmla="*/ 2 w 70"/>
                <a:gd name="T21" fmla="*/ 1 h 163"/>
                <a:gd name="T22" fmla="*/ 2 w 70"/>
                <a:gd name="T23" fmla="*/ 1 h 163"/>
                <a:gd name="T24" fmla="*/ 3 w 70"/>
                <a:gd name="T25" fmla="*/ 1 h 163"/>
                <a:gd name="T26" fmla="*/ 3 w 70"/>
                <a:gd name="T27" fmla="*/ 2 h 163"/>
                <a:gd name="T28" fmla="*/ 3 w 70"/>
                <a:gd name="T29" fmla="*/ 2 h 163"/>
                <a:gd name="T30" fmla="*/ 2 w 70"/>
                <a:gd name="T31" fmla="*/ 2 h 163"/>
                <a:gd name="T32" fmla="*/ 2 w 70"/>
                <a:gd name="T33" fmla="*/ 3 h 163"/>
                <a:gd name="T34" fmla="*/ 2 w 70"/>
                <a:gd name="T35" fmla="*/ 4 h 163"/>
                <a:gd name="T36" fmla="*/ 1 w 70"/>
                <a:gd name="T37" fmla="*/ 4 h 163"/>
                <a:gd name="T38" fmla="*/ 1 w 70"/>
                <a:gd name="T39" fmla="*/ 5 h 163"/>
                <a:gd name="T40" fmla="*/ 1 w 70"/>
                <a:gd name="T41" fmla="*/ 6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7" name="Freeform 55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1 w 361"/>
                <a:gd name="T11" fmla="*/ 1 h 348"/>
                <a:gd name="T12" fmla="*/ 2 w 361"/>
                <a:gd name="T13" fmla="*/ 1 h 348"/>
                <a:gd name="T14" fmla="*/ 3 w 361"/>
                <a:gd name="T15" fmla="*/ 1 h 348"/>
                <a:gd name="T16" fmla="*/ 4 w 361"/>
                <a:gd name="T17" fmla="*/ 2 h 348"/>
                <a:gd name="T18" fmla="*/ 5 w 361"/>
                <a:gd name="T19" fmla="*/ 2 h 348"/>
                <a:gd name="T20" fmla="*/ 6 w 361"/>
                <a:gd name="T21" fmla="*/ 3 h 348"/>
                <a:gd name="T22" fmla="*/ 7 w 361"/>
                <a:gd name="T23" fmla="*/ 3 h 348"/>
                <a:gd name="T24" fmla="*/ 8 w 361"/>
                <a:gd name="T25" fmla="*/ 4 h 348"/>
                <a:gd name="T26" fmla="*/ 9 w 361"/>
                <a:gd name="T27" fmla="*/ 5 h 348"/>
                <a:gd name="T28" fmla="*/ 9 w 361"/>
                <a:gd name="T29" fmla="*/ 6 h 348"/>
                <a:gd name="T30" fmla="*/ 10 w 361"/>
                <a:gd name="T31" fmla="*/ 7 h 348"/>
                <a:gd name="T32" fmla="*/ 11 w 361"/>
                <a:gd name="T33" fmla="*/ 8 h 348"/>
                <a:gd name="T34" fmla="*/ 11 w 361"/>
                <a:gd name="T35" fmla="*/ 9 h 348"/>
                <a:gd name="T36" fmla="*/ 11 w 361"/>
                <a:gd name="T37" fmla="*/ 9 h 348"/>
                <a:gd name="T38" fmla="*/ 11 w 361"/>
                <a:gd name="T39" fmla="*/ 10 h 348"/>
                <a:gd name="T40" fmla="*/ 10 w 361"/>
                <a:gd name="T41" fmla="*/ 10 h 348"/>
                <a:gd name="T42" fmla="*/ 10 w 361"/>
                <a:gd name="T43" fmla="*/ 11 h 348"/>
                <a:gd name="T44" fmla="*/ 10 w 361"/>
                <a:gd name="T45" fmla="*/ 11 h 348"/>
                <a:gd name="T46" fmla="*/ 10 w 361"/>
                <a:gd name="T47" fmla="*/ 11 h 348"/>
                <a:gd name="T48" fmla="*/ 10 w 361"/>
                <a:gd name="T49" fmla="*/ 11 h 348"/>
                <a:gd name="T50" fmla="*/ 10 w 361"/>
                <a:gd name="T51" fmla="*/ 11 h 348"/>
                <a:gd name="T52" fmla="*/ 10 w 361"/>
                <a:gd name="T53" fmla="*/ 11 h 348"/>
                <a:gd name="T54" fmla="*/ 10 w 361"/>
                <a:gd name="T55" fmla="*/ 11 h 348"/>
                <a:gd name="T56" fmla="*/ 10 w 361"/>
                <a:gd name="T57" fmla="*/ 10 h 348"/>
                <a:gd name="T58" fmla="*/ 10 w 361"/>
                <a:gd name="T59" fmla="*/ 10 h 348"/>
                <a:gd name="T60" fmla="*/ 10 w 361"/>
                <a:gd name="T61" fmla="*/ 9 h 348"/>
                <a:gd name="T62" fmla="*/ 10 w 361"/>
                <a:gd name="T63" fmla="*/ 9 h 348"/>
                <a:gd name="T64" fmla="*/ 10 w 361"/>
                <a:gd name="T65" fmla="*/ 8 h 348"/>
                <a:gd name="T66" fmla="*/ 10 w 361"/>
                <a:gd name="T67" fmla="*/ 7 h 348"/>
                <a:gd name="T68" fmla="*/ 9 w 361"/>
                <a:gd name="T69" fmla="*/ 7 h 348"/>
                <a:gd name="T70" fmla="*/ 8 w 361"/>
                <a:gd name="T71" fmla="*/ 6 h 348"/>
                <a:gd name="T72" fmla="*/ 7 w 361"/>
                <a:gd name="T73" fmla="*/ 5 h 348"/>
                <a:gd name="T74" fmla="*/ 6 w 361"/>
                <a:gd name="T75" fmla="*/ 4 h 348"/>
                <a:gd name="T76" fmla="*/ 4 w 361"/>
                <a:gd name="T77" fmla="*/ 3 h 348"/>
                <a:gd name="T78" fmla="*/ 2 w 361"/>
                <a:gd name="T79" fmla="*/ 2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8" name="Freeform 56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2 h 343"/>
                <a:gd name="T6" fmla="*/ 0 w 126"/>
                <a:gd name="T7" fmla="*/ 3 h 343"/>
                <a:gd name="T8" fmla="*/ 1 w 126"/>
                <a:gd name="T9" fmla="*/ 5 h 343"/>
                <a:gd name="T10" fmla="*/ 1 w 126"/>
                <a:gd name="T11" fmla="*/ 7 h 343"/>
                <a:gd name="T12" fmla="*/ 2 w 126"/>
                <a:gd name="T13" fmla="*/ 8 h 343"/>
                <a:gd name="T14" fmla="*/ 3 w 126"/>
                <a:gd name="T15" fmla="*/ 9 h 343"/>
                <a:gd name="T16" fmla="*/ 4 w 126"/>
                <a:gd name="T17" fmla="*/ 10 h 343"/>
                <a:gd name="T18" fmla="*/ 4 w 126"/>
                <a:gd name="T19" fmla="*/ 10 h 343"/>
                <a:gd name="T20" fmla="*/ 4 w 126"/>
                <a:gd name="T21" fmla="*/ 10 h 343"/>
                <a:gd name="T22" fmla="*/ 4 w 126"/>
                <a:gd name="T23" fmla="*/ 10 h 343"/>
                <a:gd name="T24" fmla="*/ 3 w 126"/>
                <a:gd name="T25" fmla="*/ 9 h 343"/>
                <a:gd name="T26" fmla="*/ 3 w 126"/>
                <a:gd name="T27" fmla="*/ 9 h 343"/>
                <a:gd name="T28" fmla="*/ 2 w 126"/>
                <a:gd name="T29" fmla="*/ 8 h 343"/>
                <a:gd name="T30" fmla="*/ 2 w 126"/>
                <a:gd name="T31" fmla="*/ 7 h 343"/>
                <a:gd name="T32" fmla="*/ 1 w 126"/>
                <a:gd name="T33" fmla="*/ 6 h 343"/>
                <a:gd name="T34" fmla="*/ 1 w 126"/>
                <a:gd name="T35" fmla="*/ 5 h 343"/>
                <a:gd name="T36" fmla="*/ 1 w 126"/>
                <a:gd name="T37" fmla="*/ 4 h 343"/>
                <a:gd name="T38" fmla="*/ 1 w 126"/>
                <a:gd name="T39" fmla="*/ 3 h 343"/>
                <a:gd name="T40" fmla="*/ 1 w 126"/>
                <a:gd name="T41" fmla="*/ 2 h 343"/>
                <a:gd name="T42" fmla="*/ 1 w 126"/>
                <a:gd name="T43" fmla="*/ 1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9" name="Freeform 57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10 w 332"/>
                <a:gd name="T1" fmla="*/ 5 h 160"/>
                <a:gd name="T2" fmla="*/ 10 w 332"/>
                <a:gd name="T3" fmla="*/ 5 h 160"/>
                <a:gd name="T4" fmla="*/ 9 w 332"/>
                <a:gd name="T5" fmla="*/ 5 h 160"/>
                <a:gd name="T6" fmla="*/ 9 w 332"/>
                <a:gd name="T7" fmla="*/ 4 h 160"/>
                <a:gd name="T8" fmla="*/ 9 w 332"/>
                <a:gd name="T9" fmla="*/ 3 h 160"/>
                <a:gd name="T10" fmla="*/ 8 w 332"/>
                <a:gd name="T11" fmla="*/ 3 h 160"/>
                <a:gd name="T12" fmla="*/ 7 w 332"/>
                <a:gd name="T13" fmla="*/ 2 h 160"/>
                <a:gd name="T14" fmla="*/ 7 w 332"/>
                <a:gd name="T15" fmla="*/ 2 h 160"/>
                <a:gd name="T16" fmla="*/ 6 w 332"/>
                <a:gd name="T17" fmla="*/ 2 h 160"/>
                <a:gd name="T18" fmla="*/ 5 w 332"/>
                <a:gd name="T19" fmla="*/ 1 h 160"/>
                <a:gd name="T20" fmla="*/ 4 w 332"/>
                <a:gd name="T21" fmla="*/ 1 h 160"/>
                <a:gd name="T22" fmla="*/ 4 w 332"/>
                <a:gd name="T23" fmla="*/ 1 h 160"/>
                <a:gd name="T24" fmla="*/ 3 w 332"/>
                <a:gd name="T25" fmla="*/ 0 h 160"/>
                <a:gd name="T26" fmla="*/ 2 w 332"/>
                <a:gd name="T27" fmla="*/ 0 h 160"/>
                <a:gd name="T28" fmla="*/ 1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1 w 332"/>
                <a:gd name="T39" fmla="*/ 1 h 160"/>
                <a:gd name="T40" fmla="*/ 1 w 332"/>
                <a:gd name="T41" fmla="*/ 1 h 160"/>
                <a:gd name="T42" fmla="*/ 2 w 332"/>
                <a:gd name="T43" fmla="*/ 1 h 160"/>
                <a:gd name="T44" fmla="*/ 3 w 332"/>
                <a:gd name="T45" fmla="*/ 1 h 160"/>
                <a:gd name="T46" fmla="*/ 4 w 332"/>
                <a:gd name="T47" fmla="*/ 1 h 160"/>
                <a:gd name="T48" fmla="*/ 4 w 332"/>
                <a:gd name="T49" fmla="*/ 1 h 160"/>
                <a:gd name="T50" fmla="*/ 6 w 332"/>
                <a:gd name="T51" fmla="*/ 2 h 160"/>
                <a:gd name="T52" fmla="*/ 7 w 332"/>
                <a:gd name="T53" fmla="*/ 2 h 160"/>
                <a:gd name="T54" fmla="*/ 7 w 332"/>
                <a:gd name="T55" fmla="*/ 3 h 160"/>
                <a:gd name="T56" fmla="*/ 8 w 332"/>
                <a:gd name="T57" fmla="*/ 4 h 160"/>
                <a:gd name="T58" fmla="*/ 9 w 332"/>
                <a:gd name="T59" fmla="*/ 4 h 160"/>
                <a:gd name="T60" fmla="*/ 9 w 332"/>
                <a:gd name="T61" fmla="*/ 5 h 160"/>
                <a:gd name="T62" fmla="*/ 10 w 332"/>
                <a:gd name="T63" fmla="*/ 5 h 160"/>
                <a:gd name="T64" fmla="*/ 10 w 332"/>
                <a:gd name="T65" fmla="*/ 5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0" name="Freeform 58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10 w 373"/>
                <a:gd name="T1" fmla="*/ 42 h 1340"/>
                <a:gd name="T2" fmla="*/ 7 w 373"/>
                <a:gd name="T3" fmla="*/ 42 h 1340"/>
                <a:gd name="T4" fmla="*/ 5 w 373"/>
                <a:gd name="T5" fmla="*/ 41 h 1340"/>
                <a:gd name="T6" fmla="*/ 3 w 373"/>
                <a:gd name="T7" fmla="*/ 40 h 1340"/>
                <a:gd name="T8" fmla="*/ 1 w 373"/>
                <a:gd name="T9" fmla="*/ 38 h 1340"/>
                <a:gd name="T10" fmla="*/ 1 w 373"/>
                <a:gd name="T11" fmla="*/ 36 h 1340"/>
                <a:gd name="T12" fmla="*/ 2 w 373"/>
                <a:gd name="T13" fmla="*/ 32 h 1340"/>
                <a:gd name="T14" fmla="*/ 4 w 373"/>
                <a:gd name="T15" fmla="*/ 28 h 1340"/>
                <a:gd name="T16" fmla="*/ 7 w 373"/>
                <a:gd name="T17" fmla="*/ 22 h 1340"/>
                <a:gd name="T18" fmla="*/ 9 w 373"/>
                <a:gd name="T19" fmla="*/ 18 h 1340"/>
                <a:gd name="T20" fmla="*/ 11 w 373"/>
                <a:gd name="T21" fmla="*/ 14 h 1340"/>
                <a:gd name="T22" fmla="*/ 11 w 373"/>
                <a:gd name="T23" fmla="*/ 10 h 1340"/>
                <a:gd name="T24" fmla="*/ 11 w 373"/>
                <a:gd name="T25" fmla="*/ 7 h 1340"/>
                <a:gd name="T26" fmla="*/ 10 w 373"/>
                <a:gd name="T27" fmla="*/ 5 h 1340"/>
                <a:gd name="T28" fmla="*/ 8 w 373"/>
                <a:gd name="T29" fmla="*/ 3 h 1340"/>
                <a:gd name="T30" fmla="*/ 6 w 373"/>
                <a:gd name="T31" fmla="*/ 1 h 1340"/>
                <a:gd name="T32" fmla="*/ 5 w 373"/>
                <a:gd name="T33" fmla="*/ 1 h 1340"/>
                <a:gd name="T34" fmla="*/ 3 w 373"/>
                <a:gd name="T35" fmla="*/ 1 h 1340"/>
                <a:gd name="T36" fmla="*/ 2 w 373"/>
                <a:gd name="T37" fmla="*/ 1 h 1340"/>
                <a:gd name="T38" fmla="*/ 1 w 373"/>
                <a:gd name="T39" fmla="*/ 2 h 1340"/>
                <a:gd name="T40" fmla="*/ 1 w 373"/>
                <a:gd name="T41" fmla="*/ 2 h 1340"/>
                <a:gd name="T42" fmla="*/ 0 w 373"/>
                <a:gd name="T43" fmla="*/ 3 h 1340"/>
                <a:gd name="T44" fmla="*/ 0 w 373"/>
                <a:gd name="T45" fmla="*/ 4 h 1340"/>
                <a:gd name="T46" fmla="*/ 0 w 373"/>
                <a:gd name="T47" fmla="*/ 4 h 1340"/>
                <a:gd name="T48" fmla="*/ 0 w 373"/>
                <a:gd name="T49" fmla="*/ 4 h 1340"/>
                <a:gd name="T50" fmla="*/ 0 w 373"/>
                <a:gd name="T51" fmla="*/ 4 h 1340"/>
                <a:gd name="T52" fmla="*/ 0 w 373"/>
                <a:gd name="T53" fmla="*/ 3 h 1340"/>
                <a:gd name="T54" fmla="*/ 1 w 373"/>
                <a:gd name="T55" fmla="*/ 3 h 1340"/>
                <a:gd name="T56" fmla="*/ 2 w 373"/>
                <a:gd name="T57" fmla="*/ 2 h 1340"/>
                <a:gd name="T58" fmla="*/ 3 w 373"/>
                <a:gd name="T59" fmla="*/ 2 h 1340"/>
                <a:gd name="T60" fmla="*/ 4 w 373"/>
                <a:gd name="T61" fmla="*/ 1 h 1340"/>
                <a:gd name="T62" fmla="*/ 5 w 373"/>
                <a:gd name="T63" fmla="*/ 1 h 1340"/>
                <a:gd name="T64" fmla="*/ 6 w 373"/>
                <a:gd name="T65" fmla="*/ 2 h 1340"/>
                <a:gd name="T66" fmla="*/ 7 w 373"/>
                <a:gd name="T67" fmla="*/ 3 h 1340"/>
                <a:gd name="T68" fmla="*/ 9 w 373"/>
                <a:gd name="T69" fmla="*/ 4 h 1340"/>
                <a:gd name="T70" fmla="*/ 10 w 373"/>
                <a:gd name="T71" fmla="*/ 6 h 1340"/>
                <a:gd name="T72" fmla="*/ 10 w 373"/>
                <a:gd name="T73" fmla="*/ 8 h 1340"/>
                <a:gd name="T74" fmla="*/ 11 w 373"/>
                <a:gd name="T75" fmla="*/ 10 h 1340"/>
                <a:gd name="T76" fmla="*/ 11 w 373"/>
                <a:gd name="T77" fmla="*/ 13 h 1340"/>
                <a:gd name="T78" fmla="*/ 10 w 373"/>
                <a:gd name="T79" fmla="*/ 16 h 1340"/>
                <a:gd name="T80" fmla="*/ 8 w 373"/>
                <a:gd name="T81" fmla="*/ 20 h 1340"/>
                <a:gd name="T82" fmla="*/ 6 w 373"/>
                <a:gd name="T83" fmla="*/ 23 h 1340"/>
                <a:gd name="T84" fmla="*/ 4 w 373"/>
                <a:gd name="T85" fmla="*/ 26 h 1340"/>
                <a:gd name="T86" fmla="*/ 2 w 373"/>
                <a:gd name="T87" fmla="*/ 29 h 1340"/>
                <a:gd name="T88" fmla="*/ 1 w 373"/>
                <a:gd name="T89" fmla="*/ 31 h 1340"/>
                <a:gd name="T90" fmla="*/ 0 w 373"/>
                <a:gd name="T91" fmla="*/ 34 h 1340"/>
                <a:gd name="T92" fmla="*/ 0 w 373"/>
                <a:gd name="T93" fmla="*/ 36 h 1340"/>
                <a:gd name="T94" fmla="*/ 0 w 373"/>
                <a:gd name="T95" fmla="*/ 38 h 1340"/>
                <a:gd name="T96" fmla="*/ 1 w 373"/>
                <a:gd name="T97" fmla="*/ 40 h 1340"/>
                <a:gd name="T98" fmla="*/ 3 w 373"/>
                <a:gd name="T99" fmla="*/ 41 h 1340"/>
                <a:gd name="T100" fmla="*/ 4 w 373"/>
                <a:gd name="T101" fmla="*/ 42 h 1340"/>
                <a:gd name="T102" fmla="*/ 6 w 373"/>
                <a:gd name="T103" fmla="*/ 42 h 1340"/>
                <a:gd name="T104" fmla="*/ 8 w 373"/>
                <a:gd name="T105" fmla="*/ 42 h 1340"/>
                <a:gd name="T106" fmla="*/ 9 w 373"/>
                <a:gd name="T107" fmla="*/ 42 h 1340"/>
                <a:gd name="T108" fmla="*/ 10 w 373"/>
                <a:gd name="T109" fmla="*/ 42 h 1340"/>
                <a:gd name="T110" fmla="*/ 11 w 373"/>
                <a:gd name="T111" fmla="*/ 42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1" name="Freeform 59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4 w 110"/>
                <a:gd name="T1" fmla="*/ 2 h 123"/>
                <a:gd name="T2" fmla="*/ 4 w 110"/>
                <a:gd name="T3" fmla="*/ 2 h 123"/>
                <a:gd name="T4" fmla="*/ 4 w 110"/>
                <a:gd name="T5" fmla="*/ 2 h 123"/>
                <a:gd name="T6" fmla="*/ 4 w 110"/>
                <a:gd name="T7" fmla="*/ 2 h 123"/>
                <a:gd name="T8" fmla="*/ 4 w 110"/>
                <a:gd name="T9" fmla="*/ 1 h 123"/>
                <a:gd name="T10" fmla="*/ 4 w 110"/>
                <a:gd name="T11" fmla="*/ 1 h 123"/>
                <a:gd name="T12" fmla="*/ 3 w 110"/>
                <a:gd name="T13" fmla="*/ 1 h 123"/>
                <a:gd name="T14" fmla="*/ 3 w 110"/>
                <a:gd name="T15" fmla="*/ 1 h 123"/>
                <a:gd name="T16" fmla="*/ 3 w 110"/>
                <a:gd name="T17" fmla="*/ 1 h 123"/>
                <a:gd name="T18" fmla="*/ 3 w 110"/>
                <a:gd name="T19" fmla="*/ 1 h 123"/>
                <a:gd name="T20" fmla="*/ 3 w 110"/>
                <a:gd name="T21" fmla="*/ 1 h 123"/>
                <a:gd name="T22" fmla="*/ 2 w 110"/>
                <a:gd name="T23" fmla="*/ 1 h 123"/>
                <a:gd name="T24" fmla="*/ 2 w 110"/>
                <a:gd name="T25" fmla="*/ 0 h 123"/>
                <a:gd name="T26" fmla="*/ 2 w 110"/>
                <a:gd name="T27" fmla="*/ 1 h 123"/>
                <a:gd name="T28" fmla="*/ 2 w 110"/>
                <a:gd name="T29" fmla="*/ 1 h 123"/>
                <a:gd name="T30" fmla="*/ 2 w 110"/>
                <a:gd name="T31" fmla="*/ 1 h 123"/>
                <a:gd name="T32" fmla="*/ 2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2 h 123"/>
                <a:gd name="T44" fmla="*/ 1 w 110"/>
                <a:gd name="T45" fmla="*/ 2 h 123"/>
                <a:gd name="T46" fmla="*/ 1 w 110"/>
                <a:gd name="T47" fmla="*/ 2 h 123"/>
                <a:gd name="T48" fmla="*/ 1 w 110"/>
                <a:gd name="T49" fmla="*/ 2 h 123"/>
                <a:gd name="T50" fmla="*/ 1 w 110"/>
                <a:gd name="T51" fmla="*/ 3 h 123"/>
                <a:gd name="T52" fmla="*/ 0 w 110"/>
                <a:gd name="T53" fmla="*/ 3 h 123"/>
                <a:gd name="T54" fmla="*/ 0 w 110"/>
                <a:gd name="T55" fmla="*/ 3 h 123"/>
                <a:gd name="T56" fmla="*/ 1 w 110"/>
                <a:gd name="T57" fmla="*/ 3 h 123"/>
                <a:gd name="T58" fmla="*/ 1 w 110"/>
                <a:gd name="T59" fmla="*/ 4 h 123"/>
                <a:gd name="T60" fmla="*/ 1 w 110"/>
                <a:gd name="T61" fmla="*/ 4 h 123"/>
                <a:gd name="T62" fmla="*/ 1 w 110"/>
                <a:gd name="T63" fmla="*/ 4 h 123"/>
                <a:gd name="T64" fmla="*/ 2 w 110"/>
                <a:gd name="T65" fmla="*/ 4 h 123"/>
                <a:gd name="T66" fmla="*/ 2 w 110"/>
                <a:gd name="T67" fmla="*/ 4 h 123"/>
                <a:gd name="T68" fmla="*/ 2 w 110"/>
                <a:gd name="T69" fmla="*/ 4 h 123"/>
                <a:gd name="T70" fmla="*/ 2 w 110"/>
                <a:gd name="T71" fmla="*/ 4 h 123"/>
                <a:gd name="T72" fmla="*/ 2 w 110"/>
                <a:gd name="T73" fmla="*/ 4 h 123"/>
                <a:gd name="T74" fmla="*/ 2 w 110"/>
                <a:gd name="T75" fmla="*/ 4 h 123"/>
                <a:gd name="T76" fmla="*/ 3 w 110"/>
                <a:gd name="T77" fmla="*/ 4 h 123"/>
                <a:gd name="T78" fmla="*/ 3 w 110"/>
                <a:gd name="T79" fmla="*/ 4 h 123"/>
                <a:gd name="T80" fmla="*/ 3 w 110"/>
                <a:gd name="T81" fmla="*/ 4 h 123"/>
                <a:gd name="T82" fmla="*/ 3 w 110"/>
                <a:gd name="T83" fmla="*/ 4 h 123"/>
                <a:gd name="T84" fmla="*/ 3 w 110"/>
                <a:gd name="T85" fmla="*/ 4 h 123"/>
                <a:gd name="T86" fmla="*/ 4 w 110"/>
                <a:gd name="T87" fmla="*/ 4 h 123"/>
                <a:gd name="T88" fmla="*/ 4 w 110"/>
                <a:gd name="T89" fmla="*/ 3 h 123"/>
                <a:gd name="T90" fmla="*/ 4 w 110"/>
                <a:gd name="T91" fmla="*/ 3 h 123"/>
                <a:gd name="T92" fmla="*/ 4 w 110"/>
                <a:gd name="T93" fmla="*/ 3 h 123"/>
                <a:gd name="T94" fmla="*/ 4 w 110"/>
                <a:gd name="T95" fmla="*/ 3 h 123"/>
                <a:gd name="T96" fmla="*/ 4 w 110"/>
                <a:gd name="T97" fmla="*/ 2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2" name="Freeform 60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1 h 33"/>
                <a:gd name="T2" fmla="*/ 1 w 31"/>
                <a:gd name="T3" fmla="*/ 1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1 h 33"/>
                <a:gd name="T32" fmla="*/ 1 w 31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3" name="Freeform 61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4 w 111"/>
                <a:gd name="T1" fmla="*/ 2 h 122"/>
                <a:gd name="T2" fmla="*/ 4 w 111"/>
                <a:gd name="T3" fmla="*/ 2 h 122"/>
                <a:gd name="T4" fmla="*/ 4 w 111"/>
                <a:gd name="T5" fmla="*/ 2 h 122"/>
                <a:gd name="T6" fmla="*/ 4 w 111"/>
                <a:gd name="T7" fmla="*/ 2 h 122"/>
                <a:gd name="T8" fmla="*/ 4 w 111"/>
                <a:gd name="T9" fmla="*/ 1 h 122"/>
                <a:gd name="T10" fmla="*/ 4 w 111"/>
                <a:gd name="T11" fmla="*/ 1 h 122"/>
                <a:gd name="T12" fmla="*/ 3 w 111"/>
                <a:gd name="T13" fmla="*/ 1 h 122"/>
                <a:gd name="T14" fmla="*/ 3 w 111"/>
                <a:gd name="T15" fmla="*/ 1 h 122"/>
                <a:gd name="T16" fmla="*/ 3 w 111"/>
                <a:gd name="T17" fmla="*/ 1 h 122"/>
                <a:gd name="T18" fmla="*/ 3 w 111"/>
                <a:gd name="T19" fmla="*/ 1 h 122"/>
                <a:gd name="T20" fmla="*/ 3 w 111"/>
                <a:gd name="T21" fmla="*/ 1 h 122"/>
                <a:gd name="T22" fmla="*/ 2 w 111"/>
                <a:gd name="T23" fmla="*/ 1 h 122"/>
                <a:gd name="T24" fmla="*/ 2 w 111"/>
                <a:gd name="T25" fmla="*/ 0 h 122"/>
                <a:gd name="T26" fmla="*/ 2 w 111"/>
                <a:gd name="T27" fmla="*/ 1 h 122"/>
                <a:gd name="T28" fmla="*/ 2 w 111"/>
                <a:gd name="T29" fmla="*/ 1 h 122"/>
                <a:gd name="T30" fmla="*/ 2 w 111"/>
                <a:gd name="T31" fmla="*/ 1 h 122"/>
                <a:gd name="T32" fmla="*/ 2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2 h 122"/>
                <a:gd name="T44" fmla="*/ 1 w 111"/>
                <a:gd name="T45" fmla="*/ 2 h 122"/>
                <a:gd name="T46" fmla="*/ 1 w 111"/>
                <a:gd name="T47" fmla="*/ 2 h 122"/>
                <a:gd name="T48" fmla="*/ 1 w 111"/>
                <a:gd name="T49" fmla="*/ 2 h 122"/>
                <a:gd name="T50" fmla="*/ 1 w 111"/>
                <a:gd name="T51" fmla="*/ 3 h 122"/>
                <a:gd name="T52" fmla="*/ 1 w 111"/>
                <a:gd name="T53" fmla="*/ 3 h 122"/>
                <a:gd name="T54" fmla="*/ 0 w 111"/>
                <a:gd name="T55" fmla="*/ 3 h 122"/>
                <a:gd name="T56" fmla="*/ 1 w 111"/>
                <a:gd name="T57" fmla="*/ 3 h 122"/>
                <a:gd name="T58" fmla="*/ 1 w 111"/>
                <a:gd name="T59" fmla="*/ 4 h 122"/>
                <a:gd name="T60" fmla="*/ 1 w 111"/>
                <a:gd name="T61" fmla="*/ 4 h 122"/>
                <a:gd name="T62" fmla="*/ 1 w 111"/>
                <a:gd name="T63" fmla="*/ 4 h 122"/>
                <a:gd name="T64" fmla="*/ 2 w 111"/>
                <a:gd name="T65" fmla="*/ 4 h 122"/>
                <a:gd name="T66" fmla="*/ 2 w 111"/>
                <a:gd name="T67" fmla="*/ 4 h 122"/>
                <a:gd name="T68" fmla="*/ 2 w 111"/>
                <a:gd name="T69" fmla="*/ 4 h 122"/>
                <a:gd name="T70" fmla="*/ 2 w 111"/>
                <a:gd name="T71" fmla="*/ 4 h 122"/>
                <a:gd name="T72" fmla="*/ 2 w 111"/>
                <a:gd name="T73" fmla="*/ 4 h 122"/>
                <a:gd name="T74" fmla="*/ 2 w 111"/>
                <a:gd name="T75" fmla="*/ 4 h 122"/>
                <a:gd name="T76" fmla="*/ 3 w 111"/>
                <a:gd name="T77" fmla="*/ 4 h 122"/>
                <a:gd name="T78" fmla="*/ 3 w 111"/>
                <a:gd name="T79" fmla="*/ 4 h 122"/>
                <a:gd name="T80" fmla="*/ 3 w 111"/>
                <a:gd name="T81" fmla="*/ 4 h 122"/>
                <a:gd name="T82" fmla="*/ 3 w 111"/>
                <a:gd name="T83" fmla="*/ 4 h 122"/>
                <a:gd name="T84" fmla="*/ 3 w 111"/>
                <a:gd name="T85" fmla="*/ 4 h 122"/>
                <a:gd name="T86" fmla="*/ 4 w 111"/>
                <a:gd name="T87" fmla="*/ 4 h 122"/>
                <a:gd name="T88" fmla="*/ 4 w 111"/>
                <a:gd name="T89" fmla="*/ 3 h 122"/>
                <a:gd name="T90" fmla="*/ 4 w 111"/>
                <a:gd name="T91" fmla="*/ 3 h 122"/>
                <a:gd name="T92" fmla="*/ 4 w 111"/>
                <a:gd name="T93" fmla="*/ 3 h 122"/>
                <a:gd name="T94" fmla="*/ 4 w 111"/>
                <a:gd name="T95" fmla="*/ 3 h 122"/>
                <a:gd name="T96" fmla="*/ 4 w 111"/>
                <a:gd name="T97" fmla="*/ 2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4" name="Freeform 62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5" name="Freeform 63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5 w 136"/>
                <a:gd name="T1" fmla="*/ 2 h 149"/>
                <a:gd name="T2" fmla="*/ 5 w 136"/>
                <a:gd name="T3" fmla="*/ 1 h 149"/>
                <a:gd name="T4" fmla="*/ 5 w 136"/>
                <a:gd name="T5" fmla="*/ 1 h 149"/>
                <a:gd name="T6" fmla="*/ 4 w 136"/>
                <a:gd name="T7" fmla="*/ 0 h 149"/>
                <a:gd name="T8" fmla="*/ 4 w 136"/>
                <a:gd name="T9" fmla="*/ 0 h 149"/>
                <a:gd name="T10" fmla="*/ 4 w 136"/>
                <a:gd name="T11" fmla="*/ 0 h 149"/>
                <a:gd name="T12" fmla="*/ 3 w 136"/>
                <a:gd name="T13" fmla="*/ 0 h 149"/>
                <a:gd name="T14" fmla="*/ 3 w 136"/>
                <a:gd name="T15" fmla="*/ 0 h 149"/>
                <a:gd name="T16" fmla="*/ 2 w 136"/>
                <a:gd name="T17" fmla="*/ 0 h 149"/>
                <a:gd name="T18" fmla="*/ 2 w 136"/>
                <a:gd name="T19" fmla="*/ 0 h 149"/>
                <a:gd name="T20" fmla="*/ 2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1 h 149"/>
                <a:gd name="T28" fmla="*/ 0 w 136"/>
                <a:gd name="T29" fmla="*/ 1 h 149"/>
                <a:gd name="T30" fmla="*/ 1 w 136"/>
                <a:gd name="T31" fmla="*/ 2 h 149"/>
                <a:gd name="T32" fmla="*/ 1 w 136"/>
                <a:gd name="T33" fmla="*/ 2 h 149"/>
                <a:gd name="T34" fmla="*/ 0 w 136"/>
                <a:gd name="T35" fmla="*/ 3 h 149"/>
                <a:gd name="T36" fmla="*/ 1 w 136"/>
                <a:gd name="T37" fmla="*/ 3 h 149"/>
                <a:gd name="T38" fmla="*/ 1 w 136"/>
                <a:gd name="T39" fmla="*/ 3 h 149"/>
                <a:gd name="T40" fmla="*/ 1 w 136"/>
                <a:gd name="T41" fmla="*/ 3 h 149"/>
                <a:gd name="T42" fmla="*/ 2 w 136"/>
                <a:gd name="T43" fmla="*/ 3 h 149"/>
                <a:gd name="T44" fmla="*/ 2 w 136"/>
                <a:gd name="T45" fmla="*/ 4 h 149"/>
                <a:gd name="T46" fmla="*/ 2 w 136"/>
                <a:gd name="T47" fmla="*/ 4 h 149"/>
                <a:gd name="T48" fmla="*/ 3 w 136"/>
                <a:gd name="T49" fmla="*/ 4 h 149"/>
                <a:gd name="T50" fmla="*/ 3 w 136"/>
                <a:gd name="T51" fmla="*/ 4 h 149"/>
                <a:gd name="T52" fmla="*/ 4 w 136"/>
                <a:gd name="T53" fmla="*/ 3 h 149"/>
                <a:gd name="T54" fmla="*/ 4 w 136"/>
                <a:gd name="T55" fmla="*/ 3 h 149"/>
                <a:gd name="T56" fmla="*/ 4 w 136"/>
                <a:gd name="T57" fmla="*/ 3 h 149"/>
                <a:gd name="T58" fmla="*/ 4 w 136"/>
                <a:gd name="T59" fmla="*/ 3 h 149"/>
                <a:gd name="T60" fmla="*/ 5 w 136"/>
                <a:gd name="T61" fmla="*/ 3 h 149"/>
                <a:gd name="T62" fmla="*/ 5 w 136"/>
                <a:gd name="T63" fmla="*/ 2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6" name="Freeform 64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2 h 40"/>
                <a:gd name="T2" fmla="*/ 1 w 39"/>
                <a:gd name="T3" fmla="*/ 2 h 40"/>
                <a:gd name="T4" fmla="*/ 1 w 39"/>
                <a:gd name="T5" fmla="*/ 2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2 w 39"/>
                <a:gd name="T21" fmla="*/ 1 h 40"/>
                <a:gd name="T22" fmla="*/ 2 w 39"/>
                <a:gd name="T23" fmla="*/ 1 h 40"/>
                <a:gd name="T24" fmla="*/ 2 w 39"/>
                <a:gd name="T25" fmla="*/ 1 h 40"/>
                <a:gd name="T26" fmla="*/ 2 w 39"/>
                <a:gd name="T27" fmla="*/ 1 h 40"/>
                <a:gd name="T28" fmla="*/ 2 w 39"/>
                <a:gd name="T29" fmla="*/ 2 h 40"/>
                <a:gd name="T30" fmla="*/ 1 w 39"/>
                <a:gd name="T31" fmla="*/ 2 h 40"/>
                <a:gd name="T32" fmla="*/ 1 w 39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7" name="Freeform 65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5 h 181"/>
                <a:gd name="T2" fmla="*/ 0 w 129"/>
                <a:gd name="T3" fmla="*/ 5 h 181"/>
                <a:gd name="T4" fmla="*/ 1 w 129"/>
                <a:gd name="T5" fmla="*/ 4 h 181"/>
                <a:gd name="T6" fmla="*/ 2 w 129"/>
                <a:gd name="T7" fmla="*/ 4 h 181"/>
                <a:gd name="T8" fmla="*/ 3 w 129"/>
                <a:gd name="T9" fmla="*/ 3 h 181"/>
                <a:gd name="T10" fmla="*/ 3 w 129"/>
                <a:gd name="T11" fmla="*/ 3 h 181"/>
                <a:gd name="T12" fmla="*/ 3 w 129"/>
                <a:gd name="T13" fmla="*/ 2 h 181"/>
                <a:gd name="T14" fmla="*/ 4 w 129"/>
                <a:gd name="T15" fmla="*/ 1 h 181"/>
                <a:gd name="T16" fmla="*/ 3 w 129"/>
                <a:gd name="T17" fmla="*/ 0 h 181"/>
                <a:gd name="T18" fmla="*/ 3 w 129"/>
                <a:gd name="T19" fmla="*/ 0 h 181"/>
                <a:gd name="T20" fmla="*/ 3 w 129"/>
                <a:gd name="T21" fmla="*/ 0 h 181"/>
                <a:gd name="T22" fmla="*/ 2 w 129"/>
                <a:gd name="T23" fmla="*/ 0 h 181"/>
                <a:gd name="T24" fmla="*/ 2 w 129"/>
                <a:gd name="T25" fmla="*/ 0 h 181"/>
                <a:gd name="T26" fmla="*/ 1 w 129"/>
                <a:gd name="T27" fmla="*/ 0 h 181"/>
                <a:gd name="T28" fmla="*/ 1 w 129"/>
                <a:gd name="T29" fmla="*/ 1 h 181"/>
                <a:gd name="T30" fmla="*/ 1 w 129"/>
                <a:gd name="T31" fmla="*/ 1 h 181"/>
                <a:gd name="T32" fmla="*/ 1 w 129"/>
                <a:gd name="T33" fmla="*/ 2 h 181"/>
                <a:gd name="T34" fmla="*/ 1 w 129"/>
                <a:gd name="T35" fmla="*/ 2 h 181"/>
                <a:gd name="T36" fmla="*/ 1 w 129"/>
                <a:gd name="T37" fmla="*/ 3 h 181"/>
                <a:gd name="T38" fmla="*/ 1 w 129"/>
                <a:gd name="T39" fmla="*/ 4 h 181"/>
                <a:gd name="T40" fmla="*/ 0 w 129"/>
                <a:gd name="T41" fmla="*/ 4 h 181"/>
                <a:gd name="T42" fmla="*/ 0 w 129"/>
                <a:gd name="T43" fmla="*/ 5 h 181"/>
                <a:gd name="T44" fmla="*/ 0 w 129"/>
                <a:gd name="T45" fmla="*/ 5 h 181"/>
                <a:gd name="T46" fmla="*/ 0 w 129"/>
                <a:gd name="T47" fmla="*/ 5 h 181"/>
                <a:gd name="T48" fmla="*/ 0 w 129"/>
                <a:gd name="T49" fmla="*/ 5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8" name="Freeform 66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2 w 90"/>
                <a:gd name="T1" fmla="*/ 7 h 206"/>
                <a:gd name="T2" fmla="*/ 3 w 90"/>
                <a:gd name="T3" fmla="*/ 6 h 206"/>
                <a:gd name="T4" fmla="*/ 3 w 90"/>
                <a:gd name="T5" fmla="*/ 5 h 206"/>
                <a:gd name="T6" fmla="*/ 3 w 90"/>
                <a:gd name="T7" fmla="*/ 4 h 206"/>
                <a:gd name="T8" fmla="*/ 3 w 90"/>
                <a:gd name="T9" fmla="*/ 4 h 206"/>
                <a:gd name="T10" fmla="*/ 3 w 90"/>
                <a:gd name="T11" fmla="*/ 3 h 206"/>
                <a:gd name="T12" fmla="*/ 3 w 90"/>
                <a:gd name="T13" fmla="*/ 2 h 206"/>
                <a:gd name="T14" fmla="*/ 3 w 90"/>
                <a:gd name="T15" fmla="*/ 1 h 206"/>
                <a:gd name="T16" fmla="*/ 2 w 90"/>
                <a:gd name="T17" fmla="*/ 1 h 206"/>
                <a:gd name="T18" fmla="*/ 2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2 h 206"/>
                <a:gd name="T28" fmla="*/ 1 w 90"/>
                <a:gd name="T29" fmla="*/ 2 h 206"/>
                <a:gd name="T30" fmla="*/ 1 w 90"/>
                <a:gd name="T31" fmla="*/ 3 h 206"/>
                <a:gd name="T32" fmla="*/ 1 w 90"/>
                <a:gd name="T33" fmla="*/ 3 h 206"/>
                <a:gd name="T34" fmla="*/ 2 w 90"/>
                <a:gd name="T35" fmla="*/ 4 h 206"/>
                <a:gd name="T36" fmla="*/ 2 w 90"/>
                <a:gd name="T37" fmla="*/ 4 h 206"/>
                <a:gd name="T38" fmla="*/ 2 w 90"/>
                <a:gd name="T39" fmla="*/ 5 h 206"/>
                <a:gd name="T40" fmla="*/ 2 w 90"/>
                <a:gd name="T41" fmla="*/ 5 h 206"/>
                <a:gd name="T42" fmla="*/ 2 w 90"/>
                <a:gd name="T43" fmla="*/ 6 h 206"/>
                <a:gd name="T44" fmla="*/ 2 w 90"/>
                <a:gd name="T45" fmla="*/ 7 h 206"/>
                <a:gd name="T46" fmla="*/ 2 w 90"/>
                <a:gd name="T47" fmla="*/ 7 h 206"/>
                <a:gd name="T48" fmla="*/ 2 w 90"/>
                <a:gd name="T49" fmla="*/ 7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9" name="Freeform 67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3 h 99"/>
                <a:gd name="T2" fmla="*/ 0 w 201"/>
                <a:gd name="T3" fmla="*/ 3 h 99"/>
                <a:gd name="T4" fmla="*/ 0 w 201"/>
                <a:gd name="T5" fmla="*/ 3 h 99"/>
                <a:gd name="T6" fmla="*/ 1 w 201"/>
                <a:gd name="T7" fmla="*/ 3 h 99"/>
                <a:gd name="T8" fmla="*/ 1 w 201"/>
                <a:gd name="T9" fmla="*/ 3 h 99"/>
                <a:gd name="T10" fmla="*/ 2 w 201"/>
                <a:gd name="T11" fmla="*/ 4 h 99"/>
                <a:gd name="T12" fmla="*/ 2 w 201"/>
                <a:gd name="T13" fmla="*/ 4 h 99"/>
                <a:gd name="T14" fmla="*/ 3 w 201"/>
                <a:gd name="T15" fmla="*/ 4 h 99"/>
                <a:gd name="T16" fmla="*/ 3 w 201"/>
                <a:gd name="T17" fmla="*/ 4 h 99"/>
                <a:gd name="T18" fmla="*/ 3 w 201"/>
                <a:gd name="T19" fmla="*/ 3 h 99"/>
                <a:gd name="T20" fmla="*/ 4 w 201"/>
                <a:gd name="T21" fmla="*/ 3 h 99"/>
                <a:gd name="T22" fmla="*/ 4 w 201"/>
                <a:gd name="T23" fmla="*/ 3 h 99"/>
                <a:gd name="T24" fmla="*/ 5 w 201"/>
                <a:gd name="T25" fmla="*/ 3 h 99"/>
                <a:gd name="T26" fmla="*/ 5 w 201"/>
                <a:gd name="T27" fmla="*/ 3 h 99"/>
                <a:gd name="T28" fmla="*/ 5 w 201"/>
                <a:gd name="T29" fmla="*/ 3 h 99"/>
                <a:gd name="T30" fmla="*/ 5 w 201"/>
                <a:gd name="T31" fmla="*/ 2 h 99"/>
                <a:gd name="T32" fmla="*/ 6 w 201"/>
                <a:gd name="T33" fmla="*/ 2 h 99"/>
                <a:gd name="T34" fmla="*/ 6 w 201"/>
                <a:gd name="T35" fmla="*/ 1 h 99"/>
                <a:gd name="T36" fmla="*/ 6 w 201"/>
                <a:gd name="T37" fmla="*/ 1 h 99"/>
                <a:gd name="T38" fmla="*/ 5 w 201"/>
                <a:gd name="T39" fmla="*/ 1 h 99"/>
                <a:gd name="T40" fmla="*/ 5 w 201"/>
                <a:gd name="T41" fmla="*/ 0 h 99"/>
                <a:gd name="T42" fmla="*/ 4 w 201"/>
                <a:gd name="T43" fmla="*/ 1 h 99"/>
                <a:gd name="T44" fmla="*/ 4 w 201"/>
                <a:gd name="T45" fmla="*/ 1 h 99"/>
                <a:gd name="T46" fmla="*/ 3 w 201"/>
                <a:gd name="T47" fmla="*/ 1 h 99"/>
                <a:gd name="T48" fmla="*/ 3 w 201"/>
                <a:gd name="T49" fmla="*/ 2 h 99"/>
                <a:gd name="T50" fmla="*/ 3 w 201"/>
                <a:gd name="T51" fmla="*/ 2 h 99"/>
                <a:gd name="T52" fmla="*/ 2 w 201"/>
                <a:gd name="T53" fmla="*/ 2 h 99"/>
                <a:gd name="T54" fmla="*/ 2 w 201"/>
                <a:gd name="T55" fmla="*/ 3 h 99"/>
                <a:gd name="T56" fmla="*/ 1 w 201"/>
                <a:gd name="T57" fmla="*/ 3 h 99"/>
                <a:gd name="T58" fmla="*/ 0 w 201"/>
                <a:gd name="T59" fmla="*/ 3 h 99"/>
                <a:gd name="T60" fmla="*/ 0 w 201"/>
                <a:gd name="T61" fmla="*/ 3 h 99"/>
                <a:gd name="T62" fmla="*/ 0 w 201"/>
                <a:gd name="T63" fmla="*/ 3 h 99"/>
                <a:gd name="T64" fmla="*/ 0 w 201"/>
                <a:gd name="T65" fmla="*/ 3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0" name="Freeform 68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2 w 198"/>
                <a:gd name="T5" fmla="*/ 2 h 100"/>
                <a:gd name="T6" fmla="*/ 2 w 198"/>
                <a:gd name="T7" fmla="*/ 3 h 100"/>
                <a:gd name="T8" fmla="*/ 3 w 198"/>
                <a:gd name="T9" fmla="*/ 3 h 100"/>
                <a:gd name="T10" fmla="*/ 4 w 198"/>
                <a:gd name="T11" fmla="*/ 3 h 100"/>
                <a:gd name="T12" fmla="*/ 5 w 198"/>
                <a:gd name="T13" fmla="*/ 4 h 100"/>
                <a:gd name="T14" fmla="*/ 5 w 198"/>
                <a:gd name="T15" fmla="*/ 4 h 100"/>
                <a:gd name="T16" fmla="*/ 6 w 198"/>
                <a:gd name="T17" fmla="*/ 3 h 100"/>
                <a:gd name="T18" fmla="*/ 6 w 198"/>
                <a:gd name="T19" fmla="*/ 3 h 100"/>
                <a:gd name="T20" fmla="*/ 7 w 198"/>
                <a:gd name="T21" fmla="*/ 2 h 100"/>
                <a:gd name="T22" fmla="*/ 7 w 198"/>
                <a:gd name="T23" fmla="*/ 2 h 100"/>
                <a:gd name="T24" fmla="*/ 6 w 198"/>
                <a:gd name="T25" fmla="*/ 2 h 100"/>
                <a:gd name="T26" fmla="*/ 6 w 198"/>
                <a:gd name="T27" fmla="*/ 1 h 100"/>
                <a:gd name="T28" fmla="*/ 5 w 198"/>
                <a:gd name="T29" fmla="*/ 1 h 100"/>
                <a:gd name="T30" fmla="*/ 5 w 198"/>
                <a:gd name="T31" fmla="*/ 1 h 100"/>
                <a:gd name="T32" fmla="*/ 4 w 198"/>
                <a:gd name="T33" fmla="*/ 1 h 100"/>
                <a:gd name="T34" fmla="*/ 3 w 198"/>
                <a:gd name="T35" fmla="*/ 2 h 100"/>
                <a:gd name="T36" fmla="*/ 3 w 198"/>
                <a:gd name="T37" fmla="*/ 2 h 100"/>
                <a:gd name="T38" fmla="*/ 2 w 198"/>
                <a:gd name="T39" fmla="*/ 1 h 100"/>
                <a:gd name="T40" fmla="*/ 2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1" name="Freeform 69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2 h 174"/>
                <a:gd name="T6" fmla="*/ 1 w 136"/>
                <a:gd name="T7" fmla="*/ 3 h 174"/>
                <a:gd name="T8" fmla="*/ 1 w 136"/>
                <a:gd name="T9" fmla="*/ 4 h 174"/>
                <a:gd name="T10" fmla="*/ 2 w 136"/>
                <a:gd name="T11" fmla="*/ 5 h 174"/>
                <a:gd name="T12" fmla="*/ 2 w 136"/>
                <a:gd name="T13" fmla="*/ 5 h 174"/>
                <a:gd name="T14" fmla="*/ 3 w 136"/>
                <a:gd name="T15" fmla="*/ 6 h 174"/>
                <a:gd name="T16" fmla="*/ 4 w 136"/>
                <a:gd name="T17" fmla="*/ 6 h 174"/>
                <a:gd name="T18" fmla="*/ 4 w 136"/>
                <a:gd name="T19" fmla="*/ 6 h 174"/>
                <a:gd name="T20" fmla="*/ 5 w 136"/>
                <a:gd name="T21" fmla="*/ 6 h 174"/>
                <a:gd name="T22" fmla="*/ 5 w 136"/>
                <a:gd name="T23" fmla="*/ 5 h 174"/>
                <a:gd name="T24" fmla="*/ 5 w 136"/>
                <a:gd name="T25" fmla="*/ 5 h 174"/>
                <a:gd name="T26" fmla="*/ 4 w 136"/>
                <a:gd name="T27" fmla="*/ 4 h 174"/>
                <a:gd name="T28" fmla="*/ 4 w 136"/>
                <a:gd name="T29" fmla="*/ 4 h 174"/>
                <a:gd name="T30" fmla="*/ 3 w 136"/>
                <a:gd name="T31" fmla="*/ 3 h 174"/>
                <a:gd name="T32" fmla="*/ 3 w 136"/>
                <a:gd name="T33" fmla="*/ 3 h 174"/>
                <a:gd name="T34" fmla="*/ 2 w 136"/>
                <a:gd name="T35" fmla="*/ 3 h 174"/>
                <a:gd name="T36" fmla="*/ 2 w 136"/>
                <a:gd name="T37" fmla="*/ 3 h 174"/>
                <a:gd name="T38" fmla="*/ 1 w 136"/>
                <a:gd name="T39" fmla="*/ 2 h 174"/>
                <a:gd name="T40" fmla="*/ 1 w 136"/>
                <a:gd name="T41" fmla="*/ 2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2" name="Freeform 70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1 w 469"/>
                <a:gd name="T11" fmla="*/ 1 h 163"/>
                <a:gd name="T12" fmla="*/ 1 w 469"/>
                <a:gd name="T13" fmla="*/ 1 h 163"/>
                <a:gd name="T14" fmla="*/ 2 w 469"/>
                <a:gd name="T15" fmla="*/ 2 h 163"/>
                <a:gd name="T16" fmla="*/ 3 w 469"/>
                <a:gd name="T17" fmla="*/ 2 h 163"/>
                <a:gd name="T18" fmla="*/ 4 w 469"/>
                <a:gd name="T19" fmla="*/ 3 h 163"/>
                <a:gd name="T20" fmla="*/ 5 w 469"/>
                <a:gd name="T21" fmla="*/ 3 h 163"/>
                <a:gd name="T22" fmla="*/ 6 w 469"/>
                <a:gd name="T23" fmla="*/ 4 h 163"/>
                <a:gd name="T24" fmla="*/ 7 w 469"/>
                <a:gd name="T25" fmla="*/ 4 h 163"/>
                <a:gd name="T26" fmla="*/ 8 w 469"/>
                <a:gd name="T27" fmla="*/ 4 h 163"/>
                <a:gd name="T28" fmla="*/ 10 w 469"/>
                <a:gd name="T29" fmla="*/ 5 h 163"/>
                <a:gd name="T30" fmla="*/ 11 w 469"/>
                <a:gd name="T31" fmla="*/ 5 h 163"/>
                <a:gd name="T32" fmla="*/ 12 w 469"/>
                <a:gd name="T33" fmla="*/ 4 h 163"/>
                <a:gd name="T34" fmla="*/ 13 w 469"/>
                <a:gd name="T35" fmla="*/ 4 h 163"/>
                <a:gd name="T36" fmla="*/ 13 w 469"/>
                <a:gd name="T37" fmla="*/ 4 h 163"/>
                <a:gd name="T38" fmla="*/ 14 w 469"/>
                <a:gd name="T39" fmla="*/ 3 h 163"/>
                <a:gd name="T40" fmla="*/ 14 w 469"/>
                <a:gd name="T41" fmla="*/ 3 h 163"/>
                <a:gd name="T42" fmla="*/ 14 w 469"/>
                <a:gd name="T43" fmla="*/ 2 h 163"/>
                <a:gd name="T44" fmla="*/ 14 w 469"/>
                <a:gd name="T45" fmla="*/ 2 h 163"/>
                <a:gd name="T46" fmla="*/ 14 w 469"/>
                <a:gd name="T47" fmla="*/ 2 h 163"/>
                <a:gd name="T48" fmla="*/ 14 w 469"/>
                <a:gd name="T49" fmla="*/ 2 h 163"/>
                <a:gd name="T50" fmla="*/ 14 w 469"/>
                <a:gd name="T51" fmla="*/ 2 h 163"/>
                <a:gd name="T52" fmla="*/ 14 w 469"/>
                <a:gd name="T53" fmla="*/ 2 h 163"/>
                <a:gd name="T54" fmla="*/ 14 w 469"/>
                <a:gd name="T55" fmla="*/ 2 h 163"/>
                <a:gd name="T56" fmla="*/ 14 w 469"/>
                <a:gd name="T57" fmla="*/ 3 h 163"/>
                <a:gd name="T58" fmla="*/ 13 w 469"/>
                <a:gd name="T59" fmla="*/ 3 h 163"/>
                <a:gd name="T60" fmla="*/ 13 w 469"/>
                <a:gd name="T61" fmla="*/ 3 h 163"/>
                <a:gd name="T62" fmla="*/ 12 w 469"/>
                <a:gd name="T63" fmla="*/ 4 h 163"/>
                <a:gd name="T64" fmla="*/ 12 w 469"/>
                <a:gd name="T65" fmla="*/ 4 h 163"/>
                <a:gd name="T66" fmla="*/ 11 w 469"/>
                <a:gd name="T67" fmla="*/ 4 h 163"/>
                <a:gd name="T68" fmla="*/ 10 w 469"/>
                <a:gd name="T69" fmla="*/ 4 h 163"/>
                <a:gd name="T70" fmla="*/ 9 w 469"/>
                <a:gd name="T71" fmla="*/ 4 h 163"/>
                <a:gd name="T72" fmla="*/ 7 w 469"/>
                <a:gd name="T73" fmla="*/ 4 h 163"/>
                <a:gd name="T74" fmla="*/ 6 w 469"/>
                <a:gd name="T75" fmla="*/ 3 h 163"/>
                <a:gd name="T76" fmla="*/ 4 w 469"/>
                <a:gd name="T77" fmla="*/ 2 h 163"/>
                <a:gd name="T78" fmla="*/ 2 w 469"/>
                <a:gd name="T79" fmla="*/ 1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3" name="Freeform 71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3 w 142"/>
                <a:gd name="T1" fmla="*/ 5 h 145"/>
                <a:gd name="T2" fmla="*/ 3 w 142"/>
                <a:gd name="T3" fmla="*/ 5 h 145"/>
                <a:gd name="T4" fmla="*/ 2 w 142"/>
                <a:gd name="T5" fmla="*/ 5 h 145"/>
                <a:gd name="T6" fmla="*/ 2 w 142"/>
                <a:gd name="T7" fmla="*/ 4 h 145"/>
                <a:gd name="T8" fmla="*/ 1 w 142"/>
                <a:gd name="T9" fmla="*/ 4 h 145"/>
                <a:gd name="T10" fmla="*/ 1 w 142"/>
                <a:gd name="T11" fmla="*/ 4 h 145"/>
                <a:gd name="T12" fmla="*/ 1 w 142"/>
                <a:gd name="T13" fmla="*/ 4 h 145"/>
                <a:gd name="T14" fmla="*/ 1 w 142"/>
                <a:gd name="T15" fmla="*/ 4 h 145"/>
                <a:gd name="T16" fmla="*/ 0 w 142"/>
                <a:gd name="T17" fmla="*/ 3 h 145"/>
                <a:gd name="T18" fmla="*/ 1 w 142"/>
                <a:gd name="T19" fmla="*/ 3 h 145"/>
                <a:gd name="T20" fmla="*/ 1 w 142"/>
                <a:gd name="T21" fmla="*/ 2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2 w 142"/>
                <a:gd name="T29" fmla="*/ 1 h 145"/>
                <a:gd name="T30" fmla="*/ 2 w 142"/>
                <a:gd name="T31" fmla="*/ 1 h 145"/>
                <a:gd name="T32" fmla="*/ 2 w 142"/>
                <a:gd name="T33" fmla="*/ 1 h 145"/>
                <a:gd name="T34" fmla="*/ 3 w 142"/>
                <a:gd name="T35" fmla="*/ 0 h 145"/>
                <a:gd name="T36" fmla="*/ 3 w 142"/>
                <a:gd name="T37" fmla="*/ 1 h 145"/>
                <a:gd name="T38" fmla="*/ 4 w 142"/>
                <a:gd name="T39" fmla="*/ 1 h 145"/>
                <a:gd name="T40" fmla="*/ 4 w 142"/>
                <a:gd name="T41" fmla="*/ 1 h 145"/>
                <a:gd name="T42" fmla="*/ 4 w 142"/>
                <a:gd name="T43" fmla="*/ 1 h 145"/>
                <a:gd name="T44" fmla="*/ 5 w 142"/>
                <a:gd name="T45" fmla="*/ 2 h 145"/>
                <a:gd name="T46" fmla="*/ 5 w 142"/>
                <a:gd name="T47" fmla="*/ 2 h 145"/>
                <a:gd name="T48" fmla="*/ 5 w 142"/>
                <a:gd name="T49" fmla="*/ 2 h 145"/>
                <a:gd name="T50" fmla="*/ 5 w 142"/>
                <a:gd name="T51" fmla="*/ 3 h 145"/>
                <a:gd name="T52" fmla="*/ 5 w 142"/>
                <a:gd name="T53" fmla="*/ 3 h 145"/>
                <a:gd name="T54" fmla="*/ 5 w 142"/>
                <a:gd name="T55" fmla="*/ 4 h 145"/>
                <a:gd name="T56" fmla="*/ 4 w 142"/>
                <a:gd name="T57" fmla="*/ 4 h 145"/>
                <a:gd name="T58" fmla="*/ 4 w 142"/>
                <a:gd name="T59" fmla="*/ 5 h 145"/>
                <a:gd name="T60" fmla="*/ 4 w 142"/>
                <a:gd name="T61" fmla="*/ 5 h 145"/>
                <a:gd name="T62" fmla="*/ 3 w 142"/>
                <a:gd name="T63" fmla="*/ 4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4" name="Freeform 72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2 w 40"/>
                <a:gd name="T1" fmla="*/ 1 h 39"/>
                <a:gd name="T2" fmla="*/ 2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2 h 39"/>
                <a:gd name="T22" fmla="*/ 1 w 40"/>
                <a:gd name="T23" fmla="*/ 2 h 39"/>
                <a:gd name="T24" fmla="*/ 1 w 40"/>
                <a:gd name="T25" fmla="*/ 2 h 39"/>
                <a:gd name="T26" fmla="*/ 2 w 40"/>
                <a:gd name="T27" fmla="*/ 2 h 39"/>
                <a:gd name="T28" fmla="*/ 2 w 40"/>
                <a:gd name="T29" fmla="*/ 1 h 39"/>
                <a:gd name="T30" fmla="*/ 2 w 40"/>
                <a:gd name="T31" fmla="*/ 1 h 39"/>
                <a:gd name="T32" fmla="*/ 2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5" name="Freeform 73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2 h 50"/>
                <a:gd name="T2" fmla="*/ 2 w 52"/>
                <a:gd name="T3" fmla="*/ 2 h 50"/>
                <a:gd name="T4" fmla="*/ 2 w 52"/>
                <a:gd name="T5" fmla="*/ 2 h 50"/>
                <a:gd name="T6" fmla="*/ 2 w 52"/>
                <a:gd name="T7" fmla="*/ 2 h 50"/>
                <a:gd name="T8" fmla="*/ 2 w 52"/>
                <a:gd name="T9" fmla="*/ 1 h 50"/>
                <a:gd name="T10" fmla="*/ 2 w 52"/>
                <a:gd name="T11" fmla="*/ 1 h 50"/>
                <a:gd name="T12" fmla="*/ 2 w 52"/>
                <a:gd name="T13" fmla="*/ 1 h 50"/>
                <a:gd name="T14" fmla="*/ 2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2 h 50"/>
                <a:gd name="T28" fmla="*/ 1 w 52"/>
                <a:gd name="T29" fmla="*/ 2 h 50"/>
                <a:gd name="T30" fmla="*/ 1 w 52"/>
                <a:gd name="T31" fmla="*/ 2 h 50"/>
                <a:gd name="T32" fmla="*/ 1 w 52"/>
                <a:gd name="T33" fmla="*/ 2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6" name="Freeform 74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2 w 113"/>
                <a:gd name="T1" fmla="*/ 5 h 156"/>
                <a:gd name="T2" fmla="*/ 1 w 113"/>
                <a:gd name="T3" fmla="*/ 5 h 156"/>
                <a:gd name="T4" fmla="*/ 1 w 113"/>
                <a:gd name="T5" fmla="*/ 5 h 156"/>
                <a:gd name="T6" fmla="*/ 0 w 113"/>
                <a:gd name="T7" fmla="*/ 5 h 156"/>
                <a:gd name="T8" fmla="*/ 0 w 113"/>
                <a:gd name="T9" fmla="*/ 4 h 156"/>
                <a:gd name="T10" fmla="*/ 0 w 113"/>
                <a:gd name="T11" fmla="*/ 3 h 156"/>
                <a:gd name="T12" fmla="*/ 0 w 113"/>
                <a:gd name="T13" fmla="*/ 2 h 156"/>
                <a:gd name="T14" fmla="*/ 0 w 113"/>
                <a:gd name="T15" fmla="*/ 1 h 156"/>
                <a:gd name="T16" fmla="*/ 0 w 113"/>
                <a:gd name="T17" fmla="*/ 1 h 156"/>
                <a:gd name="T18" fmla="*/ 1 w 113"/>
                <a:gd name="T19" fmla="*/ 0 h 156"/>
                <a:gd name="T20" fmla="*/ 2 w 113"/>
                <a:gd name="T21" fmla="*/ 1 h 156"/>
                <a:gd name="T22" fmla="*/ 3 w 113"/>
                <a:gd name="T23" fmla="*/ 1 h 156"/>
                <a:gd name="T24" fmla="*/ 3 w 113"/>
                <a:gd name="T25" fmla="*/ 2 h 156"/>
                <a:gd name="T26" fmla="*/ 3 w 113"/>
                <a:gd name="T27" fmla="*/ 3 h 156"/>
                <a:gd name="T28" fmla="*/ 3 w 113"/>
                <a:gd name="T29" fmla="*/ 4 h 156"/>
                <a:gd name="T30" fmla="*/ 2 w 113"/>
                <a:gd name="T31" fmla="*/ 5 h 156"/>
                <a:gd name="T32" fmla="*/ 2 w 113"/>
                <a:gd name="T33" fmla="*/ 5 h 156"/>
                <a:gd name="T34" fmla="*/ 2 w 113"/>
                <a:gd name="T35" fmla="*/ 5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7" name="Freeform 75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2 w 113"/>
                <a:gd name="T1" fmla="*/ 5 h 156"/>
                <a:gd name="T2" fmla="*/ 1 w 113"/>
                <a:gd name="T3" fmla="*/ 5 h 156"/>
                <a:gd name="T4" fmla="*/ 1 w 113"/>
                <a:gd name="T5" fmla="*/ 5 h 156"/>
                <a:gd name="T6" fmla="*/ 0 w 113"/>
                <a:gd name="T7" fmla="*/ 5 h 156"/>
                <a:gd name="T8" fmla="*/ 0 w 113"/>
                <a:gd name="T9" fmla="*/ 4 h 156"/>
                <a:gd name="T10" fmla="*/ 0 w 113"/>
                <a:gd name="T11" fmla="*/ 3 h 156"/>
                <a:gd name="T12" fmla="*/ 0 w 113"/>
                <a:gd name="T13" fmla="*/ 2 h 156"/>
                <a:gd name="T14" fmla="*/ 0 w 113"/>
                <a:gd name="T15" fmla="*/ 1 h 156"/>
                <a:gd name="T16" fmla="*/ 0 w 113"/>
                <a:gd name="T17" fmla="*/ 1 h 156"/>
                <a:gd name="T18" fmla="*/ 1 w 113"/>
                <a:gd name="T19" fmla="*/ 0 h 156"/>
                <a:gd name="T20" fmla="*/ 2 w 113"/>
                <a:gd name="T21" fmla="*/ 1 h 156"/>
                <a:gd name="T22" fmla="*/ 3 w 113"/>
                <a:gd name="T23" fmla="*/ 1 h 156"/>
                <a:gd name="T24" fmla="*/ 3 w 113"/>
                <a:gd name="T25" fmla="*/ 2 h 156"/>
                <a:gd name="T26" fmla="*/ 3 w 113"/>
                <a:gd name="T27" fmla="*/ 3 h 156"/>
                <a:gd name="T28" fmla="*/ 3 w 113"/>
                <a:gd name="T29" fmla="*/ 4 h 156"/>
                <a:gd name="T30" fmla="*/ 2 w 113"/>
                <a:gd name="T31" fmla="*/ 5 h 156"/>
                <a:gd name="T32" fmla="*/ 2 w 113"/>
                <a:gd name="T33" fmla="*/ 5 h 156"/>
                <a:gd name="T34" fmla="*/ 2 w 113"/>
                <a:gd name="T35" fmla="*/ 5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8" name="Freeform 76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3 h 123"/>
                <a:gd name="T2" fmla="*/ 0 w 152"/>
                <a:gd name="T3" fmla="*/ 3 h 123"/>
                <a:gd name="T4" fmla="*/ 1 w 152"/>
                <a:gd name="T5" fmla="*/ 2 h 123"/>
                <a:gd name="T6" fmla="*/ 1 w 152"/>
                <a:gd name="T7" fmla="*/ 2 h 123"/>
                <a:gd name="T8" fmla="*/ 1 w 152"/>
                <a:gd name="T9" fmla="*/ 1 h 123"/>
                <a:gd name="T10" fmla="*/ 2 w 152"/>
                <a:gd name="T11" fmla="*/ 0 h 123"/>
                <a:gd name="T12" fmla="*/ 3 w 152"/>
                <a:gd name="T13" fmla="*/ 0 h 123"/>
                <a:gd name="T14" fmla="*/ 3 w 152"/>
                <a:gd name="T15" fmla="*/ 0 h 123"/>
                <a:gd name="T16" fmla="*/ 4 w 152"/>
                <a:gd name="T17" fmla="*/ 0 h 123"/>
                <a:gd name="T18" fmla="*/ 5 w 152"/>
                <a:gd name="T19" fmla="*/ 1 h 123"/>
                <a:gd name="T20" fmla="*/ 5 w 152"/>
                <a:gd name="T21" fmla="*/ 1 h 123"/>
                <a:gd name="T22" fmla="*/ 5 w 152"/>
                <a:gd name="T23" fmla="*/ 2 h 123"/>
                <a:gd name="T24" fmla="*/ 5 w 152"/>
                <a:gd name="T25" fmla="*/ 2 h 123"/>
                <a:gd name="T26" fmla="*/ 5 w 152"/>
                <a:gd name="T27" fmla="*/ 2 h 123"/>
                <a:gd name="T28" fmla="*/ 5 w 152"/>
                <a:gd name="T29" fmla="*/ 3 h 123"/>
                <a:gd name="T30" fmla="*/ 4 w 152"/>
                <a:gd name="T31" fmla="*/ 3 h 123"/>
                <a:gd name="T32" fmla="*/ 4 w 152"/>
                <a:gd name="T33" fmla="*/ 3 h 123"/>
                <a:gd name="T34" fmla="*/ 4 w 152"/>
                <a:gd name="T35" fmla="*/ 3 h 123"/>
                <a:gd name="T36" fmla="*/ 3 w 152"/>
                <a:gd name="T37" fmla="*/ 3 h 123"/>
                <a:gd name="T38" fmla="*/ 3 w 152"/>
                <a:gd name="T39" fmla="*/ 3 h 123"/>
                <a:gd name="T40" fmla="*/ 2 w 152"/>
                <a:gd name="T41" fmla="*/ 3 h 123"/>
                <a:gd name="T42" fmla="*/ 2 w 152"/>
                <a:gd name="T43" fmla="*/ 3 h 123"/>
                <a:gd name="T44" fmla="*/ 1 w 152"/>
                <a:gd name="T45" fmla="*/ 3 h 123"/>
                <a:gd name="T46" fmla="*/ 1 w 152"/>
                <a:gd name="T47" fmla="*/ 3 h 123"/>
                <a:gd name="T48" fmla="*/ 1 w 152"/>
                <a:gd name="T49" fmla="*/ 3 h 123"/>
                <a:gd name="T50" fmla="*/ 1 w 152"/>
                <a:gd name="T51" fmla="*/ 3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9" name="Freeform 77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1 w 153"/>
                <a:gd name="T11" fmla="*/ 0 h 122"/>
                <a:gd name="T12" fmla="*/ 1 w 153"/>
                <a:gd name="T13" fmla="*/ 1 h 122"/>
                <a:gd name="T14" fmla="*/ 2 w 153"/>
                <a:gd name="T15" fmla="*/ 1 h 122"/>
                <a:gd name="T16" fmla="*/ 2 w 153"/>
                <a:gd name="T17" fmla="*/ 1 h 122"/>
                <a:gd name="T18" fmla="*/ 3 w 153"/>
                <a:gd name="T19" fmla="*/ 1 h 122"/>
                <a:gd name="T20" fmla="*/ 3 w 153"/>
                <a:gd name="T21" fmla="*/ 1 h 122"/>
                <a:gd name="T22" fmla="*/ 3 w 153"/>
                <a:gd name="T23" fmla="*/ 1 h 122"/>
                <a:gd name="T24" fmla="*/ 4 w 153"/>
                <a:gd name="T25" fmla="*/ 1 h 122"/>
                <a:gd name="T26" fmla="*/ 4 w 153"/>
                <a:gd name="T27" fmla="*/ 1 h 122"/>
                <a:gd name="T28" fmla="*/ 4 w 153"/>
                <a:gd name="T29" fmla="*/ 2 h 122"/>
                <a:gd name="T30" fmla="*/ 4 w 153"/>
                <a:gd name="T31" fmla="*/ 2 h 122"/>
                <a:gd name="T32" fmla="*/ 4 w 153"/>
                <a:gd name="T33" fmla="*/ 3 h 122"/>
                <a:gd name="T34" fmla="*/ 4 w 153"/>
                <a:gd name="T35" fmla="*/ 3 h 122"/>
                <a:gd name="T36" fmla="*/ 3 w 153"/>
                <a:gd name="T37" fmla="*/ 4 h 122"/>
                <a:gd name="T38" fmla="*/ 2 w 153"/>
                <a:gd name="T39" fmla="*/ 4 h 122"/>
                <a:gd name="T40" fmla="*/ 2 w 153"/>
                <a:gd name="T41" fmla="*/ 4 h 122"/>
                <a:gd name="T42" fmla="*/ 1 w 153"/>
                <a:gd name="T43" fmla="*/ 3 h 122"/>
                <a:gd name="T44" fmla="*/ 0 w 153"/>
                <a:gd name="T45" fmla="*/ 3 h 122"/>
                <a:gd name="T46" fmla="*/ 0 w 153"/>
                <a:gd name="T47" fmla="*/ 2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0" name="Freeform 78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1 w 112"/>
                <a:gd name="T1" fmla="*/ 0 h 156"/>
                <a:gd name="T2" fmla="*/ 2 w 112"/>
                <a:gd name="T3" fmla="*/ 0 h 156"/>
                <a:gd name="T4" fmla="*/ 2 w 112"/>
                <a:gd name="T5" fmla="*/ 1 h 156"/>
                <a:gd name="T6" fmla="*/ 2 w 112"/>
                <a:gd name="T7" fmla="*/ 1 h 156"/>
                <a:gd name="T8" fmla="*/ 2 w 112"/>
                <a:gd name="T9" fmla="*/ 2 h 156"/>
                <a:gd name="T10" fmla="*/ 3 w 112"/>
                <a:gd name="T11" fmla="*/ 3 h 156"/>
                <a:gd name="T12" fmla="*/ 3 w 112"/>
                <a:gd name="T13" fmla="*/ 4 h 156"/>
                <a:gd name="T14" fmla="*/ 3 w 112"/>
                <a:gd name="T15" fmla="*/ 5 h 156"/>
                <a:gd name="T16" fmla="*/ 2 w 112"/>
                <a:gd name="T17" fmla="*/ 5 h 156"/>
                <a:gd name="T18" fmla="*/ 1 w 112"/>
                <a:gd name="T19" fmla="*/ 5 h 156"/>
                <a:gd name="T20" fmla="*/ 0 w 112"/>
                <a:gd name="T21" fmla="*/ 5 h 156"/>
                <a:gd name="T22" fmla="*/ 0 w 112"/>
                <a:gd name="T23" fmla="*/ 5 h 156"/>
                <a:gd name="T24" fmla="*/ 0 w 112"/>
                <a:gd name="T25" fmla="*/ 4 h 156"/>
                <a:gd name="T26" fmla="*/ 0 w 112"/>
                <a:gd name="T27" fmla="*/ 3 h 156"/>
                <a:gd name="T28" fmla="*/ 0 w 112"/>
                <a:gd name="T29" fmla="*/ 2 h 156"/>
                <a:gd name="T30" fmla="*/ 0 w 112"/>
                <a:gd name="T31" fmla="*/ 1 h 156"/>
                <a:gd name="T32" fmla="*/ 1 w 112"/>
                <a:gd name="T33" fmla="*/ 1 h 156"/>
                <a:gd name="T34" fmla="*/ 1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1" name="Freeform 79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4 w 151"/>
                <a:gd name="T1" fmla="*/ 1 h 123"/>
                <a:gd name="T2" fmla="*/ 4 w 151"/>
                <a:gd name="T3" fmla="*/ 1 h 123"/>
                <a:gd name="T4" fmla="*/ 4 w 151"/>
                <a:gd name="T5" fmla="*/ 1 h 123"/>
                <a:gd name="T6" fmla="*/ 4 w 151"/>
                <a:gd name="T7" fmla="*/ 2 h 123"/>
                <a:gd name="T8" fmla="*/ 3 w 151"/>
                <a:gd name="T9" fmla="*/ 3 h 123"/>
                <a:gd name="T10" fmla="*/ 3 w 151"/>
                <a:gd name="T11" fmla="*/ 3 h 123"/>
                <a:gd name="T12" fmla="*/ 2 w 151"/>
                <a:gd name="T13" fmla="*/ 4 h 123"/>
                <a:gd name="T14" fmla="*/ 1 w 151"/>
                <a:gd name="T15" fmla="*/ 4 h 123"/>
                <a:gd name="T16" fmla="*/ 1 w 151"/>
                <a:gd name="T17" fmla="*/ 4 h 123"/>
                <a:gd name="T18" fmla="*/ 0 w 151"/>
                <a:gd name="T19" fmla="*/ 3 h 123"/>
                <a:gd name="T20" fmla="*/ 0 w 151"/>
                <a:gd name="T21" fmla="*/ 3 h 123"/>
                <a:gd name="T22" fmla="*/ 0 w 151"/>
                <a:gd name="T23" fmla="*/ 2 h 123"/>
                <a:gd name="T24" fmla="*/ 0 w 151"/>
                <a:gd name="T25" fmla="*/ 2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1 w 151"/>
                <a:gd name="T33" fmla="*/ 1 h 123"/>
                <a:gd name="T34" fmla="*/ 1 w 151"/>
                <a:gd name="T35" fmla="*/ 1 h 123"/>
                <a:gd name="T36" fmla="*/ 2 w 151"/>
                <a:gd name="T37" fmla="*/ 1 h 123"/>
                <a:gd name="T38" fmla="*/ 2 w 151"/>
                <a:gd name="T39" fmla="*/ 1 h 123"/>
                <a:gd name="T40" fmla="*/ 3 w 151"/>
                <a:gd name="T41" fmla="*/ 1 h 123"/>
                <a:gd name="T42" fmla="*/ 3 w 151"/>
                <a:gd name="T43" fmla="*/ 0 h 123"/>
                <a:gd name="T44" fmla="*/ 3 w 151"/>
                <a:gd name="T45" fmla="*/ 0 h 123"/>
                <a:gd name="T46" fmla="*/ 4 w 151"/>
                <a:gd name="T47" fmla="*/ 1 h 123"/>
                <a:gd name="T48" fmla="*/ 4 w 151"/>
                <a:gd name="T49" fmla="*/ 1 h 123"/>
                <a:gd name="T50" fmla="*/ 4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2" name="Freeform 80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5 w 152"/>
                <a:gd name="T1" fmla="*/ 4 h 123"/>
                <a:gd name="T2" fmla="*/ 5 w 152"/>
                <a:gd name="T3" fmla="*/ 4 h 123"/>
                <a:gd name="T4" fmla="*/ 5 w 152"/>
                <a:gd name="T5" fmla="*/ 4 h 123"/>
                <a:gd name="T6" fmla="*/ 5 w 152"/>
                <a:gd name="T7" fmla="*/ 4 h 123"/>
                <a:gd name="T8" fmla="*/ 4 w 152"/>
                <a:gd name="T9" fmla="*/ 4 h 123"/>
                <a:gd name="T10" fmla="*/ 4 w 152"/>
                <a:gd name="T11" fmla="*/ 4 h 123"/>
                <a:gd name="T12" fmla="*/ 4 w 152"/>
                <a:gd name="T13" fmla="*/ 4 h 123"/>
                <a:gd name="T14" fmla="*/ 3 w 152"/>
                <a:gd name="T15" fmla="*/ 4 h 123"/>
                <a:gd name="T16" fmla="*/ 3 w 152"/>
                <a:gd name="T17" fmla="*/ 4 h 123"/>
                <a:gd name="T18" fmla="*/ 2 w 152"/>
                <a:gd name="T19" fmla="*/ 4 h 123"/>
                <a:gd name="T20" fmla="*/ 2 w 152"/>
                <a:gd name="T21" fmla="*/ 4 h 123"/>
                <a:gd name="T22" fmla="*/ 1 w 152"/>
                <a:gd name="T23" fmla="*/ 4 h 123"/>
                <a:gd name="T24" fmla="*/ 1 w 152"/>
                <a:gd name="T25" fmla="*/ 4 h 123"/>
                <a:gd name="T26" fmla="*/ 1 w 152"/>
                <a:gd name="T27" fmla="*/ 3 h 123"/>
                <a:gd name="T28" fmla="*/ 1 w 152"/>
                <a:gd name="T29" fmla="*/ 3 h 123"/>
                <a:gd name="T30" fmla="*/ 0 w 152"/>
                <a:gd name="T31" fmla="*/ 3 h 123"/>
                <a:gd name="T32" fmla="*/ 1 w 152"/>
                <a:gd name="T33" fmla="*/ 2 h 123"/>
                <a:gd name="T34" fmla="*/ 1 w 152"/>
                <a:gd name="T35" fmla="*/ 2 h 123"/>
                <a:gd name="T36" fmla="*/ 2 w 152"/>
                <a:gd name="T37" fmla="*/ 1 h 123"/>
                <a:gd name="T38" fmla="*/ 2 w 152"/>
                <a:gd name="T39" fmla="*/ 0 h 123"/>
                <a:gd name="T40" fmla="*/ 3 w 152"/>
                <a:gd name="T41" fmla="*/ 1 h 123"/>
                <a:gd name="T42" fmla="*/ 4 w 152"/>
                <a:gd name="T43" fmla="*/ 1 h 123"/>
                <a:gd name="T44" fmla="*/ 4 w 152"/>
                <a:gd name="T45" fmla="*/ 2 h 123"/>
                <a:gd name="T46" fmla="*/ 5 w 152"/>
                <a:gd name="T47" fmla="*/ 3 h 123"/>
                <a:gd name="T48" fmla="*/ 5 w 152"/>
                <a:gd name="T49" fmla="*/ 3 h 123"/>
                <a:gd name="T50" fmla="*/ 5 w 152"/>
                <a:gd name="T51" fmla="*/ 4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3" name="Freeform 81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3 h 148"/>
                <a:gd name="T2" fmla="*/ 0 w 136"/>
                <a:gd name="T3" fmla="*/ 2 h 148"/>
                <a:gd name="T4" fmla="*/ 1 w 136"/>
                <a:gd name="T5" fmla="*/ 2 h 148"/>
                <a:gd name="T6" fmla="*/ 1 w 136"/>
                <a:gd name="T7" fmla="*/ 1 h 148"/>
                <a:gd name="T8" fmla="*/ 1 w 136"/>
                <a:gd name="T9" fmla="*/ 1 h 148"/>
                <a:gd name="T10" fmla="*/ 2 w 136"/>
                <a:gd name="T11" fmla="*/ 1 h 148"/>
                <a:gd name="T12" fmla="*/ 2 w 136"/>
                <a:gd name="T13" fmla="*/ 1 h 148"/>
                <a:gd name="T14" fmla="*/ 2 w 136"/>
                <a:gd name="T15" fmla="*/ 1 h 148"/>
                <a:gd name="T16" fmla="*/ 3 w 136"/>
                <a:gd name="T17" fmla="*/ 1 h 148"/>
                <a:gd name="T18" fmla="*/ 3 w 136"/>
                <a:gd name="T19" fmla="*/ 1 h 148"/>
                <a:gd name="T20" fmla="*/ 4 w 136"/>
                <a:gd name="T21" fmla="*/ 1 h 148"/>
                <a:gd name="T22" fmla="*/ 4 w 136"/>
                <a:gd name="T23" fmla="*/ 1 h 148"/>
                <a:gd name="T24" fmla="*/ 4 w 136"/>
                <a:gd name="T25" fmla="*/ 1 h 148"/>
                <a:gd name="T26" fmla="*/ 5 w 136"/>
                <a:gd name="T27" fmla="*/ 1 h 148"/>
                <a:gd name="T28" fmla="*/ 5 w 136"/>
                <a:gd name="T29" fmla="*/ 2 h 148"/>
                <a:gd name="T30" fmla="*/ 5 w 136"/>
                <a:gd name="T31" fmla="*/ 3 h 148"/>
                <a:gd name="T32" fmla="*/ 5 w 136"/>
                <a:gd name="T33" fmla="*/ 3 h 148"/>
                <a:gd name="T34" fmla="*/ 5 w 136"/>
                <a:gd name="T35" fmla="*/ 4 h 148"/>
                <a:gd name="T36" fmla="*/ 5 w 136"/>
                <a:gd name="T37" fmla="*/ 4 h 148"/>
                <a:gd name="T38" fmla="*/ 4 w 136"/>
                <a:gd name="T39" fmla="*/ 4 h 148"/>
                <a:gd name="T40" fmla="*/ 4 w 136"/>
                <a:gd name="T41" fmla="*/ 4 h 148"/>
                <a:gd name="T42" fmla="*/ 4 w 136"/>
                <a:gd name="T43" fmla="*/ 4 h 148"/>
                <a:gd name="T44" fmla="*/ 3 w 136"/>
                <a:gd name="T45" fmla="*/ 5 h 148"/>
                <a:gd name="T46" fmla="*/ 3 w 136"/>
                <a:gd name="T47" fmla="*/ 5 h 148"/>
                <a:gd name="T48" fmla="*/ 2 w 136"/>
                <a:gd name="T49" fmla="*/ 5 h 148"/>
                <a:gd name="T50" fmla="*/ 2 w 136"/>
                <a:gd name="T51" fmla="*/ 5 h 148"/>
                <a:gd name="T52" fmla="*/ 2 w 136"/>
                <a:gd name="T53" fmla="*/ 4 h 148"/>
                <a:gd name="T54" fmla="*/ 1 w 136"/>
                <a:gd name="T55" fmla="*/ 4 h 148"/>
                <a:gd name="T56" fmla="*/ 1 w 136"/>
                <a:gd name="T57" fmla="*/ 4 h 148"/>
                <a:gd name="T58" fmla="*/ 1 w 136"/>
                <a:gd name="T59" fmla="*/ 4 h 148"/>
                <a:gd name="T60" fmla="*/ 1 w 136"/>
                <a:gd name="T61" fmla="*/ 4 h 148"/>
                <a:gd name="T62" fmla="*/ 1 w 136"/>
                <a:gd name="T63" fmla="*/ 3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4" name="Freeform 82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2 h 40"/>
                <a:gd name="T2" fmla="*/ 1 w 39"/>
                <a:gd name="T3" fmla="*/ 2 h 40"/>
                <a:gd name="T4" fmla="*/ 2 w 39"/>
                <a:gd name="T5" fmla="*/ 2 h 40"/>
                <a:gd name="T6" fmla="*/ 2 w 39"/>
                <a:gd name="T7" fmla="*/ 1 h 40"/>
                <a:gd name="T8" fmla="*/ 2 w 39"/>
                <a:gd name="T9" fmla="*/ 1 h 40"/>
                <a:gd name="T10" fmla="*/ 2 w 39"/>
                <a:gd name="T11" fmla="*/ 1 h 40"/>
                <a:gd name="T12" fmla="*/ 2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2 h 40"/>
                <a:gd name="T30" fmla="*/ 1 w 39"/>
                <a:gd name="T31" fmla="*/ 2 h 40"/>
                <a:gd name="T32" fmla="*/ 1 w 39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5" name="Freeform 83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3 h 147"/>
                <a:gd name="T2" fmla="*/ 0 w 136"/>
                <a:gd name="T3" fmla="*/ 2 h 147"/>
                <a:gd name="T4" fmla="*/ 1 w 136"/>
                <a:gd name="T5" fmla="*/ 2 h 147"/>
                <a:gd name="T6" fmla="*/ 1 w 136"/>
                <a:gd name="T7" fmla="*/ 1 h 147"/>
                <a:gd name="T8" fmla="*/ 1 w 136"/>
                <a:gd name="T9" fmla="*/ 1 h 147"/>
                <a:gd name="T10" fmla="*/ 2 w 136"/>
                <a:gd name="T11" fmla="*/ 1 h 147"/>
                <a:gd name="T12" fmla="*/ 2 w 136"/>
                <a:gd name="T13" fmla="*/ 1 h 147"/>
                <a:gd name="T14" fmla="*/ 2 w 136"/>
                <a:gd name="T15" fmla="*/ 1 h 147"/>
                <a:gd name="T16" fmla="*/ 3 w 136"/>
                <a:gd name="T17" fmla="*/ 1 h 147"/>
                <a:gd name="T18" fmla="*/ 3 w 136"/>
                <a:gd name="T19" fmla="*/ 1 h 147"/>
                <a:gd name="T20" fmla="*/ 4 w 136"/>
                <a:gd name="T21" fmla="*/ 1 h 147"/>
                <a:gd name="T22" fmla="*/ 4 w 136"/>
                <a:gd name="T23" fmla="*/ 1 h 147"/>
                <a:gd name="T24" fmla="*/ 4 w 136"/>
                <a:gd name="T25" fmla="*/ 1 h 147"/>
                <a:gd name="T26" fmla="*/ 5 w 136"/>
                <a:gd name="T27" fmla="*/ 1 h 147"/>
                <a:gd name="T28" fmla="*/ 5 w 136"/>
                <a:gd name="T29" fmla="*/ 2 h 147"/>
                <a:gd name="T30" fmla="*/ 5 w 136"/>
                <a:gd name="T31" fmla="*/ 3 h 147"/>
                <a:gd name="T32" fmla="*/ 5 w 136"/>
                <a:gd name="T33" fmla="*/ 3 h 147"/>
                <a:gd name="T34" fmla="*/ 5 w 136"/>
                <a:gd name="T35" fmla="*/ 4 h 147"/>
                <a:gd name="T36" fmla="*/ 5 w 136"/>
                <a:gd name="T37" fmla="*/ 4 h 147"/>
                <a:gd name="T38" fmla="*/ 4 w 136"/>
                <a:gd name="T39" fmla="*/ 4 h 147"/>
                <a:gd name="T40" fmla="*/ 4 w 136"/>
                <a:gd name="T41" fmla="*/ 4 h 147"/>
                <a:gd name="T42" fmla="*/ 4 w 136"/>
                <a:gd name="T43" fmla="*/ 4 h 147"/>
                <a:gd name="T44" fmla="*/ 3 w 136"/>
                <a:gd name="T45" fmla="*/ 5 h 147"/>
                <a:gd name="T46" fmla="*/ 3 w 136"/>
                <a:gd name="T47" fmla="*/ 5 h 147"/>
                <a:gd name="T48" fmla="*/ 2 w 136"/>
                <a:gd name="T49" fmla="*/ 5 h 147"/>
                <a:gd name="T50" fmla="*/ 2 w 136"/>
                <a:gd name="T51" fmla="*/ 5 h 147"/>
                <a:gd name="T52" fmla="*/ 2 w 136"/>
                <a:gd name="T53" fmla="*/ 4 h 147"/>
                <a:gd name="T54" fmla="*/ 1 w 136"/>
                <a:gd name="T55" fmla="*/ 4 h 147"/>
                <a:gd name="T56" fmla="*/ 1 w 136"/>
                <a:gd name="T57" fmla="*/ 4 h 147"/>
                <a:gd name="T58" fmla="*/ 1 w 136"/>
                <a:gd name="T59" fmla="*/ 4 h 147"/>
                <a:gd name="T60" fmla="*/ 1 w 136"/>
                <a:gd name="T61" fmla="*/ 4 h 147"/>
                <a:gd name="T62" fmla="*/ 1 w 136"/>
                <a:gd name="T63" fmla="*/ 3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6" name="Freeform 84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2 h 39"/>
                <a:gd name="T2" fmla="*/ 1 w 39"/>
                <a:gd name="T3" fmla="*/ 2 h 39"/>
                <a:gd name="T4" fmla="*/ 2 w 39"/>
                <a:gd name="T5" fmla="*/ 2 h 39"/>
                <a:gd name="T6" fmla="*/ 2 w 39"/>
                <a:gd name="T7" fmla="*/ 1 h 39"/>
                <a:gd name="T8" fmla="*/ 2 w 39"/>
                <a:gd name="T9" fmla="*/ 1 h 39"/>
                <a:gd name="T10" fmla="*/ 2 w 39"/>
                <a:gd name="T11" fmla="*/ 1 h 39"/>
                <a:gd name="T12" fmla="*/ 2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2 h 39"/>
                <a:gd name="T30" fmla="*/ 1 w 39"/>
                <a:gd name="T31" fmla="*/ 2 h 39"/>
                <a:gd name="T32" fmla="*/ 1 w 3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7" name="Freeform 85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8" name="Freeform 86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9" name="Freeform 87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" name="Freeform 88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" name="Freeform 89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" name="Freeform 90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" name="Freeform 91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" name="Freeform 92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" name="Freeform 93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" name="Freeform 94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" name="Freeform 95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" name="Freeform 96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" name="Freeform 97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" name="Freeform 98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" name="Freeform 99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2 w 58"/>
                <a:gd name="T1" fmla="*/ 0 h 60"/>
                <a:gd name="T2" fmla="*/ 2 w 58"/>
                <a:gd name="T3" fmla="*/ 0 h 60"/>
                <a:gd name="T4" fmla="*/ 2 w 58"/>
                <a:gd name="T5" fmla="*/ 0 h 60"/>
                <a:gd name="T6" fmla="*/ 2 w 58"/>
                <a:gd name="T7" fmla="*/ 0 h 60"/>
                <a:gd name="T8" fmla="*/ 2 w 58"/>
                <a:gd name="T9" fmla="*/ 0 h 60"/>
                <a:gd name="T10" fmla="*/ 2 w 58"/>
                <a:gd name="T11" fmla="*/ 0 h 60"/>
                <a:gd name="T12" fmla="*/ 2 w 58"/>
                <a:gd name="T13" fmla="*/ 0 h 60"/>
                <a:gd name="T14" fmla="*/ 2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1 h 60"/>
                <a:gd name="T28" fmla="*/ 1 w 58"/>
                <a:gd name="T29" fmla="*/ 1 h 60"/>
                <a:gd name="T30" fmla="*/ 1 w 58"/>
                <a:gd name="T31" fmla="*/ 1 h 60"/>
                <a:gd name="T32" fmla="*/ 1 w 58"/>
                <a:gd name="T33" fmla="*/ 1 h 60"/>
                <a:gd name="T34" fmla="*/ 1 w 58"/>
                <a:gd name="T35" fmla="*/ 1 h 60"/>
                <a:gd name="T36" fmla="*/ 1 w 58"/>
                <a:gd name="T37" fmla="*/ 1 h 60"/>
                <a:gd name="T38" fmla="*/ 1 w 58"/>
                <a:gd name="T39" fmla="*/ 1 h 60"/>
                <a:gd name="T40" fmla="*/ 1 w 58"/>
                <a:gd name="T41" fmla="*/ 1 h 60"/>
                <a:gd name="T42" fmla="*/ 2 w 58"/>
                <a:gd name="T43" fmla="*/ 1 h 60"/>
                <a:gd name="T44" fmla="*/ 2 w 58"/>
                <a:gd name="T45" fmla="*/ 1 h 60"/>
                <a:gd name="T46" fmla="*/ 2 w 58"/>
                <a:gd name="T47" fmla="*/ 1 h 60"/>
                <a:gd name="T48" fmla="*/ 2 w 58"/>
                <a:gd name="T49" fmla="*/ 1 h 60"/>
                <a:gd name="T50" fmla="*/ 2 w 58"/>
                <a:gd name="T51" fmla="*/ 1 h 60"/>
                <a:gd name="T52" fmla="*/ 2 w 58"/>
                <a:gd name="T53" fmla="*/ 1 h 60"/>
                <a:gd name="T54" fmla="*/ 2 w 58"/>
                <a:gd name="T55" fmla="*/ 1 h 60"/>
                <a:gd name="T56" fmla="*/ 2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" name="Freeform 100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" name="Freeform 101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0 w 60"/>
                <a:gd name="T29" fmla="*/ 2 h 60"/>
                <a:gd name="T30" fmla="*/ 0 w 60"/>
                <a:gd name="T31" fmla="*/ 2 h 60"/>
                <a:gd name="T32" fmla="*/ 0 w 60"/>
                <a:gd name="T33" fmla="*/ 2 h 60"/>
                <a:gd name="T34" fmla="*/ 0 w 60"/>
                <a:gd name="T35" fmla="*/ 2 h 60"/>
                <a:gd name="T36" fmla="*/ 0 w 60"/>
                <a:gd name="T37" fmla="*/ 2 h 60"/>
                <a:gd name="T38" fmla="*/ 0 w 60"/>
                <a:gd name="T39" fmla="*/ 2 h 60"/>
                <a:gd name="T40" fmla="*/ 0 w 60"/>
                <a:gd name="T41" fmla="*/ 2 h 60"/>
                <a:gd name="T42" fmla="*/ 1 w 60"/>
                <a:gd name="T43" fmla="*/ 2 h 60"/>
                <a:gd name="T44" fmla="*/ 1 w 60"/>
                <a:gd name="T45" fmla="*/ 2 h 60"/>
                <a:gd name="T46" fmla="*/ 1 w 60"/>
                <a:gd name="T47" fmla="*/ 2 h 60"/>
                <a:gd name="T48" fmla="*/ 1 w 60"/>
                <a:gd name="T49" fmla="*/ 2 h 60"/>
                <a:gd name="T50" fmla="*/ 1 w 60"/>
                <a:gd name="T51" fmla="*/ 2 h 60"/>
                <a:gd name="T52" fmla="*/ 1 w 60"/>
                <a:gd name="T53" fmla="*/ 2 h 60"/>
                <a:gd name="T54" fmla="*/ 1 w 60"/>
                <a:gd name="T55" fmla="*/ 2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" name="Freeform 102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" name="Freeform 103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" name="Freeform 104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" name="Freeform 105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2 w 60"/>
                <a:gd name="T1" fmla="*/ 1 h 57"/>
                <a:gd name="T2" fmla="*/ 2 w 60"/>
                <a:gd name="T3" fmla="*/ 1 h 57"/>
                <a:gd name="T4" fmla="*/ 2 w 60"/>
                <a:gd name="T5" fmla="*/ 1 h 57"/>
                <a:gd name="T6" fmla="*/ 2 w 60"/>
                <a:gd name="T7" fmla="*/ 1 h 57"/>
                <a:gd name="T8" fmla="*/ 2 w 60"/>
                <a:gd name="T9" fmla="*/ 1 h 57"/>
                <a:gd name="T10" fmla="*/ 2 w 60"/>
                <a:gd name="T11" fmla="*/ 1 h 57"/>
                <a:gd name="T12" fmla="*/ 2 w 60"/>
                <a:gd name="T13" fmla="*/ 1 h 57"/>
                <a:gd name="T14" fmla="*/ 2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2 h 57"/>
                <a:gd name="T28" fmla="*/ 1 w 60"/>
                <a:gd name="T29" fmla="*/ 2 h 57"/>
                <a:gd name="T30" fmla="*/ 1 w 60"/>
                <a:gd name="T31" fmla="*/ 2 h 57"/>
                <a:gd name="T32" fmla="*/ 1 w 60"/>
                <a:gd name="T33" fmla="*/ 2 h 57"/>
                <a:gd name="T34" fmla="*/ 1 w 60"/>
                <a:gd name="T35" fmla="*/ 2 h 57"/>
                <a:gd name="T36" fmla="*/ 1 w 60"/>
                <a:gd name="T37" fmla="*/ 2 h 57"/>
                <a:gd name="T38" fmla="*/ 1 w 60"/>
                <a:gd name="T39" fmla="*/ 2 h 57"/>
                <a:gd name="T40" fmla="*/ 1 w 60"/>
                <a:gd name="T41" fmla="*/ 2 h 57"/>
                <a:gd name="T42" fmla="*/ 2 w 60"/>
                <a:gd name="T43" fmla="*/ 2 h 57"/>
                <a:gd name="T44" fmla="*/ 2 w 60"/>
                <a:gd name="T45" fmla="*/ 2 h 57"/>
                <a:gd name="T46" fmla="*/ 2 w 60"/>
                <a:gd name="T47" fmla="*/ 2 h 57"/>
                <a:gd name="T48" fmla="*/ 2 w 60"/>
                <a:gd name="T49" fmla="*/ 2 h 57"/>
                <a:gd name="T50" fmla="*/ 2 w 60"/>
                <a:gd name="T51" fmla="*/ 2 h 57"/>
                <a:gd name="T52" fmla="*/ 2 w 60"/>
                <a:gd name="T53" fmla="*/ 2 h 57"/>
                <a:gd name="T54" fmla="*/ 2 w 60"/>
                <a:gd name="T55" fmla="*/ 2 h 57"/>
                <a:gd name="T56" fmla="*/ 2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" name="Freeform 106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" name="Freeform 107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" name="Freeform 108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" name="Freeform 109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" name="Freeform 110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" name="Freeform 111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2 w 59"/>
                <a:gd name="T1" fmla="*/ 0 h 59"/>
                <a:gd name="T2" fmla="*/ 2 w 59"/>
                <a:gd name="T3" fmla="*/ 0 h 59"/>
                <a:gd name="T4" fmla="*/ 2 w 59"/>
                <a:gd name="T5" fmla="*/ 0 h 59"/>
                <a:gd name="T6" fmla="*/ 2 w 59"/>
                <a:gd name="T7" fmla="*/ 0 h 59"/>
                <a:gd name="T8" fmla="*/ 2 w 59"/>
                <a:gd name="T9" fmla="*/ 0 h 59"/>
                <a:gd name="T10" fmla="*/ 2 w 59"/>
                <a:gd name="T11" fmla="*/ 0 h 59"/>
                <a:gd name="T12" fmla="*/ 2 w 59"/>
                <a:gd name="T13" fmla="*/ 0 h 59"/>
                <a:gd name="T14" fmla="*/ 2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1 h 59"/>
                <a:gd name="T28" fmla="*/ 1 w 59"/>
                <a:gd name="T29" fmla="*/ 1 h 59"/>
                <a:gd name="T30" fmla="*/ 1 w 59"/>
                <a:gd name="T31" fmla="*/ 1 h 59"/>
                <a:gd name="T32" fmla="*/ 1 w 59"/>
                <a:gd name="T33" fmla="*/ 1 h 59"/>
                <a:gd name="T34" fmla="*/ 1 w 59"/>
                <a:gd name="T35" fmla="*/ 1 h 59"/>
                <a:gd name="T36" fmla="*/ 1 w 59"/>
                <a:gd name="T37" fmla="*/ 1 h 59"/>
                <a:gd name="T38" fmla="*/ 1 w 59"/>
                <a:gd name="T39" fmla="*/ 1 h 59"/>
                <a:gd name="T40" fmla="*/ 1 w 59"/>
                <a:gd name="T41" fmla="*/ 1 h 59"/>
                <a:gd name="T42" fmla="*/ 2 w 59"/>
                <a:gd name="T43" fmla="*/ 1 h 59"/>
                <a:gd name="T44" fmla="*/ 2 w 59"/>
                <a:gd name="T45" fmla="*/ 1 h 59"/>
                <a:gd name="T46" fmla="*/ 2 w 59"/>
                <a:gd name="T47" fmla="*/ 1 h 59"/>
                <a:gd name="T48" fmla="*/ 2 w 59"/>
                <a:gd name="T49" fmla="*/ 1 h 59"/>
                <a:gd name="T50" fmla="*/ 2 w 59"/>
                <a:gd name="T51" fmla="*/ 1 h 59"/>
                <a:gd name="T52" fmla="*/ 2 w 59"/>
                <a:gd name="T53" fmla="*/ 1 h 59"/>
                <a:gd name="T54" fmla="*/ 2 w 59"/>
                <a:gd name="T55" fmla="*/ 1 h 59"/>
                <a:gd name="T56" fmla="*/ 2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" name="Freeform 112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" name="Freeform 113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" name="Freeform 114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" name="Freeform 115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" name="Freeform 116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" name="Freeform 117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" name="Freeform 118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" name="Freeform 119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2 w 58"/>
                <a:gd name="T1" fmla="*/ 1 h 58"/>
                <a:gd name="T2" fmla="*/ 2 w 58"/>
                <a:gd name="T3" fmla="*/ 1 h 58"/>
                <a:gd name="T4" fmla="*/ 2 w 58"/>
                <a:gd name="T5" fmla="*/ 1 h 58"/>
                <a:gd name="T6" fmla="*/ 2 w 58"/>
                <a:gd name="T7" fmla="*/ 1 h 58"/>
                <a:gd name="T8" fmla="*/ 2 w 58"/>
                <a:gd name="T9" fmla="*/ 1 h 58"/>
                <a:gd name="T10" fmla="*/ 2 w 58"/>
                <a:gd name="T11" fmla="*/ 1 h 58"/>
                <a:gd name="T12" fmla="*/ 2 w 58"/>
                <a:gd name="T13" fmla="*/ 1 h 58"/>
                <a:gd name="T14" fmla="*/ 2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2 h 58"/>
                <a:gd name="T28" fmla="*/ 1 w 58"/>
                <a:gd name="T29" fmla="*/ 2 h 58"/>
                <a:gd name="T30" fmla="*/ 1 w 58"/>
                <a:gd name="T31" fmla="*/ 2 h 58"/>
                <a:gd name="T32" fmla="*/ 1 w 58"/>
                <a:gd name="T33" fmla="*/ 2 h 58"/>
                <a:gd name="T34" fmla="*/ 1 w 58"/>
                <a:gd name="T35" fmla="*/ 2 h 58"/>
                <a:gd name="T36" fmla="*/ 1 w 58"/>
                <a:gd name="T37" fmla="*/ 2 h 58"/>
                <a:gd name="T38" fmla="*/ 1 w 58"/>
                <a:gd name="T39" fmla="*/ 2 h 58"/>
                <a:gd name="T40" fmla="*/ 1 w 58"/>
                <a:gd name="T41" fmla="*/ 2 h 58"/>
                <a:gd name="T42" fmla="*/ 2 w 58"/>
                <a:gd name="T43" fmla="*/ 2 h 58"/>
                <a:gd name="T44" fmla="*/ 2 w 58"/>
                <a:gd name="T45" fmla="*/ 2 h 58"/>
                <a:gd name="T46" fmla="*/ 2 w 58"/>
                <a:gd name="T47" fmla="*/ 2 h 58"/>
                <a:gd name="T48" fmla="*/ 2 w 58"/>
                <a:gd name="T49" fmla="*/ 2 h 58"/>
                <a:gd name="T50" fmla="*/ 2 w 58"/>
                <a:gd name="T51" fmla="*/ 2 h 58"/>
                <a:gd name="T52" fmla="*/ 2 w 58"/>
                <a:gd name="T53" fmla="*/ 2 h 58"/>
                <a:gd name="T54" fmla="*/ 2 w 58"/>
                <a:gd name="T55" fmla="*/ 2 h 58"/>
                <a:gd name="T56" fmla="*/ 2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" name="Freeform 120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" name="Freeform 121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" name="Freeform 122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" name="Freeform 123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" name="Freeform 124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" name="Freeform 125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" name="Freeform 126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" name="Freeform 127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" name="Freeform 128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" name="Freeform 129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2" name="Freeform 130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" name="Freeform 131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" name="Freeform 132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" name="Freeform 133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" name="Freeform 134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" name="Freeform 135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2 w 58"/>
                <a:gd name="T1" fmla="*/ 1 h 59"/>
                <a:gd name="T2" fmla="*/ 2 w 58"/>
                <a:gd name="T3" fmla="*/ 1 h 59"/>
                <a:gd name="T4" fmla="*/ 2 w 58"/>
                <a:gd name="T5" fmla="*/ 1 h 59"/>
                <a:gd name="T6" fmla="*/ 2 w 58"/>
                <a:gd name="T7" fmla="*/ 1 h 59"/>
                <a:gd name="T8" fmla="*/ 2 w 58"/>
                <a:gd name="T9" fmla="*/ 1 h 59"/>
                <a:gd name="T10" fmla="*/ 2 w 58"/>
                <a:gd name="T11" fmla="*/ 1 h 59"/>
                <a:gd name="T12" fmla="*/ 2 w 58"/>
                <a:gd name="T13" fmla="*/ 1 h 59"/>
                <a:gd name="T14" fmla="*/ 2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2 h 59"/>
                <a:gd name="T28" fmla="*/ 1 w 58"/>
                <a:gd name="T29" fmla="*/ 2 h 59"/>
                <a:gd name="T30" fmla="*/ 1 w 58"/>
                <a:gd name="T31" fmla="*/ 2 h 59"/>
                <a:gd name="T32" fmla="*/ 1 w 58"/>
                <a:gd name="T33" fmla="*/ 2 h 59"/>
                <a:gd name="T34" fmla="*/ 1 w 58"/>
                <a:gd name="T35" fmla="*/ 2 h 59"/>
                <a:gd name="T36" fmla="*/ 1 w 58"/>
                <a:gd name="T37" fmla="*/ 2 h 59"/>
                <a:gd name="T38" fmla="*/ 1 w 58"/>
                <a:gd name="T39" fmla="*/ 2 h 59"/>
                <a:gd name="T40" fmla="*/ 1 w 58"/>
                <a:gd name="T41" fmla="*/ 2 h 59"/>
                <a:gd name="T42" fmla="*/ 2 w 58"/>
                <a:gd name="T43" fmla="*/ 2 h 59"/>
                <a:gd name="T44" fmla="*/ 2 w 58"/>
                <a:gd name="T45" fmla="*/ 2 h 59"/>
                <a:gd name="T46" fmla="*/ 2 w 58"/>
                <a:gd name="T47" fmla="*/ 2 h 59"/>
                <a:gd name="T48" fmla="*/ 2 w 58"/>
                <a:gd name="T49" fmla="*/ 2 h 59"/>
                <a:gd name="T50" fmla="*/ 2 w 58"/>
                <a:gd name="T51" fmla="*/ 2 h 59"/>
                <a:gd name="T52" fmla="*/ 2 w 58"/>
                <a:gd name="T53" fmla="*/ 2 h 59"/>
                <a:gd name="T54" fmla="*/ 2 w 58"/>
                <a:gd name="T55" fmla="*/ 2 h 59"/>
                <a:gd name="T56" fmla="*/ 2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8" name="Freeform 136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" name="Freeform 137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2 w 60"/>
                <a:gd name="T1" fmla="*/ 1 h 58"/>
                <a:gd name="T2" fmla="*/ 2 w 60"/>
                <a:gd name="T3" fmla="*/ 1 h 58"/>
                <a:gd name="T4" fmla="*/ 2 w 60"/>
                <a:gd name="T5" fmla="*/ 1 h 58"/>
                <a:gd name="T6" fmla="*/ 2 w 60"/>
                <a:gd name="T7" fmla="*/ 1 h 58"/>
                <a:gd name="T8" fmla="*/ 2 w 60"/>
                <a:gd name="T9" fmla="*/ 1 h 58"/>
                <a:gd name="T10" fmla="*/ 2 w 60"/>
                <a:gd name="T11" fmla="*/ 1 h 58"/>
                <a:gd name="T12" fmla="*/ 2 w 60"/>
                <a:gd name="T13" fmla="*/ 1 h 58"/>
                <a:gd name="T14" fmla="*/ 2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2 h 58"/>
                <a:gd name="T28" fmla="*/ 1 w 60"/>
                <a:gd name="T29" fmla="*/ 2 h 58"/>
                <a:gd name="T30" fmla="*/ 1 w 60"/>
                <a:gd name="T31" fmla="*/ 2 h 58"/>
                <a:gd name="T32" fmla="*/ 1 w 60"/>
                <a:gd name="T33" fmla="*/ 2 h 58"/>
                <a:gd name="T34" fmla="*/ 1 w 60"/>
                <a:gd name="T35" fmla="*/ 2 h 58"/>
                <a:gd name="T36" fmla="*/ 1 w 60"/>
                <a:gd name="T37" fmla="*/ 2 h 58"/>
                <a:gd name="T38" fmla="*/ 1 w 60"/>
                <a:gd name="T39" fmla="*/ 2 h 58"/>
                <a:gd name="T40" fmla="*/ 1 w 60"/>
                <a:gd name="T41" fmla="*/ 2 h 58"/>
                <a:gd name="T42" fmla="*/ 2 w 60"/>
                <a:gd name="T43" fmla="*/ 2 h 58"/>
                <a:gd name="T44" fmla="*/ 2 w 60"/>
                <a:gd name="T45" fmla="*/ 2 h 58"/>
                <a:gd name="T46" fmla="*/ 2 w 60"/>
                <a:gd name="T47" fmla="*/ 2 h 58"/>
                <a:gd name="T48" fmla="*/ 2 w 60"/>
                <a:gd name="T49" fmla="*/ 2 h 58"/>
                <a:gd name="T50" fmla="*/ 2 w 60"/>
                <a:gd name="T51" fmla="*/ 2 h 58"/>
                <a:gd name="T52" fmla="*/ 2 w 60"/>
                <a:gd name="T53" fmla="*/ 2 h 58"/>
                <a:gd name="T54" fmla="*/ 2 w 60"/>
                <a:gd name="T55" fmla="*/ 2 h 58"/>
                <a:gd name="T56" fmla="*/ 2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" name="Freeform 138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" name="Freeform 139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2" name="Freeform 140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3" name="Freeform 141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4" name="Freeform 142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5" name="Freeform 143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2 w 58"/>
                <a:gd name="T1" fmla="*/ 1 h 59"/>
                <a:gd name="T2" fmla="*/ 2 w 58"/>
                <a:gd name="T3" fmla="*/ 1 h 59"/>
                <a:gd name="T4" fmla="*/ 2 w 58"/>
                <a:gd name="T5" fmla="*/ 1 h 59"/>
                <a:gd name="T6" fmla="*/ 2 w 58"/>
                <a:gd name="T7" fmla="*/ 1 h 59"/>
                <a:gd name="T8" fmla="*/ 2 w 58"/>
                <a:gd name="T9" fmla="*/ 1 h 59"/>
                <a:gd name="T10" fmla="*/ 2 w 58"/>
                <a:gd name="T11" fmla="*/ 1 h 59"/>
                <a:gd name="T12" fmla="*/ 2 w 58"/>
                <a:gd name="T13" fmla="*/ 1 h 59"/>
                <a:gd name="T14" fmla="*/ 2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2 h 59"/>
                <a:gd name="T28" fmla="*/ 1 w 58"/>
                <a:gd name="T29" fmla="*/ 2 h 59"/>
                <a:gd name="T30" fmla="*/ 1 w 58"/>
                <a:gd name="T31" fmla="*/ 2 h 59"/>
                <a:gd name="T32" fmla="*/ 1 w 58"/>
                <a:gd name="T33" fmla="*/ 2 h 59"/>
                <a:gd name="T34" fmla="*/ 1 w 58"/>
                <a:gd name="T35" fmla="*/ 2 h 59"/>
                <a:gd name="T36" fmla="*/ 1 w 58"/>
                <a:gd name="T37" fmla="*/ 2 h 59"/>
                <a:gd name="T38" fmla="*/ 1 w 58"/>
                <a:gd name="T39" fmla="*/ 2 h 59"/>
                <a:gd name="T40" fmla="*/ 1 w 58"/>
                <a:gd name="T41" fmla="*/ 2 h 59"/>
                <a:gd name="T42" fmla="*/ 2 w 58"/>
                <a:gd name="T43" fmla="*/ 2 h 59"/>
                <a:gd name="T44" fmla="*/ 2 w 58"/>
                <a:gd name="T45" fmla="*/ 2 h 59"/>
                <a:gd name="T46" fmla="*/ 2 w 58"/>
                <a:gd name="T47" fmla="*/ 2 h 59"/>
                <a:gd name="T48" fmla="*/ 2 w 58"/>
                <a:gd name="T49" fmla="*/ 2 h 59"/>
                <a:gd name="T50" fmla="*/ 2 w 58"/>
                <a:gd name="T51" fmla="*/ 2 h 59"/>
                <a:gd name="T52" fmla="*/ 2 w 58"/>
                <a:gd name="T53" fmla="*/ 2 h 59"/>
                <a:gd name="T54" fmla="*/ 2 w 58"/>
                <a:gd name="T55" fmla="*/ 2 h 59"/>
                <a:gd name="T56" fmla="*/ 2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6" name="Freeform 144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7" name="Freeform 145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8" name="Freeform 146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2" name="Group 147"/>
          <p:cNvGrpSpPr>
            <a:grpSpLocks/>
          </p:cNvGrpSpPr>
          <p:nvPr/>
        </p:nvGrpSpPr>
        <p:grpSpPr bwMode="auto">
          <a:xfrm rot="5268625">
            <a:off x="193675" y="-34924"/>
            <a:ext cx="1912937" cy="2119312"/>
            <a:chOff x="2332" y="1554"/>
            <a:chExt cx="1105" cy="1218"/>
          </a:xfrm>
        </p:grpSpPr>
        <p:sp>
          <p:nvSpPr>
            <p:cNvPr id="2341" name="Freeform 148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2 h 60"/>
                <a:gd name="T2" fmla="*/ 0 w 61"/>
                <a:gd name="T3" fmla="*/ 2 h 60"/>
                <a:gd name="T4" fmla="*/ 0 w 61"/>
                <a:gd name="T5" fmla="*/ 2 h 60"/>
                <a:gd name="T6" fmla="*/ 0 w 61"/>
                <a:gd name="T7" fmla="*/ 2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1 w 61"/>
                <a:gd name="T19" fmla="*/ 1 h 60"/>
                <a:gd name="T20" fmla="*/ 1 w 61"/>
                <a:gd name="T21" fmla="*/ 1 h 60"/>
                <a:gd name="T22" fmla="*/ 1 w 61"/>
                <a:gd name="T23" fmla="*/ 1 h 60"/>
                <a:gd name="T24" fmla="*/ 1 w 61"/>
                <a:gd name="T25" fmla="*/ 1 h 60"/>
                <a:gd name="T26" fmla="*/ 1 w 61"/>
                <a:gd name="T27" fmla="*/ 2 h 60"/>
                <a:gd name="T28" fmla="*/ 1 w 61"/>
                <a:gd name="T29" fmla="*/ 2 h 60"/>
                <a:gd name="T30" fmla="*/ 1 w 61"/>
                <a:gd name="T31" fmla="*/ 2 h 60"/>
                <a:gd name="T32" fmla="*/ 0 w 61"/>
                <a:gd name="T33" fmla="*/ 2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2" name="Freeform 149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 w 132"/>
                <a:gd name="T1" fmla="*/ 6 h 182"/>
                <a:gd name="T2" fmla="*/ 3 w 132"/>
                <a:gd name="T3" fmla="*/ 6 h 182"/>
                <a:gd name="T4" fmla="*/ 3 w 132"/>
                <a:gd name="T5" fmla="*/ 6 h 182"/>
                <a:gd name="T6" fmla="*/ 4 w 132"/>
                <a:gd name="T7" fmla="*/ 5 h 182"/>
                <a:gd name="T8" fmla="*/ 4 w 132"/>
                <a:gd name="T9" fmla="*/ 4 h 182"/>
                <a:gd name="T10" fmla="*/ 4 w 132"/>
                <a:gd name="T11" fmla="*/ 3 h 182"/>
                <a:gd name="T12" fmla="*/ 5 w 132"/>
                <a:gd name="T13" fmla="*/ 2 h 182"/>
                <a:gd name="T14" fmla="*/ 5 w 132"/>
                <a:gd name="T15" fmla="*/ 1 h 182"/>
                <a:gd name="T16" fmla="*/ 4 w 132"/>
                <a:gd name="T17" fmla="*/ 1 h 182"/>
                <a:gd name="T18" fmla="*/ 3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2 h 182"/>
                <a:gd name="T26" fmla="*/ 1 w 132"/>
                <a:gd name="T27" fmla="*/ 3 h 182"/>
                <a:gd name="T28" fmla="*/ 1 w 132"/>
                <a:gd name="T29" fmla="*/ 4 h 182"/>
                <a:gd name="T30" fmla="*/ 2 w 132"/>
                <a:gd name="T31" fmla="*/ 5 h 182"/>
                <a:gd name="T32" fmla="*/ 2 w 132"/>
                <a:gd name="T33" fmla="*/ 6 h 182"/>
                <a:gd name="T34" fmla="*/ 2 w 132"/>
                <a:gd name="T35" fmla="*/ 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3" name="Freeform 150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 w 132"/>
                <a:gd name="T1" fmla="*/ 6 h 182"/>
                <a:gd name="T2" fmla="*/ 3 w 132"/>
                <a:gd name="T3" fmla="*/ 6 h 182"/>
                <a:gd name="T4" fmla="*/ 3 w 132"/>
                <a:gd name="T5" fmla="*/ 6 h 182"/>
                <a:gd name="T6" fmla="*/ 4 w 132"/>
                <a:gd name="T7" fmla="*/ 5 h 182"/>
                <a:gd name="T8" fmla="*/ 4 w 132"/>
                <a:gd name="T9" fmla="*/ 4 h 182"/>
                <a:gd name="T10" fmla="*/ 4 w 132"/>
                <a:gd name="T11" fmla="*/ 3 h 182"/>
                <a:gd name="T12" fmla="*/ 5 w 132"/>
                <a:gd name="T13" fmla="*/ 2 h 182"/>
                <a:gd name="T14" fmla="*/ 5 w 132"/>
                <a:gd name="T15" fmla="*/ 1 h 182"/>
                <a:gd name="T16" fmla="*/ 4 w 132"/>
                <a:gd name="T17" fmla="*/ 1 h 182"/>
                <a:gd name="T18" fmla="*/ 3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2 h 182"/>
                <a:gd name="T26" fmla="*/ 1 w 132"/>
                <a:gd name="T27" fmla="*/ 3 h 182"/>
                <a:gd name="T28" fmla="*/ 1 w 132"/>
                <a:gd name="T29" fmla="*/ 4 h 182"/>
                <a:gd name="T30" fmla="*/ 2 w 132"/>
                <a:gd name="T31" fmla="*/ 5 h 182"/>
                <a:gd name="T32" fmla="*/ 2 w 132"/>
                <a:gd name="T33" fmla="*/ 6 h 182"/>
                <a:gd name="T34" fmla="*/ 2 w 132"/>
                <a:gd name="T35" fmla="*/ 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4" name="Freeform 151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6 w 177"/>
                <a:gd name="T1" fmla="*/ 5 h 146"/>
                <a:gd name="T2" fmla="*/ 6 w 177"/>
                <a:gd name="T3" fmla="*/ 4 h 146"/>
                <a:gd name="T4" fmla="*/ 6 w 177"/>
                <a:gd name="T5" fmla="*/ 4 h 146"/>
                <a:gd name="T6" fmla="*/ 6 w 177"/>
                <a:gd name="T7" fmla="*/ 3 h 146"/>
                <a:gd name="T8" fmla="*/ 5 w 177"/>
                <a:gd name="T9" fmla="*/ 2 h 146"/>
                <a:gd name="T10" fmla="*/ 4 w 177"/>
                <a:gd name="T11" fmla="*/ 2 h 146"/>
                <a:gd name="T12" fmla="*/ 3 w 177"/>
                <a:gd name="T13" fmla="*/ 1 h 146"/>
                <a:gd name="T14" fmla="*/ 3 w 177"/>
                <a:gd name="T15" fmla="*/ 0 h 146"/>
                <a:gd name="T16" fmla="*/ 2 w 177"/>
                <a:gd name="T17" fmla="*/ 1 h 146"/>
                <a:gd name="T18" fmla="*/ 1 w 177"/>
                <a:gd name="T19" fmla="*/ 2 h 146"/>
                <a:gd name="T20" fmla="*/ 1 w 177"/>
                <a:gd name="T21" fmla="*/ 2 h 146"/>
                <a:gd name="T22" fmla="*/ 0 w 177"/>
                <a:gd name="T23" fmla="*/ 3 h 146"/>
                <a:gd name="T24" fmla="*/ 1 w 177"/>
                <a:gd name="T25" fmla="*/ 3 h 146"/>
                <a:gd name="T26" fmla="*/ 1 w 177"/>
                <a:gd name="T27" fmla="*/ 4 h 146"/>
                <a:gd name="T28" fmla="*/ 1 w 177"/>
                <a:gd name="T29" fmla="*/ 4 h 146"/>
                <a:gd name="T30" fmla="*/ 1 w 177"/>
                <a:gd name="T31" fmla="*/ 4 h 146"/>
                <a:gd name="T32" fmla="*/ 2 w 177"/>
                <a:gd name="T33" fmla="*/ 5 h 146"/>
                <a:gd name="T34" fmla="*/ 2 w 177"/>
                <a:gd name="T35" fmla="*/ 5 h 146"/>
                <a:gd name="T36" fmla="*/ 3 w 177"/>
                <a:gd name="T37" fmla="*/ 5 h 146"/>
                <a:gd name="T38" fmla="*/ 4 w 177"/>
                <a:gd name="T39" fmla="*/ 5 h 146"/>
                <a:gd name="T40" fmla="*/ 4 w 177"/>
                <a:gd name="T41" fmla="*/ 5 h 146"/>
                <a:gd name="T42" fmla="*/ 5 w 177"/>
                <a:gd name="T43" fmla="*/ 5 h 146"/>
                <a:gd name="T44" fmla="*/ 5 w 177"/>
                <a:gd name="T45" fmla="*/ 5 h 146"/>
                <a:gd name="T46" fmla="*/ 5 w 177"/>
                <a:gd name="T47" fmla="*/ 5 h 146"/>
                <a:gd name="T48" fmla="*/ 6 w 177"/>
                <a:gd name="T49" fmla="*/ 5 h 146"/>
                <a:gd name="T50" fmla="*/ 6 w 177"/>
                <a:gd name="T51" fmla="*/ 5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" name="Freeform 152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6 w 178"/>
                <a:gd name="T1" fmla="*/ 0 h 143"/>
                <a:gd name="T2" fmla="*/ 6 w 178"/>
                <a:gd name="T3" fmla="*/ 0 h 143"/>
                <a:gd name="T4" fmla="*/ 6 w 178"/>
                <a:gd name="T5" fmla="*/ 0 h 143"/>
                <a:gd name="T6" fmla="*/ 5 w 178"/>
                <a:gd name="T7" fmla="*/ 0 h 143"/>
                <a:gd name="T8" fmla="*/ 5 w 178"/>
                <a:gd name="T9" fmla="*/ 0 h 143"/>
                <a:gd name="T10" fmla="*/ 5 w 178"/>
                <a:gd name="T11" fmla="*/ 0 h 143"/>
                <a:gd name="T12" fmla="*/ 4 w 178"/>
                <a:gd name="T13" fmla="*/ 0 h 143"/>
                <a:gd name="T14" fmla="*/ 4 w 178"/>
                <a:gd name="T15" fmla="*/ 0 h 143"/>
                <a:gd name="T16" fmla="*/ 3 w 178"/>
                <a:gd name="T17" fmla="*/ 0 h 143"/>
                <a:gd name="T18" fmla="*/ 2 w 178"/>
                <a:gd name="T19" fmla="*/ 0 h 143"/>
                <a:gd name="T20" fmla="*/ 2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1 h 143"/>
                <a:gd name="T28" fmla="*/ 1 w 178"/>
                <a:gd name="T29" fmla="*/ 1 h 143"/>
                <a:gd name="T30" fmla="*/ 0 w 178"/>
                <a:gd name="T31" fmla="*/ 2 h 143"/>
                <a:gd name="T32" fmla="*/ 1 w 178"/>
                <a:gd name="T33" fmla="*/ 2 h 143"/>
                <a:gd name="T34" fmla="*/ 1 w 178"/>
                <a:gd name="T35" fmla="*/ 3 h 143"/>
                <a:gd name="T36" fmla="*/ 2 w 178"/>
                <a:gd name="T37" fmla="*/ 4 h 143"/>
                <a:gd name="T38" fmla="*/ 3 w 178"/>
                <a:gd name="T39" fmla="*/ 4 h 143"/>
                <a:gd name="T40" fmla="*/ 3 w 178"/>
                <a:gd name="T41" fmla="*/ 4 h 143"/>
                <a:gd name="T42" fmla="*/ 4 w 178"/>
                <a:gd name="T43" fmla="*/ 3 h 143"/>
                <a:gd name="T44" fmla="*/ 5 w 178"/>
                <a:gd name="T45" fmla="*/ 2 h 143"/>
                <a:gd name="T46" fmla="*/ 6 w 178"/>
                <a:gd name="T47" fmla="*/ 1 h 143"/>
                <a:gd name="T48" fmla="*/ 6 w 178"/>
                <a:gd name="T49" fmla="*/ 1 h 143"/>
                <a:gd name="T50" fmla="*/ 6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" name="Freeform 153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3 w 132"/>
                <a:gd name="T1" fmla="*/ 0 h 181"/>
                <a:gd name="T2" fmla="*/ 2 w 132"/>
                <a:gd name="T3" fmla="*/ 0 h 181"/>
                <a:gd name="T4" fmla="*/ 2 w 132"/>
                <a:gd name="T5" fmla="*/ 0 h 181"/>
                <a:gd name="T6" fmla="*/ 2 w 132"/>
                <a:gd name="T7" fmla="*/ 0 h 181"/>
                <a:gd name="T8" fmla="*/ 1 w 132"/>
                <a:gd name="T9" fmla="*/ 1 h 181"/>
                <a:gd name="T10" fmla="*/ 1 w 132"/>
                <a:gd name="T11" fmla="*/ 2 h 181"/>
                <a:gd name="T12" fmla="*/ 0 w 132"/>
                <a:gd name="T13" fmla="*/ 3 h 181"/>
                <a:gd name="T14" fmla="*/ 1 w 132"/>
                <a:gd name="T15" fmla="*/ 4 h 181"/>
                <a:gd name="T16" fmla="*/ 1 w 132"/>
                <a:gd name="T17" fmla="*/ 5 h 181"/>
                <a:gd name="T18" fmla="*/ 2 w 132"/>
                <a:gd name="T19" fmla="*/ 5 h 181"/>
                <a:gd name="T20" fmla="*/ 4 w 132"/>
                <a:gd name="T21" fmla="*/ 5 h 181"/>
                <a:gd name="T22" fmla="*/ 4 w 132"/>
                <a:gd name="T23" fmla="*/ 4 h 181"/>
                <a:gd name="T24" fmla="*/ 5 w 132"/>
                <a:gd name="T25" fmla="*/ 3 h 181"/>
                <a:gd name="T26" fmla="*/ 4 w 132"/>
                <a:gd name="T27" fmla="*/ 2 h 181"/>
                <a:gd name="T28" fmla="*/ 4 w 132"/>
                <a:gd name="T29" fmla="*/ 1 h 181"/>
                <a:gd name="T30" fmla="*/ 4 w 132"/>
                <a:gd name="T31" fmla="*/ 0 h 181"/>
                <a:gd name="T32" fmla="*/ 3 w 132"/>
                <a:gd name="T33" fmla="*/ 0 h 181"/>
                <a:gd name="T34" fmla="*/ 3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7" name="Freeform 154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2 h 144"/>
                <a:gd name="T6" fmla="*/ 0 w 177"/>
                <a:gd name="T7" fmla="*/ 2 h 144"/>
                <a:gd name="T8" fmla="*/ 1 w 177"/>
                <a:gd name="T9" fmla="*/ 3 h 144"/>
                <a:gd name="T10" fmla="*/ 1 w 177"/>
                <a:gd name="T11" fmla="*/ 4 h 144"/>
                <a:gd name="T12" fmla="*/ 2 w 177"/>
                <a:gd name="T13" fmla="*/ 5 h 144"/>
                <a:gd name="T14" fmla="*/ 3 w 177"/>
                <a:gd name="T15" fmla="*/ 5 h 144"/>
                <a:gd name="T16" fmla="*/ 4 w 177"/>
                <a:gd name="T17" fmla="*/ 5 h 144"/>
                <a:gd name="T18" fmla="*/ 5 w 177"/>
                <a:gd name="T19" fmla="*/ 4 h 144"/>
                <a:gd name="T20" fmla="*/ 5 w 177"/>
                <a:gd name="T21" fmla="*/ 3 h 144"/>
                <a:gd name="T22" fmla="*/ 5 w 177"/>
                <a:gd name="T23" fmla="*/ 3 h 144"/>
                <a:gd name="T24" fmla="*/ 5 w 177"/>
                <a:gd name="T25" fmla="*/ 2 h 144"/>
                <a:gd name="T26" fmla="*/ 5 w 177"/>
                <a:gd name="T27" fmla="*/ 2 h 144"/>
                <a:gd name="T28" fmla="*/ 5 w 177"/>
                <a:gd name="T29" fmla="*/ 1 h 144"/>
                <a:gd name="T30" fmla="*/ 4 w 177"/>
                <a:gd name="T31" fmla="*/ 1 h 144"/>
                <a:gd name="T32" fmla="*/ 4 w 177"/>
                <a:gd name="T33" fmla="*/ 1 h 144"/>
                <a:gd name="T34" fmla="*/ 3 w 177"/>
                <a:gd name="T35" fmla="*/ 1 h 144"/>
                <a:gd name="T36" fmla="*/ 3 w 177"/>
                <a:gd name="T37" fmla="*/ 1 h 144"/>
                <a:gd name="T38" fmla="*/ 2 w 177"/>
                <a:gd name="T39" fmla="*/ 1 h 144"/>
                <a:gd name="T40" fmla="*/ 1 w 177"/>
                <a:gd name="T41" fmla="*/ 1 h 144"/>
                <a:gd name="T42" fmla="*/ 1 w 177"/>
                <a:gd name="T43" fmla="*/ 0 h 144"/>
                <a:gd name="T44" fmla="*/ 1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8" name="Freeform 155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4 h 143"/>
                <a:gd name="T2" fmla="*/ 1 w 180"/>
                <a:gd name="T3" fmla="*/ 5 h 143"/>
                <a:gd name="T4" fmla="*/ 1 w 180"/>
                <a:gd name="T5" fmla="*/ 5 h 143"/>
                <a:gd name="T6" fmla="*/ 1 w 180"/>
                <a:gd name="T7" fmla="*/ 5 h 143"/>
                <a:gd name="T8" fmla="*/ 2 w 180"/>
                <a:gd name="T9" fmla="*/ 5 h 143"/>
                <a:gd name="T10" fmla="*/ 2 w 180"/>
                <a:gd name="T11" fmla="*/ 5 h 143"/>
                <a:gd name="T12" fmla="*/ 2 w 180"/>
                <a:gd name="T13" fmla="*/ 5 h 143"/>
                <a:gd name="T14" fmla="*/ 3 w 180"/>
                <a:gd name="T15" fmla="*/ 5 h 143"/>
                <a:gd name="T16" fmla="*/ 4 w 180"/>
                <a:gd name="T17" fmla="*/ 5 h 143"/>
                <a:gd name="T18" fmla="*/ 4 w 180"/>
                <a:gd name="T19" fmla="*/ 5 h 143"/>
                <a:gd name="T20" fmla="*/ 5 w 180"/>
                <a:gd name="T21" fmla="*/ 5 h 143"/>
                <a:gd name="T22" fmla="*/ 5 w 180"/>
                <a:gd name="T23" fmla="*/ 4 h 143"/>
                <a:gd name="T24" fmla="*/ 6 w 180"/>
                <a:gd name="T25" fmla="*/ 4 h 143"/>
                <a:gd name="T26" fmla="*/ 6 w 180"/>
                <a:gd name="T27" fmla="*/ 4 h 143"/>
                <a:gd name="T28" fmla="*/ 6 w 180"/>
                <a:gd name="T29" fmla="*/ 3 h 143"/>
                <a:gd name="T30" fmla="*/ 6 w 180"/>
                <a:gd name="T31" fmla="*/ 3 h 143"/>
                <a:gd name="T32" fmla="*/ 6 w 180"/>
                <a:gd name="T33" fmla="*/ 2 h 143"/>
                <a:gd name="T34" fmla="*/ 6 w 180"/>
                <a:gd name="T35" fmla="*/ 2 h 143"/>
                <a:gd name="T36" fmla="*/ 5 w 180"/>
                <a:gd name="T37" fmla="*/ 1 h 143"/>
                <a:gd name="T38" fmla="*/ 4 w 180"/>
                <a:gd name="T39" fmla="*/ 0 h 143"/>
                <a:gd name="T40" fmla="*/ 3 w 180"/>
                <a:gd name="T41" fmla="*/ 1 h 143"/>
                <a:gd name="T42" fmla="*/ 2 w 180"/>
                <a:gd name="T43" fmla="*/ 1 h 143"/>
                <a:gd name="T44" fmla="*/ 2 w 180"/>
                <a:gd name="T45" fmla="*/ 2 h 143"/>
                <a:gd name="T46" fmla="*/ 1 w 180"/>
                <a:gd name="T47" fmla="*/ 3 h 143"/>
                <a:gd name="T48" fmla="*/ 1 w 180"/>
                <a:gd name="T49" fmla="*/ 4 h 143"/>
                <a:gd name="T50" fmla="*/ 0 w 180"/>
                <a:gd name="T51" fmla="*/ 4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9" name="Freeform 156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0" name="Freeform 157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3 h 73"/>
                <a:gd name="T2" fmla="*/ 1 w 52"/>
                <a:gd name="T3" fmla="*/ 3 h 73"/>
                <a:gd name="T4" fmla="*/ 2 w 52"/>
                <a:gd name="T5" fmla="*/ 3 h 73"/>
                <a:gd name="T6" fmla="*/ 2 w 52"/>
                <a:gd name="T7" fmla="*/ 2 h 73"/>
                <a:gd name="T8" fmla="*/ 2 w 52"/>
                <a:gd name="T9" fmla="*/ 2 h 73"/>
                <a:gd name="T10" fmla="*/ 2 w 52"/>
                <a:gd name="T11" fmla="*/ 2 h 73"/>
                <a:gd name="T12" fmla="*/ 2 w 52"/>
                <a:gd name="T13" fmla="*/ 1 h 73"/>
                <a:gd name="T14" fmla="*/ 2 w 52"/>
                <a:gd name="T15" fmla="*/ 1 h 73"/>
                <a:gd name="T16" fmla="*/ 2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2 h 73"/>
                <a:gd name="T28" fmla="*/ 1 w 52"/>
                <a:gd name="T29" fmla="*/ 2 h 73"/>
                <a:gd name="T30" fmla="*/ 1 w 52"/>
                <a:gd name="T31" fmla="*/ 2 h 73"/>
                <a:gd name="T32" fmla="*/ 1 w 52"/>
                <a:gd name="T33" fmla="*/ 3 h 73"/>
                <a:gd name="T34" fmla="*/ 1 w 52"/>
                <a:gd name="T35" fmla="*/ 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1" name="Freeform 158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3 h 73"/>
                <a:gd name="T2" fmla="*/ 1 w 52"/>
                <a:gd name="T3" fmla="*/ 3 h 73"/>
                <a:gd name="T4" fmla="*/ 2 w 52"/>
                <a:gd name="T5" fmla="*/ 3 h 73"/>
                <a:gd name="T6" fmla="*/ 2 w 52"/>
                <a:gd name="T7" fmla="*/ 2 h 73"/>
                <a:gd name="T8" fmla="*/ 2 w 52"/>
                <a:gd name="T9" fmla="*/ 2 h 73"/>
                <a:gd name="T10" fmla="*/ 2 w 52"/>
                <a:gd name="T11" fmla="*/ 2 h 73"/>
                <a:gd name="T12" fmla="*/ 2 w 52"/>
                <a:gd name="T13" fmla="*/ 1 h 73"/>
                <a:gd name="T14" fmla="*/ 2 w 52"/>
                <a:gd name="T15" fmla="*/ 1 h 73"/>
                <a:gd name="T16" fmla="*/ 2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2 h 73"/>
                <a:gd name="T28" fmla="*/ 1 w 52"/>
                <a:gd name="T29" fmla="*/ 2 h 73"/>
                <a:gd name="T30" fmla="*/ 1 w 52"/>
                <a:gd name="T31" fmla="*/ 2 h 73"/>
                <a:gd name="T32" fmla="*/ 1 w 52"/>
                <a:gd name="T33" fmla="*/ 3 h 73"/>
                <a:gd name="T34" fmla="*/ 1 w 52"/>
                <a:gd name="T35" fmla="*/ 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2" name="Freeform 159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3 w 71"/>
                <a:gd name="T1" fmla="*/ 2 h 58"/>
                <a:gd name="T2" fmla="*/ 3 w 71"/>
                <a:gd name="T3" fmla="*/ 2 h 58"/>
                <a:gd name="T4" fmla="*/ 3 w 71"/>
                <a:gd name="T5" fmla="*/ 2 h 58"/>
                <a:gd name="T6" fmla="*/ 2 w 71"/>
                <a:gd name="T7" fmla="*/ 2 h 58"/>
                <a:gd name="T8" fmla="*/ 2 w 71"/>
                <a:gd name="T9" fmla="*/ 1 h 58"/>
                <a:gd name="T10" fmla="*/ 2 w 71"/>
                <a:gd name="T11" fmla="*/ 1 h 58"/>
                <a:gd name="T12" fmla="*/ 2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2 h 58"/>
                <a:gd name="T22" fmla="*/ 1 w 71"/>
                <a:gd name="T23" fmla="*/ 2 h 58"/>
                <a:gd name="T24" fmla="*/ 1 w 71"/>
                <a:gd name="T25" fmla="*/ 2 h 58"/>
                <a:gd name="T26" fmla="*/ 1 w 71"/>
                <a:gd name="T27" fmla="*/ 2 h 58"/>
                <a:gd name="T28" fmla="*/ 2 w 71"/>
                <a:gd name="T29" fmla="*/ 2 h 58"/>
                <a:gd name="T30" fmla="*/ 2 w 71"/>
                <a:gd name="T31" fmla="*/ 2 h 58"/>
                <a:gd name="T32" fmla="*/ 2 w 71"/>
                <a:gd name="T33" fmla="*/ 2 h 58"/>
                <a:gd name="T34" fmla="*/ 3 w 71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3" name="Freeform 160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3 w 71"/>
                <a:gd name="T1" fmla="*/ 0 h 57"/>
                <a:gd name="T2" fmla="*/ 3 w 71"/>
                <a:gd name="T3" fmla="*/ 0 h 57"/>
                <a:gd name="T4" fmla="*/ 2 w 71"/>
                <a:gd name="T5" fmla="*/ 0 h 57"/>
                <a:gd name="T6" fmla="*/ 2 w 71"/>
                <a:gd name="T7" fmla="*/ 0 h 57"/>
                <a:gd name="T8" fmla="*/ 2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1 h 57"/>
                <a:gd name="T20" fmla="*/ 1 w 71"/>
                <a:gd name="T21" fmla="*/ 1 h 57"/>
                <a:gd name="T22" fmla="*/ 1 w 71"/>
                <a:gd name="T23" fmla="*/ 1 h 57"/>
                <a:gd name="T24" fmla="*/ 2 w 71"/>
                <a:gd name="T25" fmla="*/ 1 h 57"/>
                <a:gd name="T26" fmla="*/ 2 w 71"/>
                <a:gd name="T27" fmla="*/ 1 h 57"/>
                <a:gd name="T28" fmla="*/ 2 w 71"/>
                <a:gd name="T29" fmla="*/ 1 h 57"/>
                <a:gd name="T30" fmla="*/ 2 w 71"/>
                <a:gd name="T31" fmla="*/ 0 h 57"/>
                <a:gd name="T32" fmla="*/ 3 w 71"/>
                <a:gd name="T33" fmla="*/ 0 h 57"/>
                <a:gd name="T34" fmla="*/ 3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4" name="Freeform 161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1 h 73"/>
                <a:gd name="T12" fmla="*/ 0 w 52"/>
                <a:gd name="T13" fmla="*/ 1 h 73"/>
                <a:gd name="T14" fmla="*/ 1 w 52"/>
                <a:gd name="T15" fmla="*/ 1 h 73"/>
                <a:gd name="T16" fmla="*/ 1 w 52"/>
                <a:gd name="T17" fmla="*/ 2 h 73"/>
                <a:gd name="T18" fmla="*/ 1 w 52"/>
                <a:gd name="T19" fmla="*/ 2 h 73"/>
                <a:gd name="T20" fmla="*/ 2 w 52"/>
                <a:gd name="T21" fmla="*/ 2 h 73"/>
                <a:gd name="T22" fmla="*/ 2 w 52"/>
                <a:gd name="T23" fmla="*/ 1 h 73"/>
                <a:gd name="T24" fmla="*/ 2 w 52"/>
                <a:gd name="T25" fmla="*/ 1 h 73"/>
                <a:gd name="T26" fmla="*/ 2 w 52"/>
                <a:gd name="T27" fmla="*/ 1 h 73"/>
                <a:gd name="T28" fmla="*/ 2 w 52"/>
                <a:gd name="T29" fmla="*/ 0 h 73"/>
                <a:gd name="T30" fmla="*/ 2 w 52"/>
                <a:gd name="T31" fmla="*/ 0 h 73"/>
                <a:gd name="T32" fmla="*/ 2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" name="Freeform 162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1 h 57"/>
                <a:gd name="T10" fmla="*/ 1 w 71"/>
                <a:gd name="T11" fmla="*/ 1 h 57"/>
                <a:gd name="T12" fmla="*/ 1 w 71"/>
                <a:gd name="T13" fmla="*/ 1 h 57"/>
                <a:gd name="T14" fmla="*/ 2 w 71"/>
                <a:gd name="T15" fmla="*/ 1 h 57"/>
                <a:gd name="T16" fmla="*/ 2 w 71"/>
                <a:gd name="T17" fmla="*/ 1 h 57"/>
                <a:gd name="T18" fmla="*/ 3 w 71"/>
                <a:gd name="T19" fmla="*/ 1 h 57"/>
                <a:gd name="T20" fmla="*/ 3 w 71"/>
                <a:gd name="T21" fmla="*/ 0 h 57"/>
                <a:gd name="T22" fmla="*/ 3 w 71"/>
                <a:gd name="T23" fmla="*/ 0 h 57"/>
                <a:gd name="T24" fmla="*/ 2 w 71"/>
                <a:gd name="T25" fmla="*/ 0 h 57"/>
                <a:gd name="T26" fmla="*/ 2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" name="Freeform 163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1 h 57"/>
                <a:gd name="T2" fmla="*/ 1 w 71"/>
                <a:gd name="T3" fmla="*/ 1 h 57"/>
                <a:gd name="T4" fmla="*/ 1 w 71"/>
                <a:gd name="T5" fmla="*/ 1 h 57"/>
                <a:gd name="T6" fmla="*/ 1 w 71"/>
                <a:gd name="T7" fmla="*/ 1 h 57"/>
                <a:gd name="T8" fmla="*/ 1 w 71"/>
                <a:gd name="T9" fmla="*/ 1 h 57"/>
                <a:gd name="T10" fmla="*/ 2 w 71"/>
                <a:gd name="T11" fmla="*/ 1 h 57"/>
                <a:gd name="T12" fmla="*/ 2 w 71"/>
                <a:gd name="T13" fmla="*/ 1 h 57"/>
                <a:gd name="T14" fmla="*/ 3 w 71"/>
                <a:gd name="T15" fmla="*/ 1 h 57"/>
                <a:gd name="T16" fmla="*/ 3 w 71"/>
                <a:gd name="T17" fmla="*/ 1 h 57"/>
                <a:gd name="T18" fmla="*/ 3 w 71"/>
                <a:gd name="T19" fmla="*/ 0 h 57"/>
                <a:gd name="T20" fmla="*/ 2 w 71"/>
                <a:gd name="T21" fmla="*/ 0 h 57"/>
                <a:gd name="T22" fmla="*/ 2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1 h 57"/>
                <a:gd name="T32" fmla="*/ 1 w 71"/>
                <a:gd name="T33" fmla="*/ 1 h 57"/>
                <a:gd name="T34" fmla="*/ 0 w 71"/>
                <a:gd name="T35" fmla="*/ 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" name="Freeform 164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" name="Freeform 165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2 h 73"/>
                <a:gd name="T2" fmla="*/ 1 w 53"/>
                <a:gd name="T3" fmla="*/ 2 h 73"/>
                <a:gd name="T4" fmla="*/ 1 w 53"/>
                <a:gd name="T5" fmla="*/ 2 h 73"/>
                <a:gd name="T6" fmla="*/ 1 w 53"/>
                <a:gd name="T7" fmla="*/ 1 h 73"/>
                <a:gd name="T8" fmla="*/ 1 w 53"/>
                <a:gd name="T9" fmla="*/ 1 h 73"/>
                <a:gd name="T10" fmla="*/ 1 w 53"/>
                <a:gd name="T11" fmla="*/ 1 h 73"/>
                <a:gd name="T12" fmla="*/ 1 w 53"/>
                <a:gd name="T13" fmla="*/ 0 h 73"/>
                <a:gd name="T14" fmla="*/ 1 w 53"/>
                <a:gd name="T15" fmla="*/ 0 h 73"/>
                <a:gd name="T16" fmla="*/ 1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1 h 73"/>
                <a:gd name="T28" fmla="*/ 0 w 53"/>
                <a:gd name="T29" fmla="*/ 1 h 73"/>
                <a:gd name="T30" fmla="*/ 0 w 53"/>
                <a:gd name="T31" fmla="*/ 1 h 73"/>
                <a:gd name="T32" fmla="*/ 0 w 53"/>
                <a:gd name="T33" fmla="*/ 2 h 73"/>
                <a:gd name="T34" fmla="*/ 0 w 53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" name="Freeform 166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2 h 73"/>
                <a:gd name="T2" fmla="*/ 1 w 53"/>
                <a:gd name="T3" fmla="*/ 2 h 73"/>
                <a:gd name="T4" fmla="*/ 1 w 53"/>
                <a:gd name="T5" fmla="*/ 2 h 73"/>
                <a:gd name="T6" fmla="*/ 1 w 53"/>
                <a:gd name="T7" fmla="*/ 1 h 73"/>
                <a:gd name="T8" fmla="*/ 1 w 53"/>
                <a:gd name="T9" fmla="*/ 1 h 73"/>
                <a:gd name="T10" fmla="*/ 1 w 53"/>
                <a:gd name="T11" fmla="*/ 1 h 73"/>
                <a:gd name="T12" fmla="*/ 1 w 53"/>
                <a:gd name="T13" fmla="*/ 0 h 73"/>
                <a:gd name="T14" fmla="*/ 1 w 53"/>
                <a:gd name="T15" fmla="*/ 0 h 73"/>
                <a:gd name="T16" fmla="*/ 1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1 h 73"/>
                <a:gd name="T28" fmla="*/ 0 w 53"/>
                <a:gd name="T29" fmla="*/ 1 h 73"/>
                <a:gd name="T30" fmla="*/ 0 w 53"/>
                <a:gd name="T31" fmla="*/ 1 h 73"/>
                <a:gd name="T32" fmla="*/ 0 w 53"/>
                <a:gd name="T33" fmla="*/ 2 h 73"/>
                <a:gd name="T34" fmla="*/ 0 w 53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" name="Freeform 167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3 w 71"/>
                <a:gd name="T1" fmla="*/ 2 h 58"/>
                <a:gd name="T2" fmla="*/ 3 w 71"/>
                <a:gd name="T3" fmla="*/ 2 h 58"/>
                <a:gd name="T4" fmla="*/ 3 w 71"/>
                <a:gd name="T5" fmla="*/ 2 h 58"/>
                <a:gd name="T6" fmla="*/ 2 w 71"/>
                <a:gd name="T7" fmla="*/ 2 h 58"/>
                <a:gd name="T8" fmla="*/ 2 w 71"/>
                <a:gd name="T9" fmla="*/ 1 h 58"/>
                <a:gd name="T10" fmla="*/ 2 w 71"/>
                <a:gd name="T11" fmla="*/ 1 h 58"/>
                <a:gd name="T12" fmla="*/ 2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2 h 58"/>
                <a:gd name="T24" fmla="*/ 1 w 71"/>
                <a:gd name="T25" fmla="*/ 2 h 58"/>
                <a:gd name="T26" fmla="*/ 1 w 71"/>
                <a:gd name="T27" fmla="*/ 2 h 58"/>
                <a:gd name="T28" fmla="*/ 2 w 71"/>
                <a:gd name="T29" fmla="*/ 2 h 58"/>
                <a:gd name="T30" fmla="*/ 2 w 71"/>
                <a:gd name="T31" fmla="*/ 2 h 58"/>
                <a:gd name="T32" fmla="*/ 2 w 71"/>
                <a:gd name="T33" fmla="*/ 2 h 58"/>
                <a:gd name="T34" fmla="*/ 3 w 71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" name="Freeform 168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3 w 72"/>
                <a:gd name="T1" fmla="*/ 1 h 56"/>
                <a:gd name="T2" fmla="*/ 3 w 72"/>
                <a:gd name="T3" fmla="*/ 0 h 56"/>
                <a:gd name="T4" fmla="*/ 2 w 72"/>
                <a:gd name="T5" fmla="*/ 0 h 56"/>
                <a:gd name="T6" fmla="*/ 2 w 72"/>
                <a:gd name="T7" fmla="*/ 0 h 56"/>
                <a:gd name="T8" fmla="*/ 2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2 h 56"/>
                <a:gd name="T20" fmla="*/ 1 w 72"/>
                <a:gd name="T21" fmla="*/ 2 h 56"/>
                <a:gd name="T22" fmla="*/ 1 w 72"/>
                <a:gd name="T23" fmla="*/ 2 h 56"/>
                <a:gd name="T24" fmla="*/ 2 w 72"/>
                <a:gd name="T25" fmla="*/ 2 h 56"/>
                <a:gd name="T26" fmla="*/ 2 w 72"/>
                <a:gd name="T27" fmla="*/ 2 h 56"/>
                <a:gd name="T28" fmla="*/ 2 w 72"/>
                <a:gd name="T29" fmla="*/ 2 h 56"/>
                <a:gd name="T30" fmla="*/ 3 w 72"/>
                <a:gd name="T31" fmla="*/ 1 h 56"/>
                <a:gd name="T32" fmla="*/ 3 w 72"/>
                <a:gd name="T33" fmla="*/ 1 h 56"/>
                <a:gd name="T34" fmla="*/ 3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" name="Freeform 169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1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2 h 72"/>
                <a:gd name="T12" fmla="*/ 0 w 53"/>
                <a:gd name="T13" fmla="*/ 2 h 72"/>
                <a:gd name="T14" fmla="*/ 0 w 53"/>
                <a:gd name="T15" fmla="*/ 2 h 72"/>
                <a:gd name="T16" fmla="*/ 0 w 53"/>
                <a:gd name="T17" fmla="*/ 3 h 72"/>
                <a:gd name="T18" fmla="*/ 0 w 53"/>
                <a:gd name="T19" fmla="*/ 3 h 72"/>
                <a:gd name="T20" fmla="*/ 1 w 53"/>
                <a:gd name="T21" fmla="*/ 3 h 72"/>
                <a:gd name="T22" fmla="*/ 1 w 53"/>
                <a:gd name="T23" fmla="*/ 2 h 72"/>
                <a:gd name="T24" fmla="*/ 1 w 53"/>
                <a:gd name="T25" fmla="*/ 2 h 72"/>
                <a:gd name="T26" fmla="*/ 1 w 53"/>
                <a:gd name="T27" fmla="*/ 2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" name="Freeform 170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2 h 56"/>
                <a:gd name="T10" fmla="*/ 1 w 71"/>
                <a:gd name="T11" fmla="*/ 2 h 56"/>
                <a:gd name="T12" fmla="*/ 1 w 71"/>
                <a:gd name="T13" fmla="*/ 2 h 56"/>
                <a:gd name="T14" fmla="*/ 2 w 71"/>
                <a:gd name="T15" fmla="*/ 2 h 56"/>
                <a:gd name="T16" fmla="*/ 2 w 71"/>
                <a:gd name="T17" fmla="*/ 2 h 56"/>
                <a:gd name="T18" fmla="*/ 3 w 71"/>
                <a:gd name="T19" fmla="*/ 2 h 56"/>
                <a:gd name="T20" fmla="*/ 3 w 71"/>
                <a:gd name="T21" fmla="*/ 1 h 56"/>
                <a:gd name="T22" fmla="*/ 3 w 71"/>
                <a:gd name="T23" fmla="*/ 1 h 56"/>
                <a:gd name="T24" fmla="*/ 2 w 71"/>
                <a:gd name="T25" fmla="*/ 1 h 56"/>
                <a:gd name="T26" fmla="*/ 2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" name="Freeform 171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1 h 57"/>
                <a:gd name="T2" fmla="*/ 1 w 72"/>
                <a:gd name="T3" fmla="*/ 1 h 57"/>
                <a:gd name="T4" fmla="*/ 1 w 72"/>
                <a:gd name="T5" fmla="*/ 1 h 57"/>
                <a:gd name="T6" fmla="*/ 1 w 72"/>
                <a:gd name="T7" fmla="*/ 1 h 57"/>
                <a:gd name="T8" fmla="*/ 1 w 72"/>
                <a:gd name="T9" fmla="*/ 1 h 57"/>
                <a:gd name="T10" fmla="*/ 2 w 72"/>
                <a:gd name="T11" fmla="*/ 1 h 57"/>
                <a:gd name="T12" fmla="*/ 2 w 72"/>
                <a:gd name="T13" fmla="*/ 1 h 57"/>
                <a:gd name="T14" fmla="*/ 3 w 72"/>
                <a:gd name="T15" fmla="*/ 1 h 57"/>
                <a:gd name="T16" fmla="*/ 3 w 72"/>
                <a:gd name="T17" fmla="*/ 0 h 57"/>
                <a:gd name="T18" fmla="*/ 3 w 72"/>
                <a:gd name="T19" fmla="*/ 0 h 57"/>
                <a:gd name="T20" fmla="*/ 2 w 72"/>
                <a:gd name="T21" fmla="*/ 0 h 57"/>
                <a:gd name="T22" fmla="*/ 2 w 72"/>
                <a:gd name="T23" fmla="*/ 0 h 57"/>
                <a:gd name="T24" fmla="*/ 2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1 h 57"/>
                <a:gd name="T32" fmla="*/ 1 w 72"/>
                <a:gd name="T33" fmla="*/ 1 h 57"/>
                <a:gd name="T34" fmla="*/ 0 w 72"/>
                <a:gd name="T35" fmla="*/ 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" name="Freeform 172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" name="Freeform 173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2 h 73"/>
                <a:gd name="T2" fmla="*/ 1 w 52"/>
                <a:gd name="T3" fmla="*/ 2 h 73"/>
                <a:gd name="T4" fmla="*/ 2 w 52"/>
                <a:gd name="T5" fmla="*/ 2 h 73"/>
                <a:gd name="T6" fmla="*/ 2 w 52"/>
                <a:gd name="T7" fmla="*/ 1 h 73"/>
                <a:gd name="T8" fmla="*/ 2 w 52"/>
                <a:gd name="T9" fmla="*/ 1 h 73"/>
                <a:gd name="T10" fmla="*/ 2 w 52"/>
                <a:gd name="T11" fmla="*/ 1 h 73"/>
                <a:gd name="T12" fmla="*/ 2 w 52"/>
                <a:gd name="T13" fmla="*/ 0 h 73"/>
                <a:gd name="T14" fmla="*/ 2 w 52"/>
                <a:gd name="T15" fmla="*/ 0 h 73"/>
                <a:gd name="T16" fmla="*/ 2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2 h 73"/>
                <a:gd name="T34" fmla="*/ 1 w 52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" name="Freeform 174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2 h 73"/>
                <a:gd name="T2" fmla="*/ 1 w 52"/>
                <a:gd name="T3" fmla="*/ 2 h 73"/>
                <a:gd name="T4" fmla="*/ 2 w 52"/>
                <a:gd name="T5" fmla="*/ 2 h 73"/>
                <a:gd name="T6" fmla="*/ 2 w 52"/>
                <a:gd name="T7" fmla="*/ 1 h 73"/>
                <a:gd name="T8" fmla="*/ 2 w 52"/>
                <a:gd name="T9" fmla="*/ 1 h 73"/>
                <a:gd name="T10" fmla="*/ 2 w 52"/>
                <a:gd name="T11" fmla="*/ 1 h 73"/>
                <a:gd name="T12" fmla="*/ 2 w 52"/>
                <a:gd name="T13" fmla="*/ 0 h 73"/>
                <a:gd name="T14" fmla="*/ 2 w 52"/>
                <a:gd name="T15" fmla="*/ 0 h 73"/>
                <a:gd name="T16" fmla="*/ 2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2 h 73"/>
                <a:gd name="T34" fmla="*/ 1 w 52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" name="Freeform 175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2 w 72"/>
                <a:gd name="T1" fmla="*/ 1 h 58"/>
                <a:gd name="T2" fmla="*/ 2 w 72"/>
                <a:gd name="T3" fmla="*/ 1 h 58"/>
                <a:gd name="T4" fmla="*/ 2 w 72"/>
                <a:gd name="T5" fmla="*/ 1 h 58"/>
                <a:gd name="T6" fmla="*/ 2 w 72"/>
                <a:gd name="T7" fmla="*/ 1 h 58"/>
                <a:gd name="T8" fmla="*/ 1 w 72"/>
                <a:gd name="T9" fmla="*/ 0 h 58"/>
                <a:gd name="T10" fmla="*/ 1 w 72"/>
                <a:gd name="T11" fmla="*/ 0 h 58"/>
                <a:gd name="T12" fmla="*/ 1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1 h 58"/>
                <a:gd name="T24" fmla="*/ 0 w 72"/>
                <a:gd name="T25" fmla="*/ 1 h 58"/>
                <a:gd name="T26" fmla="*/ 0 w 72"/>
                <a:gd name="T27" fmla="*/ 1 h 58"/>
                <a:gd name="T28" fmla="*/ 1 w 72"/>
                <a:gd name="T29" fmla="*/ 1 h 58"/>
                <a:gd name="T30" fmla="*/ 1 w 72"/>
                <a:gd name="T31" fmla="*/ 1 h 58"/>
                <a:gd name="T32" fmla="*/ 1 w 72"/>
                <a:gd name="T33" fmla="*/ 1 h 58"/>
                <a:gd name="T34" fmla="*/ 2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" name="Freeform 176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2 w 72"/>
                <a:gd name="T1" fmla="*/ 1 h 56"/>
                <a:gd name="T2" fmla="*/ 2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2 h 56"/>
                <a:gd name="T20" fmla="*/ 0 w 72"/>
                <a:gd name="T21" fmla="*/ 2 h 56"/>
                <a:gd name="T22" fmla="*/ 0 w 72"/>
                <a:gd name="T23" fmla="*/ 2 h 56"/>
                <a:gd name="T24" fmla="*/ 1 w 72"/>
                <a:gd name="T25" fmla="*/ 2 h 56"/>
                <a:gd name="T26" fmla="*/ 1 w 72"/>
                <a:gd name="T27" fmla="*/ 2 h 56"/>
                <a:gd name="T28" fmla="*/ 1 w 72"/>
                <a:gd name="T29" fmla="*/ 2 h 56"/>
                <a:gd name="T30" fmla="*/ 2 w 72"/>
                <a:gd name="T31" fmla="*/ 1 h 56"/>
                <a:gd name="T32" fmla="*/ 2 w 72"/>
                <a:gd name="T33" fmla="*/ 1 h 56"/>
                <a:gd name="T34" fmla="*/ 2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" name="Freeform 177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2 h 72"/>
                <a:gd name="T12" fmla="*/ 0 w 53"/>
                <a:gd name="T13" fmla="*/ 2 h 72"/>
                <a:gd name="T14" fmla="*/ 1 w 53"/>
                <a:gd name="T15" fmla="*/ 2 h 72"/>
                <a:gd name="T16" fmla="*/ 1 w 53"/>
                <a:gd name="T17" fmla="*/ 3 h 72"/>
                <a:gd name="T18" fmla="*/ 1 w 53"/>
                <a:gd name="T19" fmla="*/ 3 h 72"/>
                <a:gd name="T20" fmla="*/ 2 w 53"/>
                <a:gd name="T21" fmla="*/ 3 h 72"/>
                <a:gd name="T22" fmla="*/ 2 w 53"/>
                <a:gd name="T23" fmla="*/ 2 h 72"/>
                <a:gd name="T24" fmla="*/ 2 w 53"/>
                <a:gd name="T25" fmla="*/ 2 h 72"/>
                <a:gd name="T26" fmla="*/ 2 w 53"/>
                <a:gd name="T27" fmla="*/ 2 h 72"/>
                <a:gd name="T28" fmla="*/ 2 w 53"/>
                <a:gd name="T29" fmla="*/ 1 h 72"/>
                <a:gd name="T30" fmla="*/ 2 w 53"/>
                <a:gd name="T31" fmla="*/ 1 h 72"/>
                <a:gd name="T32" fmla="*/ 2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" name="Freeform 178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2 h 57"/>
                <a:gd name="T10" fmla="*/ 0 w 72"/>
                <a:gd name="T11" fmla="*/ 2 h 57"/>
                <a:gd name="T12" fmla="*/ 1 w 72"/>
                <a:gd name="T13" fmla="*/ 2 h 57"/>
                <a:gd name="T14" fmla="*/ 1 w 72"/>
                <a:gd name="T15" fmla="*/ 2 h 57"/>
                <a:gd name="T16" fmla="*/ 1 w 72"/>
                <a:gd name="T17" fmla="*/ 2 h 57"/>
                <a:gd name="T18" fmla="*/ 2 w 72"/>
                <a:gd name="T19" fmla="*/ 2 h 57"/>
                <a:gd name="T20" fmla="*/ 2 w 72"/>
                <a:gd name="T21" fmla="*/ 1 h 57"/>
                <a:gd name="T22" fmla="*/ 2 w 72"/>
                <a:gd name="T23" fmla="*/ 1 h 57"/>
                <a:gd name="T24" fmla="*/ 1 w 72"/>
                <a:gd name="T25" fmla="*/ 1 h 57"/>
                <a:gd name="T26" fmla="*/ 1 w 72"/>
                <a:gd name="T27" fmla="*/ 1 h 57"/>
                <a:gd name="T28" fmla="*/ 1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" name="Freeform 179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2 h 58"/>
                <a:gd name="T2" fmla="*/ 0 w 72"/>
                <a:gd name="T3" fmla="*/ 2 h 58"/>
                <a:gd name="T4" fmla="*/ 0 w 72"/>
                <a:gd name="T5" fmla="*/ 2 h 58"/>
                <a:gd name="T6" fmla="*/ 0 w 72"/>
                <a:gd name="T7" fmla="*/ 2 h 58"/>
                <a:gd name="T8" fmla="*/ 1 w 72"/>
                <a:gd name="T9" fmla="*/ 2 h 58"/>
                <a:gd name="T10" fmla="*/ 1 w 72"/>
                <a:gd name="T11" fmla="*/ 2 h 58"/>
                <a:gd name="T12" fmla="*/ 1 w 72"/>
                <a:gd name="T13" fmla="*/ 2 h 58"/>
                <a:gd name="T14" fmla="*/ 2 w 72"/>
                <a:gd name="T15" fmla="*/ 2 h 58"/>
                <a:gd name="T16" fmla="*/ 2 w 72"/>
                <a:gd name="T17" fmla="*/ 1 h 58"/>
                <a:gd name="T18" fmla="*/ 2 w 72"/>
                <a:gd name="T19" fmla="*/ 1 h 58"/>
                <a:gd name="T20" fmla="*/ 1 w 72"/>
                <a:gd name="T21" fmla="*/ 1 h 58"/>
                <a:gd name="T22" fmla="*/ 1 w 72"/>
                <a:gd name="T23" fmla="*/ 0 h 58"/>
                <a:gd name="T24" fmla="*/ 1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2 h 58"/>
                <a:gd name="T32" fmla="*/ 0 w 72"/>
                <a:gd name="T33" fmla="*/ 2 h 58"/>
                <a:gd name="T34" fmla="*/ 0 w 72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" name="Freeform 180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5 w 144"/>
                <a:gd name="T1" fmla="*/ 0 h 167"/>
                <a:gd name="T2" fmla="*/ 5 w 144"/>
                <a:gd name="T3" fmla="*/ 1 h 167"/>
                <a:gd name="T4" fmla="*/ 5 w 144"/>
                <a:gd name="T5" fmla="*/ 2 h 167"/>
                <a:gd name="T6" fmla="*/ 5 w 144"/>
                <a:gd name="T7" fmla="*/ 3 h 167"/>
                <a:gd name="T8" fmla="*/ 4 w 144"/>
                <a:gd name="T9" fmla="*/ 4 h 167"/>
                <a:gd name="T10" fmla="*/ 4 w 144"/>
                <a:gd name="T11" fmla="*/ 5 h 167"/>
                <a:gd name="T12" fmla="*/ 3 w 144"/>
                <a:gd name="T13" fmla="*/ 5 h 167"/>
                <a:gd name="T14" fmla="*/ 2 w 144"/>
                <a:gd name="T15" fmla="*/ 6 h 167"/>
                <a:gd name="T16" fmla="*/ 2 w 144"/>
                <a:gd name="T17" fmla="*/ 6 h 167"/>
                <a:gd name="T18" fmla="*/ 1 w 144"/>
                <a:gd name="T19" fmla="*/ 6 h 167"/>
                <a:gd name="T20" fmla="*/ 1 w 144"/>
                <a:gd name="T21" fmla="*/ 5 h 167"/>
                <a:gd name="T22" fmla="*/ 0 w 144"/>
                <a:gd name="T23" fmla="*/ 5 h 167"/>
                <a:gd name="T24" fmla="*/ 1 w 144"/>
                <a:gd name="T25" fmla="*/ 4 h 167"/>
                <a:gd name="T26" fmla="*/ 1 w 144"/>
                <a:gd name="T27" fmla="*/ 4 h 167"/>
                <a:gd name="T28" fmla="*/ 1 w 144"/>
                <a:gd name="T29" fmla="*/ 3 h 167"/>
                <a:gd name="T30" fmla="*/ 2 w 144"/>
                <a:gd name="T31" fmla="*/ 3 h 167"/>
                <a:gd name="T32" fmla="*/ 2 w 144"/>
                <a:gd name="T33" fmla="*/ 3 h 167"/>
                <a:gd name="T34" fmla="*/ 3 w 144"/>
                <a:gd name="T35" fmla="*/ 3 h 167"/>
                <a:gd name="T36" fmla="*/ 3 w 144"/>
                <a:gd name="T37" fmla="*/ 3 h 167"/>
                <a:gd name="T38" fmla="*/ 4 w 144"/>
                <a:gd name="T39" fmla="*/ 2 h 167"/>
                <a:gd name="T40" fmla="*/ 4 w 144"/>
                <a:gd name="T41" fmla="*/ 2 h 167"/>
                <a:gd name="T42" fmla="*/ 5 w 144"/>
                <a:gd name="T43" fmla="*/ 1 h 167"/>
                <a:gd name="T44" fmla="*/ 5 w 144"/>
                <a:gd name="T45" fmla="*/ 1 h 167"/>
                <a:gd name="T46" fmla="*/ 5 w 144"/>
                <a:gd name="T47" fmla="*/ 1 h 167"/>
                <a:gd name="T48" fmla="*/ 5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" name="Freeform 181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7 w 204"/>
                <a:gd name="T1" fmla="*/ 0 h 82"/>
                <a:gd name="T2" fmla="*/ 7 w 204"/>
                <a:gd name="T3" fmla="*/ 0 h 82"/>
                <a:gd name="T4" fmla="*/ 6 w 204"/>
                <a:gd name="T5" fmla="*/ 0 h 82"/>
                <a:gd name="T6" fmla="*/ 6 w 204"/>
                <a:gd name="T7" fmla="*/ 0 h 82"/>
                <a:gd name="T8" fmla="*/ 6 w 204"/>
                <a:gd name="T9" fmla="*/ 1 h 82"/>
                <a:gd name="T10" fmla="*/ 5 w 204"/>
                <a:gd name="T11" fmla="*/ 1 h 82"/>
                <a:gd name="T12" fmla="*/ 5 w 204"/>
                <a:gd name="T13" fmla="*/ 1 h 82"/>
                <a:gd name="T14" fmla="*/ 4 w 204"/>
                <a:gd name="T15" fmla="*/ 2 h 82"/>
                <a:gd name="T16" fmla="*/ 4 w 204"/>
                <a:gd name="T17" fmla="*/ 2 h 82"/>
                <a:gd name="T18" fmla="*/ 4 w 204"/>
                <a:gd name="T19" fmla="*/ 2 h 82"/>
                <a:gd name="T20" fmla="*/ 3 w 204"/>
                <a:gd name="T21" fmla="*/ 2 h 82"/>
                <a:gd name="T22" fmla="*/ 3 w 204"/>
                <a:gd name="T23" fmla="*/ 2 h 82"/>
                <a:gd name="T24" fmla="*/ 2 w 204"/>
                <a:gd name="T25" fmla="*/ 2 h 82"/>
                <a:gd name="T26" fmla="*/ 2 w 204"/>
                <a:gd name="T27" fmla="*/ 2 h 82"/>
                <a:gd name="T28" fmla="*/ 2 w 204"/>
                <a:gd name="T29" fmla="*/ 2 h 82"/>
                <a:gd name="T30" fmla="*/ 1 w 204"/>
                <a:gd name="T31" fmla="*/ 2 h 82"/>
                <a:gd name="T32" fmla="*/ 1 w 204"/>
                <a:gd name="T33" fmla="*/ 2 h 82"/>
                <a:gd name="T34" fmla="*/ 1 w 204"/>
                <a:gd name="T35" fmla="*/ 1 h 82"/>
                <a:gd name="T36" fmla="*/ 0 w 204"/>
                <a:gd name="T37" fmla="*/ 1 h 82"/>
                <a:gd name="T38" fmla="*/ 1 w 204"/>
                <a:gd name="T39" fmla="*/ 0 h 82"/>
                <a:gd name="T40" fmla="*/ 1 w 204"/>
                <a:gd name="T41" fmla="*/ 0 h 82"/>
                <a:gd name="T42" fmla="*/ 2 w 204"/>
                <a:gd name="T43" fmla="*/ 0 h 82"/>
                <a:gd name="T44" fmla="*/ 2 w 204"/>
                <a:gd name="T45" fmla="*/ 0 h 82"/>
                <a:gd name="T46" fmla="*/ 3 w 204"/>
                <a:gd name="T47" fmla="*/ 0 h 82"/>
                <a:gd name="T48" fmla="*/ 3 w 204"/>
                <a:gd name="T49" fmla="*/ 0 h 82"/>
                <a:gd name="T50" fmla="*/ 4 w 204"/>
                <a:gd name="T51" fmla="*/ 0 h 82"/>
                <a:gd name="T52" fmla="*/ 4 w 204"/>
                <a:gd name="T53" fmla="*/ 0 h 82"/>
                <a:gd name="T54" fmla="*/ 5 w 204"/>
                <a:gd name="T55" fmla="*/ 0 h 82"/>
                <a:gd name="T56" fmla="*/ 5 w 204"/>
                <a:gd name="T57" fmla="*/ 0 h 82"/>
                <a:gd name="T58" fmla="*/ 6 w 204"/>
                <a:gd name="T59" fmla="*/ 0 h 82"/>
                <a:gd name="T60" fmla="*/ 6 w 204"/>
                <a:gd name="T61" fmla="*/ 0 h 82"/>
                <a:gd name="T62" fmla="*/ 7 w 204"/>
                <a:gd name="T63" fmla="*/ 0 h 82"/>
                <a:gd name="T64" fmla="*/ 7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" name="Freeform 182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2 w 84"/>
                <a:gd name="T3" fmla="*/ 1 h 208"/>
                <a:gd name="T4" fmla="*/ 2 w 84"/>
                <a:gd name="T5" fmla="*/ 2 h 208"/>
                <a:gd name="T6" fmla="*/ 3 w 84"/>
                <a:gd name="T7" fmla="*/ 3 h 208"/>
                <a:gd name="T8" fmla="*/ 3 w 84"/>
                <a:gd name="T9" fmla="*/ 4 h 208"/>
                <a:gd name="T10" fmla="*/ 3 w 84"/>
                <a:gd name="T11" fmla="*/ 4 h 208"/>
                <a:gd name="T12" fmla="*/ 3 w 84"/>
                <a:gd name="T13" fmla="*/ 5 h 208"/>
                <a:gd name="T14" fmla="*/ 3 w 84"/>
                <a:gd name="T15" fmla="*/ 6 h 208"/>
                <a:gd name="T16" fmla="*/ 2 w 84"/>
                <a:gd name="T17" fmla="*/ 7 h 208"/>
                <a:gd name="T18" fmla="*/ 2 w 84"/>
                <a:gd name="T19" fmla="*/ 7 h 208"/>
                <a:gd name="T20" fmla="*/ 1 w 84"/>
                <a:gd name="T21" fmla="*/ 7 h 208"/>
                <a:gd name="T22" fmla="*/ 1 w 84"/>
                <a:gd name="T23" fmla="*/ 7 h 208"/>
                <a:gd name="T24" fmla="*/ 1 w 84"/>
                <a:gd name="T25" fmla="*/ 6 h 208"/>
                <a:gd name="T26" fmla="*/ 0 w 84"/>
                <a:gd name="T27" fmla="*/ 6 h 208"/>
                <a:gd name="T28" fmla="*/ 1 w 84"/>
                <a:gd name="T29" fmla="*/ 5 h 208"/>
                <a:gd name="T30" fmla="*/ 1 w 84"/>
                <a:gd name="T31" fmla="*/ 5 h 208"/>
                <a:gd name="T32" fmla="*/ 1 w 84"/>
                <a:gd name="T33" fmla="*/ 4 h 208"/>
                <a:gd name="T34" fmla="*/ 2 w 84"/>
                <a:gd name="T35" fmla="*/ 3 h 208"/>
                <a:gd name="T36" fmla="*/ 2 w 84"/>
                <a:gd name="T37" fmla="*/ 2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" name="Freeform 183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2 w 144"/>
                <a:gd name="T5" fmla="*/ 0 h 170"/>
                <a:gd name="T6" fmla="*/ 3 w 144"/>
                <a:gd name="T7" fmla="*/ 1 h 170"/>
                <a:gd name="T8" fmla="*/ 4 w 144"/>
                <a:gd name="T9" fmla="*/ 1 h 170"/>
                <a:gd name="T10" fmla="*/ 4 w 144"/>
                <a:gd name="T11" fmla="*/ 2 h 170"/>
                <a:gd name="T12" fmla="*/ 5 w 144"/>
                <a:gd name="T13" fmla="*/ 2 h 170"/>
                <a:gd name="T14" fmla="*/ 5 w 144"/>
                <a:gd name="T15" fmla="*/ 3 h 170"/>
                <a:gd name="T16" fmla="*/ 5 w 144"/>
                <a:gd name="T17" fmla="*/ 4 h 170"/>
                <a:gd name="T18" fmla="*/ 5 w 144"/>
                <a:gd name="T19" fmla="*/ 4 h 170"/>
                <a:gd name="T20" fmla="*/ 4 w 144"/>
                <a:gd name="T21" fmla="*/ 5 h 170"/>
                <a:gd name="T22" fmla="*/ 4 w 144"/>
                <a:gd name="T23" fmla="*/ 5 h 170"/>
                <a:gd name="T24" fmla="*/ 3 w 144"/>
                <a:gd name="T25" fmla="*/ 5 h 170"/>
                <a:gd name="T26" fmla="*/ 3 w 144"/>
                <a:gd name="T27" fmla="*/ 4 h 170"/>
                <a:gd name="T28" fmla="*/ 3 w 144"/>
                <a:gd name="T29" fmla="*/ 4 h 170"/>
                <a:gd name="T30" fmla="*/ 2 w 144"/>
                <a:gd name="T31" fmla="*/ 3 h 170"/>
                <a:gd name="T32" fmla="*/ 3 w 144"/>
                <a:gd name="T33" fmla="*/ 3 h 170"/>
                <a:gd name="T34" fmla="*/ 3 w 144"/>
                <a:gd name="T35" fmla="*/ 2 h 170"/>
                <a:gd name="T36" fmla="*/ 2 w 144"/>
                <a:gd name="T37" fmla="*/ 1 h 170"/>
                <a:gd name="T38" fmla="*/ 2 w 144"/>
                <a:gd name="T39" fmla="*/ 1 h 170"/>
                <a:gd name="T40" fmla="*/ 2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" name="Freeform 184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1 w 199"/>
                <a:gd name="T7" fmla="*/ 0 h 103"/>
                <a:gd name="T8" fmla="*/ 1 w 199"/>
                <a:gd name="T9" fmla="*/ 0 h 103"/>
                <a:gd name="T10" fmla="*/ 2 w 199"/>
                <a:gd name="T11" fmla="*/ 0 h 103"/>
                <a:gd name="T12" fmla="*/ 2 w 199"/>
                <a:gd name="T13" fmla="*/ 0 h 103"/>
                <a:gd name="T14" fmla="*/ 3 w 199"/>
                <a:gd name="T15" fmla="*/ 0 h 103"/>
                <a:gd name="T16" fmla="*/ 3 w 199"/>
                <a:gd name="T17" fmla="*/ 0 h 103"/>
                <a:gd name="T18" fmla="*/ 4 w 199"/>
                <a:gd name="T19" fmla="*/ 0 h 103"/>
                <a:gd name="T20" fmla="*/ 4 w 199"/>
                <a:gd name="T21" fmla="*/ 0 h 103"/>
                <a:gd name="T22" fmla="*/ 4 w 199"/>
                <a:gd name="T23" fmla="*/ 0 h 103"/>
                <a:gd name="T24" fmla="*/ 5 w 199"/>
                <a:gd name="T25" fmla="*/ 0 h 103"/>
                <a:gd name="T26" fmla="*/ 5 w 199"/>
                <a:gd name="T27" fmla="*/ 0 h 103"/>
                <a:gd name="T28" fmla="*/ 5 w 199"/>
                <a:gd name="T29" fmla="*/ 1 h 103"/>
                <a:gd name="T30" fmla="*/ 5 w 199"/>
                <a:gd name="T31" fmla="*/ 1 h 103"/>
                <a:gd name="T32" fmla="*/ 6 w 199"/>
                <a:gd name="T33" fmla="*/ 1 h 103"/>
                <a:gd name="T34" fmla="*/ 6 w 199"/>
                <a:gd name="T35" fmla="*/ 2 h 103"/>
                <a:gd name="T36" fmla="*/ 6 w 199"/>
                <a:gd name="T37" fmla="*/ 2 h 103"/>
                <a:gd name="T38" fmla="*/ 5 w 199"/>
                <a:gd name="T39" fmla="*/ 3 h 103"/>
                <a:gd name="T40" fmla="*/ 5 w 199"/>
                <a:gd name="T41" fmla="*/ 3 h 103"/>
                <a:gd name="T42" fmla="*/ 4 w 199"/>
                <a:gd name="T43" fmla="*/ 3 h 103"/>
                <a:gd name="T44" fmla="*/ 4 w 199"/>
                <a:gd name="T45" fmla="*/ 2 h 103"/>
                <a:gd name="T46" fmla="*/ 3 w 199"/>
                <a:gd name="T47" fmla="*/ 2 h 103"/>
                <a:gd name="T48" fmla="*/ 3 w 199"/>
                <a:gd name="T49" fmla="*/ 1 h 103"/>
                <a:gd name="T50" fmla="*/ 3 w 199"/>
                <a:gd name="T51" fmla="*/ 1 h 103"/>
                <a:gd name="T52" fmla="*/ 2 w 199"/>
                <a:gd name="T53" fmla="*/ 1 h 103"/>
                <a:gd name="T54" fmla="*/ 2 w 199"/>
                <a:gd name="T55" fmla="*/ 0 h 103"/>
                <a:gd name="T56" fmla="*/ 1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" name="Freeform 185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2 w 107"/>
                <a:gd name="T1" fmla="*/ 0 h 195"/>
                <a:gd name="T2" fmla="*/ 3 w 107"/>
                <a:gd name="T3" fmla="*/ 1 h 195"/>
                <a:gd name="T4" fmla="*/ 3 w 107"/>
                <a:gd name="T5" fmla="*/ 2 h 195"/>
                <a:gd name="T6" fmla="*/ 3 w 107"/>
                <a:gd name="T7" fmla="*/ 3 h 195"/>
                <a:gd name="T8" fmla="*/ 3 w 107"/>
                <a:gd name="T9" fmla="*/ 4 h 195"/>
                <a:gd name="T10" fmla="*/ 3 w 107"/>
                <a:gd name="T11" fmla="*/ 5 h 195"/>
                <a:gd name="T12" fmla="*/ 2 w 107"/>
                <a:gd name="T13" fmla="*/ 6 h 195"/>
                <a:gd name="T14" fmla="*/ 2 w 107"/>
                <a:gd name="T15" fmla="*/ 6 h 195"/>
                <a:gd name="T16" fmla="*/ 1 w 107"/>
                <a:gd name="T17" fmla="*/ 7 h 195"/>
                <a:gd name="T18" fmla="*/ 0 w 107"/>
                <a:gd name="T19" fmla="*/ 7 h 195"/>
                <a:gd name="T20" fmla="*/ 0 w 107"/>
                <a:gd name="T21" fmla="*/ 6 h 195"/>
                <a:gd name="T22" fmla="*/ 0 w 107"/>
                <a:gd name="T23" fmla="*/ 6 h 195"/>
                <a:gd name="T24" fmla="*/ 0 w 107"/>
                <a:gd name="T25" fmla="*/ 6 h 195"/>
                <a:gd name="T26" fmla="*/ 0 w 107"/>
                <a:gd name="T27" fmla="*/ 5 h 195"/>
                <a:gd name="T28" fmla="*/ 0 w 107"/>
                <a:gd name="T29" fmla="*/ 4 h 195"/>
                <a:gd name="T30" fmla="*/ 0 w 107"/>
                <a:gd name="T31" fmla="*/ 4 h 195"/>
                <a:gd name="T32" fmla="*/ 1 w 107"/>
                <a:gd name="T33" fmla="*/ 4 h 195"/>
                <a:gd name="T34" fmla="*/ 1 w 107"/>
                <a:gd name="T35" fmla="*/ 3 h 195"/>
                <a:gd name="T36" fmla="*/ 2 w 107"/>
                <a:gd name="T37" fmla="*/ 3 h 195"/>
                <a:gd name="T38" fmla="*/ 2 w 107"/>
                <a:gd name="T39" fmla="*/ 2 h 195"/>
                <a:gd name="T40" fmla="*/ 2 w 107"/>
                <a:gd name="T41" fmla="*/ 2 h 195"/>
                <a:gd name="T42" fmla="*/ 2 w 107"/>
                <a:gd name="T43" fmla="*/ 1 h 195"/>
                <a:gd name="T44" fmla="*/ 2 w 107"/>
                <a:gd name="T45" fmla="*/ 1 h 195"/>
                <a:gd name="T46" fmla="*/ 2 w 107"/>
                <a:gd name="T47" fmla="*/ 1 h 195"/>
                <a:gd name="T48" fmla="*/ 2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" name="Freeform 186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5 w 183"/>
                <a:gd name="T1" fmla="*/ 0 h 126"/>
                <a:gd name="T2" fmla="*/ 5 w 183"/>
                <a:gd name="T3" fmla="*/ 1 h 126"/>
                <a:gd name="T4" fmla="*/ 4 w 183"/>
                <a:gd name="T5" fmla="*/ 2 h 126"/>
                <a:gd name="T6" fmla="*/ 4 w 183"/>
                <a:gd name="T7" fmla="*/ 3 h 126"/>
                <a:gd name="T8" fmla="*/ 3 w 183"/>
                <a:gd name="T9" fmla="*/ 3 h 126"/>
                <a:gd name="T10" fmla="*/ 3 w 183"/>
                <a:gd name="T11" fmla="*/ 4 h 126"/>
                <a:gd name="T12" fmla="*/ 2 w 183"/>
                <a:gd name="T13" fmla="*/ 4 h 126"/>
                <a:gd name="T14" fmla="*/ 1 w 183"/>
                <a:gd name="T15" fmla="*/ 4 h 126"/>
                <a:gd name="T16" fmla="*/ 0 w 183"/>
                <a:gd name="T17" fmla="*/ 4 h 126"/>
                <a:gd name="T18" fmla="*/ 0 w 183"/>
                <a:gd name="T19" fmla="*/ 4 h 126"/>
                <a:gd name="T20" fmla="*/ 0 w 183"/>
                <a:gd name="T21" fmla="*/ 3 h 126"/>
                <a:gd name="T22" fmla="*/ 0 w 183"/>
                <a:gd name="T23" fmla="*/ 3 h 126"/>
                <a:gd name="T24" fmla="*/ 0 w 183"/>
                <a:gd name="T25" fmla="*/ 3 h 126"/>
                <a:gd name="T26" fmla="*/ 0 w 183"/>
                <a:gd name="T27" fmla="*/ 2 h 126"/>
                <a:gd name="T28" fmla="*/ 1 w 183"/>
                <a:gd name="T29" fmla="*/ 2 h 126"/>
                <a:gd name="T30" fmla="*/ 1 w 183"/>
                <a:gd name="T31" fmla="*/ 2 h 126"/>
                <a:gd name="T32" fmla="*/ 2 w 183"/>
                <a:gd name="T33" fmla="*/ 2 h 126"/>
                <a:gd name="T34" fmla="*/ 3 w 183"/>
                <a:gd name="T35" fmla="*/ 2 h 126"/>
                <a:gd name="T36" fmla="*/ 3 w 183"/>
                <a:gd name="T37" fmla="*/ 2 h 126"/>
                <a:gd name="T38" fmla="*/ 4 w 183"/>
                <a:gd name="T39" fmla="*/ 2 h 126"/>
                <a:gd name="T40" fmla="*/ 4 w 183"/>
                <a:gd name="T41" fmla="*/ 1 h 126"/>
                <a:gd name="T42" fmla="*/ 5 w 183"/>
                <a:gd name="T43" fmla="*/ 1 h 126"/>
                <a:gd name="T44" fmla="*/ 5 w 183"/>
                <a:gd name="T45" fmla="*/ 1 h 126"/>
                <a:gd name="T46" fmla="*/ 5 w 183"/>
                <a:gd name="T47" fmla="*/ 1 h 126"/>
                <a:gd name="T48" fmla="*/ 5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0" name="Freeform 187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2 w 102"/>
                <a:gd name="T5" fmla="*/ 1 h 197"/>
                <a:gd name="T6" fmla="*/ 3 w 102"/>
                <a:gd name="T7" fmla="*/ 1 h 197"/>
                <a:gd name="T8" fmla="*/ 3 w 102"/>
                <a:gd name="T9" fmla="*/ 2 h 197"/>
                <a:gd name="T10" fmla="*/ 3 w 102"/>
                <a:gd name="T11" fmla="*/ 3 h 197"/>
                <a:gd name="T12" fmla="*/ 4 w 102"/>
                <a:gd name="T13" fmla="*/ 4 h 197"/>
                <a:gd name="T14" fmla="*/ 4 w 102"/>
                <a:gd name="T15" fmla="*/ 4 h 197"/>
                <a:gd name="T16" fmla="*/ 3 w 102"/>
                <a:gd name="T17" fmla="*/ 5 h 197"/>
                <a:gd name="T18" fmla="*/ 3 w 102"/>
                <a:gd name="T19" fmla="*/ 5 h 197"/>
                <a:gd name="T20" fmla="*/ 3 w 102"/>
                <a:gd name="T21" fmla="*/ 6 h 197"/>
                <a:gd name="T22" fmla="*/ 2 w 102"/>
                <a:gd name="T23" fmla="*/ 6 h 197"/>
                <a:gd name="T24" fmla="*/ 2 w 102"/>
                <a:gd name="T25" fmla="*/ 5 h 197"/>
                <a:gd name="T26" fmla="*/ 1 w 102"/>
                <a:gd name="T27" fmla="*/ 5 h 197"/>
                <a:gd name="T28" fmla="*/ 1 w 102"/>
                <a:gd name="T29" fmla="*/ 4 h 197"/>
                <a:gd name="T30" fmla="*/ 1 w 102"/>
                <a:gd name="T31" fmla="*/ 4 h 197"/>
                <a:gd name="T32" fmla="*/ 1 w 102"/>
                <a:gd name="T33" fmla="*/ 3 h 197"/>
                <a:gd name="T34" fmla="*/ 2 w 102"/>
                <a:gd name="T35" fmla="*/ 3 h 197"/>
                <a:gd name="T36" fmla="*/ 2 w 102"/>
                <a:gd name="T37" fmla="*/ 2 h 197"/>
                <a:gd name="T38" fmla="*/ 1 w 102"/>
                <a:gd name="T39" fmla="*/ 1 h 197"/>
                <a:gd name="T40" fmla="*/ 1 w 102"/>
                <a:gd name="T41" fmla="*/ 1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1" name="Freeform 188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2 w 180"/>
                <a:gd name="T5" fmla="*/ 0 h 129"/>
                <a:gd name="T6" fmla="*/ 3 w 180"/>
                <a:gd name="T7" fmla="*/ 0 h 129"/>
                <a:gd name="T8" fmla="*/ 4 w 180"/>
                <a:gd name="T9" fmla="*/ 0 h 129"/>
                <a:gd name="T10" fmla="*/ 5 w 180"/>
                <a:gd name="T11" fmla="*/ 0 h 129"/>
                <a:gd name="T12" fmla="*/ 5 w 180"/>
                <a:gd name="T13" fmla="*/ 1 h 129"/>
                <a:gd name="T14" fmla="*/ 6 w 180"/>
                <a:gd name="T15" fmla="*/ 2 h 129"/>
                <a:gd name="T16" fmla="*/ 6 w 180"/>
                <a:gd name="T17" fmla="*/ 2 h 129"/>
                <a:gd name="T18" fmla="*/ 6 w 180"/>
                <a:gd name="T19" fmla="*/ 3 h 129"/>
                <a:gd name="T20" fmla="*/ 6 w 180"/>
                <a:gd name="T21" fmla="*/ 3 h 129"/>
                <a:gd name="T22" fmla="*/ 5 w 180"/>
                <a:gd name="T23" fmla="*/ 4 h 129"/>
                <a:gd name="T24" fmla="*/ 5 w 180"/>
                <a:gd name="T25" fmla="*/ 4 h 129"/>
                <a:gd name="T26" fmla="*/ 4 w 180"/>
                <a:gd name="T27" fmla="*/ 3 h 129"/>
                <a:gd name="T28" fmla="*/ 4 w 180"/>
                <a:gd name="T29" fmla="*/ 3 h 129"/>
                <a:gd name="T30" fmla="*/ 4 w 180"/>
                <a:gd name="T31" fmla="*/ 2 h 129"/>
                <a:gd name="T32" fmla="*/ 3 w 180"/>
                <a:gd name="T33" fmla="*/ 2 h 129"/>
                <a:gd name="T34" fmla="*/ 3 w 180"/>
                <a:gd name="T35" fmla="*/ 1 h 129"/>
                <a:gd name="T36" fmla="*/ 3 w 180"/>
                <a:gd name="T37" fmla="*/ 1 h 129"/>
                <a:gd name="T38" fmla="*/ 2 w 180"/>
                <a:gd name="T39" fmla="*/ 0 h 129"/>
                <a:gd name="T40" fmla="*/ 2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2" name="Freeform 189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1 h 85"/>
                <a:gd name="T2" fmla="*/ 1 w 206"/>
                <a:gd name="T3" fmla="*/ 1 h 85"/>
                <a:gd name="T4" fmla="*/ 1 w 206"/>
                <a:gd name="T5" fmla="*/ 1 h 85"/>
                <a:gd name="T6" fmla="*/ 2 w 206"/>
                <a:gd name="T7" fmla="*/ 0 h 85"/>
                <a:gd name="T8" fmla="*/ 2 w 206"/>
                <a:gd name="T9" fmla="*/ 0 h 85"/>
                <a:gd name="T10" fmla="*/ 2 w 206"/>
                <a:gd name="T11" fmla="*/ 0 h 85"/>
                <a:gd name="T12" fmla="*/ 3 w 206"/>
                <a:gd name="T13" fmla="*/ 0 h 85"/>
                <a:gd name="T14" fmla="*/ 3 w 206"/>
                <a:gd name="T15" fmla="*/ 0 h 85"/>
                <a:gd name="T16" fmla="*/ 4 w 206"/>
                <a:gd name="T17" fmla="*/ 0 h 85"/>
                <a:gd name="T18" fmla="*/ 4 w 206"/>
                <a:gd name="T19" fmla="*/ 0 h 85"/>
                <a:gd name="T20" fmla="*/ 5 w 206"/>
                <a:gd name="T21" fmla="*/ 0 h 85"/>
                <a:gd name="T22" fmla="*/ 5 w 206"/>
                <a:gd name="T23" fmla="*/ 0 h 85"/>
                <a:gd name="T24" fmla="*/ 5 w 206"/>
                <a:gd name="T25" fmla="*/ 0 h 85"/>
                <a:gd name="T26" fmla="*/ 6 w 206"/>
                <a:gd name="T27" fmla="*/ 0 h 85"/>
                <a:gd name="T28" fmla="*/ 6 w 206"/>
                <a:gd name="T29" fmla="*/ 0 h 85"/>
                <a:gd name="T30" fmla="*/ 6 w 206"/>
                <a:gd name="T31" fmla="*/ 0 h 85"/>
                <a:gd name="T32" fmla="*/ 7 w 206"/>
                <a:gd name="T33" fmla="*/ 0 h 85"/>
                <a:gd name="T34" fmla="*/ 7 w 206"/>
                <a:gd name="T35" fmla="*/ 1 h 85"/>
                <a:gd name="T36" fmla="*/ 7 w 206"/>
                <a:gd name="T37" fmla="*/ 1 h 85"/>
                <a:gd name="T38" fmla="*/ 7 w 206"/>
                <a:gd name="T39" fmla="*/ 2 h 85"/>
                <a:gd name="T40" fmla="*/ 6 w 206"/>
                <a:gd name="T41" fmla="*/ 2 h 85"/>
                <a:gd name="T42" fmla="*/ 6 w 206"/>
                <a:gd name="T43" fmla="*/ 2 h 85"/>
                <a:gd name="T44" fmla="*/ 5 w 206"/>
                <a:gd name="T45" fmla="*/ 2 h 85"/>
                <a:gd name="T46" fmla="*/ 5 w 206"/>
                <a:gd name="T47" fmla="*/ 2 h 85"/>
                <a:gd name="T48" fmla="*/ 4 w 206"/>
                <a:gd name="T49" fmla="*/ 1 h 85"/>
                <a:gd name="T50" fmla="*/ 4 w 206"/>
                <a:gd name="T51" fmla="*/ 1 h 85"/>
                <a:gd name="T52" fmla="*/ 3 w 206"/>
                <a:gd name="T53" fmla="*/ 1 h 85"/>
                <a:gd name="T54" fmla="*/ 3 w 206"/>
                <a:gd name="T55" fmla="*/ 1 h 85"/>
                <a:gd name="T56" fmla="*/ 2 w 206"/>
                <a:gd name="T57" fmla="*/ 1 h 85"/>
                <a:gd name="T58" fmla="*/ 1 w 206"/>
                <a:gd name="T59" fmla="*/ 1 h 85"/>
                <a:gd name="T60" fmla="*/ 1 w 206"/>
                <a:gd name="T61" fmla="*/ 1 h 85"/>
                <a:gd name="T62" fmla="*/ 1 w 206"/>
                <a:gd name="T63" fmla="*/ 1 h 85"/>
                <a:gd name="T64" fmla="*/ 0 w 206"/>
                <a:gd name="T65" fmla="*/ 1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3" name="Freeform 190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2 w 147"/>
                <a:gd name="T5" fmla="*/ 0 h 95"/>
                <a:gd name="T6" fmla="*/ 3 w 147"/>
                <a:gd name="T7" fmla="*/ 0 h 95"/>
                <a:gd name="T8" fmla="*/ 3 w 147"/>
                <a:gd name="T9" fmla="*/ 0 h 95"/>
                <a:gd name="T10" fmla="*/ 4 w 147"/>
                <a:gd name="T11" fmla="*/ 0 h 95"/>
                <a:gd name="T12" fmla="*/ 4 w 147"/>
                <a:gd name="T13" fmla="*/ 0 h 95"/>
                <a:gd name="T14" fmla="*/ 5 w 147"/>
                <a:gd name="T15" fmla="*/ 1 h 95"/>
                <a:gd name="T16" fmla="*/ 5 w 147"/>
                <a:gd name="T17" fmla="*/ 1 h 95"/>
                <a:gd name="T18" fmla="*/ 5 w 147"/>
                <a:gd name="T19" fmla="*/ 2 h 95"/>
                <a:gd name="T20" fmla="*/ 5 w 147"/>
                <a:gd name="T21" fmla="*/ 2 h 95"/>
                <a:gd name="T22" fmla="*/ 5 w 147"/>
                <a:gd name="T23" fmla="*/ 2 h 95"/>
                <a:gd name="T24" fmla="*/ 4 w 147"/>
                <a:gd name="T25" fmla="*/ 2 h 95"/>
                <a:gd name="T26" fmla="*/ 4 w 147"/>
                <a:gd name="T27" fmla="*/ 2 h 95"/>
                <a:gd name="T28" fmla="*/ 3 w 147"/>
                <a:gd name="T29" fmla="*/ 2 h 95"/>
                <a:gd name="T30" fmla="*/ 3 w 147"/>
                <a:gd name="T31" fmla="*/ 2 h 95"/>
                <a:gd name="T32" fmla="*/ 3 w 147"/>
                <a:gd name="T33" fmla="*/ 1 h 95"/>
                <a:gd name="T34" fmla="*/ 3 w 147"/>
                <a:gd name="T35" fmla="*/ 1 h 95"/>
                <a:gd name="T36" fmla="*/ 2 w 147"/>
                <a:gd name="T37" fmla="*/ 1 h 95"/>
                <a:gd name="T38" fmla="*/ 2 w 147"/>
                <a:gd name="T39" fmla="*/ 0 h 95"/>
                <a:gd name="T40" fmla="*/ 2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4" name="Freeform 191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1 w 87"/>
                <a:gd name="T5" fmla="*/ 1 h 154"/>
                <a:gd name="T6" fmla="*/ 1 w 87"/>
                <a:gd name="T7" fmla="*/ 2 h 154"/>
                <a:gd name="T8" fmla="*/ 2 w 87"/>
                <a:gd name="T9" fmla="*/ 2 h 154"/>
                <a:gd name="T10" fmla="*/ 2 w 87"/>
                <a:gd name="T11" fmla="*/ 3 h 154"/>
                <a:gd name="T12" fmla="*/ 2 w 87"/>
                <a:gd name="T13" fmla="*/ 4 h 154"/>
                <a:gd name="T14" fmla="*/ 2 w 87"/>
                <a:gd name="T15" fmla="*/ 4 h 154"/>
                <a:gd name="T16" fmla="*/ 2 w 87"/>
                <a:gd name="T17" fmla="*/ 5 h 154"/>
                <a:gd name="T18" fmla="*/ 2 w 87"/>
                <a:gd name="T19" fmla="*/ 5 h 154"/>
                <a:gd name="T20" fmla="*/ 1 w 87"/>
                <a:gd name="T21" fmla="*/ 5 h 154"/>
                <a:gd name="T22" fmla="*/ 1 w 87"/>
                <a:gd name="T23" fmla="*/ 5 h 154"/>
                <a:gd name="T24" fmla="*/ 1 w 87"/>
                <a:gd name="T25" fmla="*/ 5 h 154"/>
                <a:gd name="T26" fmla="*/ 0 w 87"/>
                <a:gd name="T27" fmla="*/ 5 h 154"/>
                <a:gd name="T28" fmla="*/ 0 w 87"/>
                <a:gd name="T29" fmla="*/ 4 h 154"/>
                <a:gd name="T30" fmla="*/ 0 w 87"/>
                <a:gd name="T31" fmla="*/ 4 h 154"/>
                <a:gd name="T32" fmla="*/ 0 w 87"/>
                <a:gd name="T33" fmla="*/ 3 h 154"/>
                <a:gd name="T34" fmla="*/ 1 w 87"/>
                <a:gd name="T35" fmla="*/ 3 h 154"/>
                <a:gd name="T36" fmla="*/ 0 w 87"/>
                <a:gd name="T37" fmla="*/ 2 h 154"/>
                <a:gd name="T38" fmla="*/ 0 w 87"/>
                <a:gd name="T39" fmla="*/ 2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5" name="Freeform 192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2 h 69"/>
                <a:gd name="T2" fmla="*/ 1 w 161"/>
                <a:gd name="T3" fmla="*/ 1 h 69"/>
                <a:gd name="T4" fmla="*/ 1 w 161"/>
                <a:gd name="T5" fmla="*/ 1 h 69"/>
                <a:gd name="T6" fmla="*/ 2 w 161"/>
                <a:gd name="T7" fmla="*/ 0 h 69"/>
                <a:gd name="T8" fmla="*/ 3 w 161"/>
                <a:gd name="T9" fmla="*/ 0 h 69"/>
                <a:gd name="T10" fmla="*/ 3 w 161"/>
                <a:gd name="T11" fmla="*/ 0 h 69"/>
                <a:gd name="T12" fmla="*/ 4 w 161"/>
                <a:gd name="T13" fmla="*/ 0 h 69"/>
                <a:gd name="T14" fmla="*/ 5 w 161"/>
                <a:gd name="T15" fmla="*/ 0 h 69"/>
                <a:gd name="T16" fmla="*/ 5 w 161"/>
                <a:gd name="T17" fmla="*/ 0 h 69"/>
                <a:gd name="T18" fmla="*/ 5 w 161"/>
                <a:gd name="T19" fmla="*/ 0 h 69"/>
                <a:gd name="T20" fmla="*/ 6 w 161"/>
                <a:gd name="T21" fmla="*/ 1 h 69"/>
                <a:gd name="T22" fmla="*/ 5 w 161"/>
                <a:gd name="T23" fmla="*/ 1 h 69"/>
                <a:gd name="T24" fmla="*/ 5 w 161"/>
                <a:gd name="T25" fmla="*/ 1 h 69"/>
                <a:gd name="T26" fmla="*/ 5 w 161"/>
                <a:gd name="T27" fmla="*/ 1 h 69"/>
                <a:gd name="T28" fmla="*/ 4 w 161"/>
                <a:gd name="T29" fmla="*/ 2 h 69"/>
                <a:gd name="T30" fmla="*/ 4 w 161"/>
                <a:gd name="T31" fmla="*/ 1 h 69"/>
                <a:gd name="T32" fmla="*/ 3 w 161"/>
                <a:gd name="T33" fmla="*/ 1 h 69"/>
                <a:gd name="T34" fmla="*/ 3 w 161"/>
                <a:gd name="T35" fmla="*/ 1 h 69"/>
                <a:gd name="T36" fmla="*/ 2 w 161"/>
                <a:gd name="T37" fmla="*/ 1 h 69"/>
                <a:gd name="T38" fmla="*/ 2 w 161"/>
                <a:gd name="T39" fmla="*/ 1 h 69"/>
                <a:gd name="T40" fmla="*/ 2 w 161"/>
                <a:gd name="T41" fmla="*/ 1 h 69"/>
                <a:gd name="T42" fmla="*/ 1 w 161"/>
                <a:gd name="T43" fmla="*/ 1 h 69"/>
                <a:gd name="T44" fmla="*/ 1 w 161"/>
                <a:gd name="T45" fmla="*/ 2 h 69"/>
                <a:gd name="T46" fmla="*/ 1 w 161"/>
                <a:gd name="T47" fmla="*/ 2 h 69"/>
                <a:gd name="T48" fmla="*/ 0 w 161"/>
                <a:gd name="T49" fmla="*/ 2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" name="Freeform 193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4 h 133"/>
                <a:gd name="T2" fmla="*/ 1 w 114"/>
                <a:gd name="T3" fmla="*/ 3 h 133"/>
                <a:gd name="T4" fmla="*/ 1 w 114"/>
                <a:gd name="T5" fmla="*/ 2 h 133"/>
                <a:gd name="T6" fmla="*/ 1 w 114"/>
                <a:gd name="T7" fmla="*/ 2 h 133"/>
                <a:gd name="T8" fmla="*/ 1 w 114"/>
                <a:gd name="T9" fmla="*/ 1 h 133"/>
                <a:gd name="T10" fmla="*/ 2 w 114"/>
                <a:gd name="T11" fmla="*/ 0 h 133"/>
                <a:gd name="T12" fmla="*/ 2 w 114"/>
                <a:gd name="T13" fmla="*/ 0 h 133"/>
                <a:gd name="T14" fmla="*/ 3 w 114"/>
                <a:gd name="T15" fmla="*/ 0 h 133"/>
                <a:gd name="T16" fmla="*/ 3 w 114"/>
                <a:gd name="T17" fmla="*/ 0 h 133"/>
                <a:gd name="T18" fmla="*/ 4 w 114"/>
                <a:gd name="T19" fmla="*/ 0 h 133"/>
                <a:gd name="T20" fmla="*/ 4 w 114"/>
                <a:gd name="T21" fmla="*/ 0 h 133"/>
                <a:gd name="T22" fmla="*/ 4 w 114"/>
                <a:gd name="T23" fmla="*/ 0 h 133"/>
                <a:gd name="T24" fmla="*/ 4 w 114"/>
                <a:gd name="T25" fmla="*/ 1 h 133"/>
                <a:gd name="T26" fmla="*/ 4 w 114"/>
                <a:gd name="T27" fmla="*/ 1 h 133"/>
                <a:gd name="T28" fmla="*/ 3 w 114"/>
                <a:gd name="T29" fmla="*/ 1 h 133"/>
                <a:gd name="T30" fmla="*/ 3 w 114"/>
                <a:gd name="T31" fmla="*/ 2 h 133"/>
                <a:gd name="T32" fmla="*/ 2 w 114"/>
                <a:gd name="T33" fmla="*/ 2 h 133"/>
                <a:gd name="T34" fmla="*/ 2 w 114"/>
                <a:gd name="T35" fmla="*/ 2 h 133"/>
                <a:gd name="T36" fmla="*/ 2 w 114"/>
                <a:gd name="T37" fmla="*/ 2 h 133"/>
                <a:gd name="T38" fmla="*/ 1 w 114"/>
                <a:gd name="T39" fmla="*/ 2 h 133"/>
                <a:gd name="T40" fmla="*/ 1 w 114"/>
                <a:gd name="T41" fmla="*/ 3 h 133"/>
                <a:gd name="T42" fmla="*/ 1 w 114"/>
                <a:gd name="T43" fmla="*/ 3 h 133"/>
                <a:gd name="T44" fmla="*/ 1 w 114"/>
                <a:gd name="T45" fmla="*/ 3 h 133"/>
                <a:gd name="T46" fmla="*/ 1 w 114"/>
                <a:gd name="T47" fmla="*/ 4 h 133"/>
                <a:gd name="T48" fmla="*/ 0 w 114"/>
                <a:gd name="T49" fmla="*/ 4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7" name="Freeform 194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6 h 163"/>
                <a:gd name="T2" fmla="*/ 1 w 70"/>
                <a:gd name="T3" fmla="*/ 5 h 163"/>
                <a:gd name="T4" fmla="*/ 1 w 70"/>
                <a:gd name="T5" fmla="*/ 4 h 163"/>
                <a:gd name="T6" fmla="*/ 1 w 70"/>
                <a:gd name="T7" fmla="*/ 4 h 163"/>
                <a:gd name="T8" fmla="*/ 0 w 70"/>
                <a:gd name="T9" fmla="*/ 3 h 163"/>
                <a:gd name="T10" fmla="*/ 0 w 70"/>
                <a:gd name="T11" fmla="*/ 2 h 163"/>
                <a:gd name="T12" fmla="*/ 1 w 70"/>
                <a:gd name="T13" fmla="*/ 2 h 163"/>
                <a:gd name="T14" fmla="*/ 1 w 70"/>
                <a:gd name="T15" fmla="*/ 1 h 163"/>
                <a:gd name="T16" fmla="*/ 1 w 70"/>
                <a:gd name="T17" fmla="*/ 1 h 163"/>
                <a:gd name="T18" fmla="*/ 2 w 70"/>
                <a:gd name="T19" fmla="*/ 0 h 163"/>
                <a:gd name="T20" fmla="*/ 2 w 70"/>
                <a:gd name="T21" fmla="*/ 1 h 163"/>
                <a:gd name="T22" fmla="*/ 2 w 70"/>
                <a:gd name="T23" fmla="*/ 1 h 163"/>
                <a:gd name="T24" fmla="*/ 3 w 70"/>
                <a:gd name="T25" fmla="*/ 1 h 163"/>
                <a:gd name="T26" fmla="*/ 3 w 70"/>
                <a:gd name="T27" fmla="*/ 2 h 163"/>
                <a:gd name="T28" fmla="*/ 3 w 70"/>
                <a:gd name="T29" fmla="*/ 2 h 163"/>
                <a:gd name="T30" fmla="*/ 2 w 70"/>
                <a:gd name="T31" fmla="*/ 2 h 163"/>
                <a:gd name="T32" fmla="*/ 2 w 70"/>
                <a:gd name="T33" fmla="*/ 3 h 163"/>
                <a:gd name="T34" fmla="*/ 2 w 70"/>
                <a:gd name="T35" fmla="*/ 4 h 163"/>
                <a:gd name="T36" fmla="*/ 1 w 70"/>
                <a:gd name="T37" fmla="*/ 4 h 163"/>
                <a:gd name="T38" fmla="*/ 1 w 70"/>
                <a:gd name="T39" fmla="*/ 5 h 163"/>
                <a:gd name="T40" fmla="*/ 1 w 70"/>
                <a:gd name="T41" fmla="*/ 6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8" name="Freeform 195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1 w 361"/>
                <a:gd name="T11" fmla="*/ 1 h 348"/>
                <a:gd name="T12" fmla="*/ 2 w 361"/>
                <a:gd name="T13" fmla="*/ 1 h 348"/>
                <a:gd name="T14" fmla="*/ 3 w 361"/>
                <a:gd name="T15" fmla="*/ 1 h 348"/>
                <a:gd name="T16" fmla="*/ 4 w 361"/>
                <a:gd name="T17" fmla="*/ 2 h 348"/>
                <a:gd name="T18" fmla="*/ 5 w 361"/>
                <a:gd name="T19" fmla="*/ 2 h 348"/>
                <a:gd name="T20" fmla="*/ 6 w 361"/>
                <a:gd name="T21" fmla="*/ 3 h 348"/>
                <a:gd name="T22" fmla="*/ 7 w 361"/>
                <a:gd name="T23" fmla="*/ 3 h 348"/>
                <a:gd name="T24" fmla="*/ 8 w 361"/>
                <a:gd name="T25" fmla="*/ 4 h 348"/>
                <a:gd name="T26" fmla="*/ 9 w 361"/>
                <a:gd name="T27" fmla="*/ 5 h 348"/>
                <a:gd name="T28" fmla="*/ 9 w 361"/>
                <a:gd name="T29" fmla="*/ 6 h 348"/>
                <a:gd name="T30" fmla="*/ 10 w 361"/>
                <a:gd name="T31" fmla="*/ 7 h 348"/>
                <a:gd name="T32" fmla="*/ 11 w 361"/>
                <a:gd name="T33" fmla="*/ 8 h 348"/>
                <a:gd name="T34" fmla="*/ 11 w 361"/>
                <a:gd name="T35" fmla="*/ 9 h 348"/>
                <a:gd name="T36" fmla="*/ 11 w 361"/>
                <a:gd name="T37" fmla="*/ 9 h 348"/>
                <a:gd name="T38" fmla="*/ 11 w 361"/>
                <a:gd name="T39" fmla="*/ 10 h 348"/>
                <a:gd name="T40" fmla="*/ 10 w 361"/>
                <a:gd name="T41" fmla="*/ 10 h 348"/>
                <a:gd name="T42" fmla="*/ 10 w 361"/>
                <a:gd name="T43" fmla="*/ 11 h 348"/>
                <a:gd name="T44" fmla="*/ 10 w 361"/>
                <a:gd name="T45" fmla="*/ 11 h 348"/>
                <a:gd name="T46" fmla="*/ 10 w 361"/>
                <a:gd name="T47" fmla="*/ 11 h 348"/>
                <a:gd name="T48" fmla="*/ 10 w 361"/>
                <a:gd name="T49" fmla="*/ 11 h 348"/>
                <a:gd name="T50" fmla="*/ 10 w 361"/>
                <a:gd name="T51" fmla="*/ 11 h 348"/>
                <a:gd name="T52" fmla="*/ 10 w 361"/>
                <a:gd name="T53" fmla="*/ 11 h 348"/>
                <a:gd name="T54" fmla="*/ 10 w 361"/>
                <a:gd name="T55" fmla="*/ 11 h 348"/>
                <a:gd name="T56" fmla="*/ 10 w 361"/>
                <a:gd name="T57" fmla="*/ 10 h 348"/>
                <a:gd name="T58" fmla="*/ 10 w 361"/>
                <a:gd name="T59" fmla="*/ 10 h 348"/>
                <a:gd name="T60" fmla="*/ 10 w 361"/>
                <a:gd name="T61" fmla="*/ 9 h 348"/>
                <a:gd name="T62" fmla="*/ 10 w 361"/>
                <a:gd name="T63" fmla="*/ 9 h 348"/>
                <a:gd name="T64" fmla="*/ 10 w 361"/>
                <a:gd name="T65" fmla="*/ 8 h 348"/>
                <a:gd name="T66" fmla="*/ 10 w 361"/>
                <a:gd name="T67" fmla="*/ 7 h 348"/>
                <a:gd name="T68" fmla="*/ 9 w 361"/>
                <a:gd name="T69" fmla="*/ 7 h 348"/>
                <a:gd name="T70" fmla="*/ 8 w 361"/>
                <a:gd name="T71" fmla="*/ 6 h 348"/>
                <a:gd name="T72" fmla="*/ 7 w 361"/>
                <a:gd name="T73" fmla="*/ 5 h 348"/>
                <a:gd name="T74" fmla="*/ 6 w 361"/>
                <a:gd name="T75" fmla="*/ 4 h 348"/>
                <a:gd name="T76" fmla="*/ 4 w 361"/>
                <a:gd name="T77" fmla="*/ 3 h 348"/>
                <a:gd name="T78" fmla="*/ 2 w 361"/>
                <a:gd name="T79" fmla="*/ 2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9" name="Freeform 196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2 h 343"/>
                <a:gd name="T6" fmla="*/ 0 w 126"/>
                <a:gd name="T7" fmla="*/ 3 h 343"/>
                <a:gd name="T8" fmla="*/ 1 w 126"/>
                <a:gd name="T9" fmla="*/ 5 h 343"/>
                <a:gd name="T10" fmla="*/ 1 w 126"/>
                <a:gd name="T11" fmla="*/ 7 h 343"/>
                <a:gd name="T12" fmla="*/ 2 w 126"/>
                <a:gd name="T13" fmla="*/ 8 h 343"/>
                <a:gd name="T14" fmla="*/ 3 w 126"/>
                <a:gd name="T15" fmla="*/ 9 h 343"/>
                <a:gd name="T16" fmla="*/ 4 w 126"/>
                <a:gd name="T17" fmla="*/ 10 h 343"/>
                <a:gd name="T18" fmla="*/ 4 w 126"/>
                <a:gd name="T19" fmla="*/ 10 h 343"/>
                <a:gd name="T20" fmla="*/ 4 w 126"/>
                <a:gd name="T21" fmla="*/ 10 h 343"/>
                <a:gd name="T22" fmla="*/ 4 w 126"/>
                <a:gd name="T23" fmla="*/ 10 h 343"/>
                <a:gd name="T24" fmla="*/ 3 w 126"/>
                <a:gd name="T25" fmla="*/ 9 h 343"/>
                <a:gd name="T26" fmla="*/ 3 w 126"/>
                <a:gd name="T27" fmla="*/ 9 h 343"/>
                <a:gd name="T28" fmla="*/ 2 w 126"/>
                <a:gd name="T29" fmla="*/ 8 h 343"/>
                <a:gd name="T30" fmla="*/ 2 w 126"/>
                <a:gd name="T31" fmla="*/ 7 h 343"/>
                <a:gd name="T32" fmla="*/ 1 w 126"/>
                <a:gd name="T33" fmla="*/ 6 h 343"/>
                <a:gd name="T34" fmla="*/ 1 w 126"/>
                <a:gd name="T35" fmla="*/ 5 h 343"/>
                <a:gd name="T36" fmla="*/ 1 w 126"/>
                <a:gd name="T37" fmla="*/ 4 h 343"/>
                <a:gd name="T38" fmla="*/ 1 w 126"/>
                <a:gd name="T39" fmla="*/ 3 h 343"/>
                <a:gd name="T40" fmla="*/ 1 w 126"/>
                <a:gd name="T41" fmla="*/ 2 h 343"/>
                <a:gd name="T42" fmla="*/ 1 w 126"/>
                <a:gd name="T43" fmla="*/ 1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0" name="Freeform 197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10 w 332"/>
                <a:gd name="T1" fmla="*/ 5 h 160"/>
                <a:gd name="T2" fmla="*/ 10 w 332"/>
                <a:gd name="T3" fmla="*/ 5 h 160"/>
                <a:gd name="T4" fmla="*/ 9 w 332"/>
                <a:gd name="T5" fmla="*/ 5 h 160"/>
                <a:gd name="T6" fmla="*/ 9 w 332"/>
                <a:gd name="T7" fmla="*/ 4 h 160"/>
                <a:gd name="T8" fmla="*/ 9 w 332"/>
                <a:gd name="T9" fmla="*/ 3 h 160"/>
                <a:gd name="T10" fmla="*/ 8 w 332"/>
                <a:gd name="T11" fmla="*/ 3 h 160"/>
                <a:gd name="T12" fmla="*/ 7 w 332"/>
                <a:gd name="T13" fmla="*/ 2 h 160"/>
                <a:gd name="T14" fmla="*/ 7 w 332"/>
                <a:gd name="T15" fmla="*/ 2 h 160"/>
                <a:gd name="T16" fmla="*/ 6 w 332"/>
                <a:gd name="T17" fmla="*/ 2 h 160"/>
                <a:gd name="T18" fmla="*/ 5 w 332"/>
                <a:gd name="T19" fmla="*/ 1 h 160"/>
                <a:gd name="T20" fmla="*/ 4 w 332"/>
                <a:gd name="T21" fmla="*/ 1 h 160"/>
                <a:gd name="T22" fmla="*/ 4 w 332"/>
                <a:gd name="T23" fmla="*/ 1 h 160"/>
                <a:gd name="T24" fmla="*/ 3 w 332"/>
                <a:gd name="T25" fmla="*/ 0 h 160"/>
                <a:gd name="T26" fmla="*/ 2 w 332"/>
                <a:gd name="T27" fmla="*/ 0 h 160"/>
                <a:gd name="T28" fmla="*/ 1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1 w 332"/>
                <a:gd name="T39" fmla="*/ 1 h 160"/>
                <a:gd name="T40" fmla="*/ 1 w 332"/>
                <a:gd name="T41" fmla="*/ 1 h 160"/>
                <a:gd name="T42" fmla="*/ 2 w 332"/>
                <a:gd name="T43" fmla="*/ 1 h 160"/>
                <a:gd name="T44" fmla="*/ 3 w 332"/>
                <a:gd name="T45" fmla="*/ 1 h 160"/>
                <a:gd name="T46" fmla="*/ 4 w 332"/>
                <a:gd name="T47" fmla="*/ 1 h 160"/>
                <a:gd name="T48" fmla="*/ 4 w 332"/>
                <a:gd name="T49" fmla="*/ 1 h 160"/>
                <a:gd name="T50" fmla="*/ 6 w 332"/>
                <a:gd name="T51" fmla="*/ 2 h 160"/>
                <a:gd name="T52" fmla="*/ 7 w 332"/>
                <a:gd name="T53" fmla="*/ 2 h 160"/>
                <a:gd name="T54" fmla="*/ 7 w 332"/>
                <a:gd name="T55" fmla="*/ 3 h 160"/>
                <a:gd name="T56" fmla="*/ 8 w 332"/>
                <a:gd name="T57" fmla="*/ 4 h 160"/>
                <a:gd name="T58" fmla="*/ 9 w 332"/>
                <a:gd name="T59" fmla="*/ 4 h 160"/>
                <a:gd name="T60" fmla="*/ 9 w 332"/>
                <a:gd name="T61" fmla="*/ 5 h 160"/>
                <a:gd name="T62" fmla="*/ 10 w 332"/>
                <a:gd name="T63" fmla="*/ 5 h 160"/>
                <a:gd name="T64" fmla="*/ 10 w 332"/>
                <a:gd name="T65" fmla="*/ 5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1" name="Freeform 198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10 w 373"/>
                <a:gd name="T1" fmla="*/ 42 h 1340"/>
                <a:gd name="T2" fmla="*/ 7 w 373"/>
                <a:gd name="T3" fmla="*/ 42 h 1340"/>
                <a:gd name="T4" fmla="*/ 5 w 373"/>
                <a:gd name="T5" fmla="*/ 41 h 1340"/>
                <a:gd name="T6" fmla="*/ 3 w 373"/>
                <a:gd name="T7" fmla="*/ 40 h 1340"/>
                <a:gd name="T8" fmla="*/ 1 w 373"/>
                <a:gd name="T9" fmla="*/ 38 h 1340"/>
                <a:gd name="T10" fmla="*/ 1 w 373"/>
                <a:gd name="T11" fmla="*/ 36 h 1340"/>
                <a:gd name="T12" fmla="*/ 2 w 373"/>
                <a:gd name="T13" fmla="*/ 32 h 1340"/>
                <a:gd name="T14" fmla="*/ 4 w 373"/>
                <a:gd name="T15" fmla="*/ 28 h 1340"/>
                <a:gd name="T16" fmla="*/ 7 w 373"/>
                <a:gd name="T17" fmla="*/ 22 h 1340"/>
                <a:gd name="T18" fmla="*/ 9 w 373"/>
                <a:gd name="T19" fmla="*/ 18 h 1340"/>
                <a:gd name="T20" fmla="*/ 11 w 373"/>
                <a:gd name="T21" fmla="*/ 14 h 1340"/>
                <a:gd name="T22" fmla="*/ 11 w 373"/>
                <a:gd name="T23" fmla="*/ 10 h 1340"/>
                <a:gd name="T24" fmla="*/ 11 w 373"/>
                <a:gd name="T25" fmla="*/ 7 h 1340"/>
                <a:gd name="T26" fmla="*/ 10 w 373"/>
                <a:gd name="T27" fmla="*/ 5 h 1340"/>
                <a:gd name="T28" fmla="*/ 8 w 373"/>
                <a:gd name="T29" fmla="*/ 3 h 1340"/>
                <a:gd name="T30" fmla="*/ 6 w 373"/>
                <a:gd name="T31" fmla="*/ 1 h 1340"/>
                <a:gd name="T32" fmla="*/ 5 w 373"/>
                <a:gd name="T33" fmla="*/ 1 h 1340"/>
                <a:gd name="T34" fmla="*/ 3 w 373"/>
                <a:gd name="T35" fmla="*/ 1 h 1340"/>
                <a:gd name="T36" fmla="*/ 2 w 373"/>
                <a:gd name="T37" fmla="*/ 1 h 1340"/>
                <a:gd name="T38" fmla="*/ 1 w 373"/>
                <a:gd name="T39" fmla="*/ 2 h 1340"/>
                <a:gd name="T40" fmla="*/ 1 w 373"/>
                <a:gd name="T41" fmla="*/ 2 h 1340"/>
                <a:gd name="T42" fmla="*/ 0 w 373"/>
                <a:gd name="T43" fmla="*/ 3 h 1340"/>
                <a:gd name="T44" fmla="*/ 0 w 373"/>
                <a:gd name="T45" fmla="*/ 4 h 1340"/>
                <a:gd name="T46" fmla="*/ 0 w 373"/>
                <a:gd name="T47" fmla="*/ 4 h 1340"/>
                <a:gd name="T48" fmla="*/ 0 w 373"/>
                <a:gd name="T49" fmla="*/ 4 h 1340"/>
                <a:gd name="T50" fmla="*/ 0 w 373"/>
                <a:gd name="T51" fmla="*/ 4 h 1340"/>
                <a:gd name="T52" fmla="*/ 0 w 373"/>
                <a:gd name="T53" fmla="*/ 3 h 1340"/>
                <a:gd name="T54" fmla="*/ 1 w 373"/>
                <a:gd name="T55" fmla="*/ 3 h 1340"/>
                <a:gd name="T56" fmla="*/ 2 w 373"/>
                <a:gd name="T57" fmla="*/ 2 h 1340"/>
                <a:gd name="T58" fmla="*/ 3 w 373"/>
                <a:gd name="T59" fmla="*/ 2 h 1340"/>
                <a:gd name="T60" fmla="*/ 4 w 373"/>
                <a:gd name="T61" fmla="*/ 1 h 1340"/>
                <a:gd name="T62" fmla="*/ 5 w 373"/>
                <a:gd name="T63" fmla="*/ 1 h 1340"/>
                <a:gd name="T64" fmla="*/ 6 w 373"/>
                <a:gd name="T65" fmla="*/ 2 h 1340"/>
                <a:gd name="T66" fmla="*/ 7 w 373"/>
                <a:gd name="T67" fmla="*/ 3 h 1340"/>
                <a:gd name="T68" fmla="*/ 9 w 373"/>
                <a:gd name="T69" fmla="*/ 4 h 1340"/>
                <a:gd name="T70" fmla="*/ 10 w 373"/>
                <a:gd name="T71" fmla="*/ 6 h 1340"/>
                <a:gd name="T72" fmla="*/ 10 w 373"/>
                <a:gd name="T73" fmla="*/ 8 h 1340"/>
                <a:gd name="T74" fmla="*/ 11 w 373"/>
                <a:gd name="T75" fmla="*/ 10 h 1340"/>
                <a:gd name="T76" fmla="*/ 11 w 373"/>
                <a:gd name="T77" fmla="*/ 13 h 1340"/>
                <a:gd name="T78" fmla="*/ 10 w 373"/>
                <a:gd name="T79" fmla="*/ 16 h 1340"/>
                <a:gd name="T80" fmla="*/ 8 w 373"/>
                <a:gd name="T81" fmla="*/ 20 h 1340"/>
                <a:gd name="T82" fmla="*/ 6 w 373"/>
                <a:gd name="T83" fmla="*/ 23 h 1340"/>
                <a:gd name="T84" fmla="*/ 4 w 373"/>
                <a:gd name="T85" fmla="*/ 26 h 1340"/>
                <a:gd name="T86" fmla="*/ 2 w 373"/>
                <a:gd name="T87" fmla="*/ 29 h 1340"/>
                <a:gd name="T88" fmla="*/ 1 w 373"/>
                <a:gd name="T89" fmla="*/ 31 h 1340"/>
                <a:gd name="T90" fmla="*/ 0 w 373"/>
                <a:gd name="T91" fmla="*/ 34 h 1340"/>
                <a:gd name="T92" fmla="*/ 0 w 373"/>
                <a:gd name="T93" fmla="*/ 36 h 1340"/>
                <a:gd name="T94" fmla="*/ 0 w 373"/>
                <a:gd name="T95" fmla="*/ 38 h 1340"/>
                <a:gd name="T96" fmla="*/ 1 w 373"/>
                <a:gd name="T97" fmla="*/ 40 h 1340"/>
                <a:gd name="T98" fmla="*/ 3 w 373"/>
                <a:gd name="T99" fmla="*/ 41 h 1340"/>
                <a:gd name="T100" fmla="*/ 4 w 373"/>
                <a:gd name="T101" fmla="*/ 42 h 1340"/>
                <a:gd name="T102" fmla="*/ 6 w 373"/>
                <a:gd name="T103" fmla="*/ 42 h 1340"/>
                <a:gd name="T104" fmla="*/ 8 w 373"/>
                <a:gd name="T105" fmla="*/ 42 h 1340"/>
                <a:gd name="T106" fmla="*/ 9 w 373"/>
                <a:gd name="T107" fmla="*/ 42 h 1340"/>
                <a:gd name="T108" fmla="*/ 10 w 373"/>
                <a:gd name="T109" fmla="*/ 42 h 1340"/>
                <a:gd name="T110" fmla="*/ 11 w 373"/>
                <a:gd name="T111" fmla="*/ 42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2" name="Freeform 199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4 w 110"/>
                <a:gd name="T1" fmla="*/ 2 h 123"/>
                <a:gd name="T2" fmla="*/ 4 w 110"/>
                <a:gd name="T3" fmla="*/ 2 h 123"/>
                <a:gd name="T4" fmla="*/ 4 w 110"/>
                <a:gd name="T5" fmla="*/ 2 h 123"/>
                <a:gd name="T6" fmla="*/ 4 w 110"/>
                <a:gd name="T7" fmla="*/ 2 h 123"/>
                <a:gd name="T8" fmla="*/ 4 w 110"/>
                <a:gd name="T9" fmla="*/ 1 h 123"/>
                <a:gd name="T10" fmla="*/ 4 w 110"/>
                <a:gd name="T11" fmla="*/ 1 h 123"/>
                <a:gd name="T12" fmla="*/ 3 w 110"/>
                <a:gd name="T13" fmla="*/ 1 h 123"/>
                <a:gd name="T14" fmla="*/ 3 w 110"/>
                <a:gd name="T15" fmla="*/ 1 h 123"/>
                <a:gd name="T16" fmla="*/ 3 w 110"/>
                <a:gd name="T17" fmla="*/ 1 h 123"/>
                <a:gd name="T18" fmla="*/ 3 w 110"/>
                <a:gd name="T19" fmla="*/ 1 h 123"/>
                <a:gd name="T20" fmla="*/ 3 w 110"/>
                <a:gd name="T21" fmla="*/ 1 h 123"/>
                <a:gd name="T22" fmla="*/ 2 w 110"/>
                <a:gd name="T23" fmla="*/ 1 h 123"/>
                <a:gd name="T24" fmla="*/ 2 w 110"/>
                <a:gd name="T25" fmla="*/ 0 h 123"/>
                <a:gd name="T26" fmla="*/ 2 w 110"/>
                <a:gd name="T27" fmla="*/ 1 h 123"/>
                <a:gd name="T28" fmla="*/ 2 w 110"/>
                <a:gd name="T29" fmla="*/ 1 h 123"/>
                <a:gd name="T30" fmla="*/ 2 w 110"/>
                <a:gd name="T31" fmla="*/ 1 h 123"/>
                <a:gd name="T32" fmla="*/ 2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2 h 123"/>
                <a:gd name="T44" fmla="*/ 1 w 110"/>
                <a:gd name="T45" fmla="*/ 2 h 123"/>
                <a:gd name="T46" fmla="*/ 1 w 110"/>
                <a:gd name="T47" fmla="*/ 2 h 123"/>
                <a:gd name="T48" fmla="*/ 1 w 110"/>
                <a:gd name="T49" fmla="*/ 2 h 123"/>
                <a:gd name="T50" fmla="*/ 1 w 110"/>
                <a:gd name="T51" fmla="*/ 3 h 123"/>
                <a:gd name="T52" fmla="*/ 0 w 110"/>
                <a:gd name="T53" fmla="*/ 3 h 123"/>
                <a:gd name="T54" fmla="*/ 0 w 110"/>
                <a:gd name="T55" fmla="*/ 3 h 123"/>
                <a:gd name="T56" fmla="*/ 1 w 110"/>
                <a:gd name="T57" fmla="*/ 3 h 123"/>
                <a:gd name="T58" fmla="*/ 1 w 110"/>
                <a:gd name="T59" fmla="*/ 4 h 123"/>
                <a:gd name="T60" fmla="*/ 1 w 110"/>
                <a:gd name="T61" fmla="*/ 4 h 123"/>
                <a:gd name="T62" fmla="*/ 1 w 110"/>
                <a:gd name="T63" fmla="*/ 4 h 123"/>
                <a:gd name="T64" fmla="*/ 2 w 110"/>
                <a:gd name="T65" fmla="*/ 4 h 123"/>
                <a:gd name="T66" fmla="*/ 2 w 110"/>
                <a:gd name="T67" fmla="*/ 4 h 123"/>
                <a:gd name="T68" fmla="*/ 2 w 110"/>
                <a:gd name="T69" fmla="*/ 4 h 123"/>
                <a:gd name="T70" fmla="*/ 2 w 110"/>
                <a:gd name="T71" fmla="*/ 4 h 123"/>
                <a:gd name="T72" fmla="*/ 2 w 110"/>
                <a:gd name="T73" fmla="*/ 4 h 123"/>
                <a:gd name="T74" fmla="*/ 2 w 110"/>
                <a:gd name="T75" fmla="*/ 4 h 123"/>
                <a:gd name="T76" fmla="*/ 3 w 110"/>
                <a:gd name="T77" fmla="*/ 4 h 123"/>
                <a:gd name="T78" fmla="*/ 3 w 110"/>
                <a:gd name="T79" fmla="*/ 4 h 123"/>
                <a:gd name="T80" fmla="*/ 3 w 110"/>
                <a:gd name="T81" fmla="*/ 4 h 123"/>
                <a:gd name="T82" fmla="*/ 3 w 110"/>
                <a:gd name="T83" fmla="*/ 4 h 123"/>
                <a:gd name="T84" fmla="*/ 3 w 110"/>
                <a:gd name="T85" fmla="*/ 4 h 123"/>
                <a:gd name="T86" fmla="*/ 4 w 110"/>
                <a:gd name="T87" fmla="*/ 4 h 123"/>
                <a:gd name="T88" fmla="*/ 4 w 110"/>
                <a:gd name="T89" fmla="*/ 3 h 123"/>
                <a:gd name="T90" fmla="*/ 4 w 110"/>
                <a:gd name="T91" fmla="*/ 3 h 123"/>
                <a:gd name="T92" fmla="*/ 4 w 110"/>
                <a:gd name="T93" fmla="*/ 3 h 123"/>
                <a:gd name="T94" fmla="*/ 4 w 110"/>
                <a:gd name="T95" fmla="*/ 3 h 123"/>
                <a:gd name="T96" fmla="*/ 4 w 110"/>
                <a:gd name="T97" fmla="*/ 2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3" name="Freeform 200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1 h 33"/>
                <a:gd name="T2" fmla="*/ 1 w 31"/>
                <a:gd name="T3" fmla="*/ 1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1 h 33"/>
                <a:gd name="T32" fmla="*/ 1 w 31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" name="Freeform 201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4 w 111"/>
                <a:gd name="T1" fmla="*/ 2 h 122"/>
                <a:gd name="T2" fmla="*/ 4 w 111"/>
                <a:gd name="T3" fmla="*/ 2 h 122"/>
                <a:gd name="T4" fmla="*/ 4 w 111"/>
                <a:gd name="T5" fmla="*/ 2 h 122"/>
                <a:gd name="T6" fmla="*/ 4 w 111"/>
                <a:gd name="T7" fmla="*/ 2 h 122"/>
                <a:gd name="T8" fmla="*/ 4 w 111"/>
                <a:gd name="T9" fmla="*/ 1 h 122"/>
                <a:gd name="T10" fmla="*/ 4 w 111"/>
                <a:gd name="T11" fmla="*/ 1 h 122"/>
                <a:gd name="T12" fmla="*/ 3 w 111"/>
                <a:gd name="T13" fmla="*/ 1 h 122"/>
                <a:gd name="T14" fmla="*/ 3 w 111"/>
                <a:gd name="T15" fmla="*/ 1 h 122"/>
                <a:gd name="T16" fmla="*/ 3 w 111"/>
                <a:gd name="T17" fmla="*/ 1 h 122"/>
                <a:gd name="T18" fmla="*/ 3 w 111"/>
                <a:gd name="T19" fmla="*/ 1 h 122"/>
                <a:gd name="T20" fmla="*/ 3 w 111"/>
                <a:gd name="T21" fmla="*/ 1 h 122"/>
                <a:gd name="T22" fmla="*/ 2 w 111"/>
                <a:gd name="T23" fmla="*/ 1 h 122"/>
                <a:gd name="T24" fmla="*/ 2 w 111"/>
                <a:gd name="T25" fmla="*/ 0 h 122"/>
                <a:gd name="T26" fmla="*/ 2 w 111"/>
                <a:gd name="T27" fmla="*/ 1 h 122"/>
                <a:gd name="T28" fmla="*/ 2 w 111"/>
                <a:gd name="T29" fmla="*/ 1 h 122"/>
                <a:gd name="T30" fmla="*/ 2 w 111"/>
                <a:gd name="T31" fmla="*/ 1 h 122"/>
                <a:gd name="T32" fmla="*/ 2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2 h 122"/>
                <a:gd name="T44" fmla="*/ 1 w 111"/>
                <a:gd name="T45" fmla="*/ 2 h 122"/>
                <a:gd name="T46" fmla="*/ 1 w 111"/>
                <a:gd name="T47" fmla="*/ 2 h 122"/>
                <a:gd name="T48" fmla="*/ 1 w 111"/>
                <a:gd name="T49" fmla="*/ 2 h 122"/>
                <a:gd name="T50" fmla="*/ 1 w 111"/>
                <a:gd name="T51" fmla="*/ 3 h 122"/>
                <a:gd name="T52" fmla="*/ 1 w 111"/>
                <a:gd name="T53" fmla="*/ 3 h 122"/>
                <a:gd name="T54" fmla="*/ 0 w 111"/>
                <a:gd name="T55" fmla="*/ 3 h 122"/>
                <a:gd name="T56" fmla="*/ 1 w 111"/>
                <a:gd name="T57" fmla="*/ 3 h 122"/>
                <a:gd name="T58" fmla="*/ 1 w 111"/>
                <a:gd name="T59" fmla="*/ 4 h 122"/>
                <a:gd name="T60" fmla="*/ 1 w 111"/>
                <a:gd name="T61" fmla="*/ 4 h 122"/>
                <a:gd name="T62" fmla="*/ 1 w 111"/>
                <a:gd name="T63" fmla="*/ 4 h 122"/>
                <a:gd name="T64" fmla="*/ 2 w 111"/>
                <a:gd name="T65" fmla="*/ 4 h 122"/>
                <a:gd name="T66" fmla="*/ 2 w 111"/>
                <a:gd name="T67" fmla="*/ 4 h 122"/>
                <a:gd name="T68" fmla="*/ 2 w 111"/>
                <a:gd name="T69" fmla="*/ 4 h 122"/>
                <a:gd name="T70" fmla="*/ 2 w 111"/>
                <a:gd name="T71" fmla="*/ 4 h 122"/>
                <a:gd name="T72" fmla="*/ 2 w 111"/>
                <a:gd name="T73" fmla="*/ 4 h 122"/>
                <a:gd name="T74" fmla="*/ 2 w 111"/>
                <a:gd name="T75" fmla="*/ 4 h 122"/>
                <a:gd name="T76" fmla="*/ 3 w 111"/>
                <a:gd name="T77" fmla="*/ 4 h 122"/>
                <a:gd name="T78" fmla="*/ 3 w 111"/>
                <a:gd name="T79" fmla="*/ 4 h 122"/>
                <a:gd name="T80" fmla="*/ 3 w 111"/>
                <a:gd name="T81" fmla="*/ 4 h 122"/>
                <a:gd name="T82" fmla="*/ 3 w 111"/>
                <a:gd name="T83" fmla="*/ 4 h 122"/>
                <a:gd name="T84" fmla="*/ 3 w 111"/>
                <a:gd name="T85" fmla="*/ 4 h 122"/>
                <a:gd name="T86" fmla="*/ 4 w 111"/>
                <a:gd name="T87" fmla="*/ 4 h 122"/>
                <a:gd name="T88" fmla="*/ 4 w 111"/>
                <a:gd name="T89" fmla="*/ 3 h 122"/>
                <a:gd name="T90" fmla="*/ 4 w 111"/>
                <a:gd name="T91" fmla="*/ 3 h 122"/>
                <a:gd name="T92" fmla="*/ 4 w 111"/>
                <a:gd name="T93" fmla="*/ 3 h 122"/>
                <a:gd name="T94" fmla="*/ 4 w 111"/>
                <a:gd name="T95" fmla="*/ 3 h 122"/>
                <a:gd name="T96" fmla="*/ 4 w 111"/>
                <a:gd name="T97" fmla="*/ 2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" name="Freeform 202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" name="Freeform 203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5 w 136"/>
                <a:gd name="T1" fmla="*/ 2 h 149"/>
                <a:gd name="T2" fmla="*/ 5 w 136"/>
                <a:gd name="T3" fmla="*/ 1 h 149"/>
                <a:gd name="T4" fmla="*/ 5 w 136"/>
                <a:gd name="T5" fmla="*/ 1 h 149"/>
                <a:gd name="T6" fmla="*/ 4 w 136"/>
                <a:gd name="T7" fmla="*/ 0 h 149"/>
                <a:gd name="T8" fmla="*/ 4 w 136"/>
                <a:gd name="T9" fmla="*/ 0 h 149"/>
                <a:gd name="T10" fmla="*/ 4 w 136"/>
                <a:gd name="T11" fmla="*/ 0 h 149"/>
                <a:gd name="T12" fmla="*/ 3 w 136"/>
                <a:gd name="T13" fmla="*/ 0 h 149"/>
                <a:gd name="T14" fmla="*/ 3 w 136"/>
                <a:gd name="T15" fmla="*/ 0 h 149"/>
                <a:gd name="T16" fmla="*/ 2 w 136"/>
                <a:gd name="T17" fmla="*/ 0 h 149"/>
                <a:gd name="T18" fmla="*/ 2 w 136"/>
                <a:gd name="T19" fmla="*/ 0 h 149"/>
                <a:gd name="T20" fmla="*/ 2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1 h 149"/>
                <a:gd name="T28" fmla="*/ 0 w 136"/>
                <a:gd name="T29" fmla="*/ 1 h 149"/>
                <a:gd name="T30" fmla="*/ 1 w 136"/>
                <a:gd name="T31" fmla="*/ 2 h 149"/>
                <a:gd name="T32" fmla="*/ 1 w 136"/>
                <a:gd name="T33" fmla="*/ 2 h 149"/>
                <a:gd name="T34" fmla="*/ 0 w 136"/>
                <a:gd name="T35" fmla="*/ 3 h 149"/>
                <a:gd name="T36" fmla="*/ 1 w 136"/>
                <a:gd name="T37" fmla="*/ 3 h 149"/>
                <a:gd name="T38" fmla="*/ 1 w 136"/>
                <a:gd name="T39" fmla="*/ 3 h 149"/>
                <a:gd name="T40" fmla="*/ 1 w 136"/>
                <a:gd name="T41" fmla="*/ 3 h 149"/>
                <a:gd name="T42" fmla="*/ 2 w 136"/>
                <a:gd name="T43" fmla="*/ 3 h 149"/>
                <a:gd name="T44" fmla="*/ 2 w 136"/>
                <a:gd name="T45" fmla="*/ 4 h 149"/>
                <a:gd name="T46" fmla="*/ 2 w 136"/>
                <a:gd name="T47" fmla="*/ 4 h 149"/>
                <a:gd name="T48" fmla="*/ 3 w 136"/>
                <a:gd name="T49" fmla="*/ 4 h 149"/>
                <a:gd name="T50" fmla="*/ 3 w 136"/>
                <a:gd name="T51" fmla="*/ 4 h 149"/>
                <a:gd name="T52" fmla="*/ 4 w 136"/>
                <a:gd name="T53" fmla="*/ 3 h 149"/>
                <a:gd name="T54" fmla="*/ 4 w 136"/>
                <a:gd name="T55" fmla="*/ 3 h 149"/>
                <a:gd name="T56" fmla="*/ 4 w 136"/>
                <a:gd name="T57" fmla="*/ 3 h 149"/>
                <a:gd name="T58" fmla="*/ 4 w 136"/>
                <a:gd name="T59" fmla="*/ 3 h 149"/>
                <a:gd name="T60" fmla="*/ 5 w 136"/>
                <a:gd name="T61" fmla="*/ 3 h 149"/>
                <a:gd name="T62" fmla="*/ 5 w 136"/>
                <a:gd name="T63" fmla="*/ 2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" name="Freeform 204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2 h 40"/>
                <a:gd name="T2" fmla="*/ 1 w 39"/>
                <a:gd name="T3" fmla="*/ 2 h 40"/>
                <a:gd name="T4" fmla="*/ 1 w 39"/>
                <a:gd name="T5" fmla="*/ 2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2 w 39"/>
                <a:gd name="T21" fmla="*/ 1 h 40"/>
                <a:gd name="T22" fmla="*/ 2 w 39"/>
                <a:gd name="T23" fmla="*/ 1 h 40"/>
                <a:gd name="T24" fmla="*/ 2 w 39"/>
                <a:gd name="T25" fmla="*/ 1 h 40"/>
                <a:gd name="T26" fmla="*/ 2 w 39"/>
                <a:gd name="T27" fmla="*/ 1 h 40"/>
                <a:gd name="T28" fmla="*/ 2 w 39"/>
                <a:gd name="T29" fmla="*/ 2 h 40"/>
                <a:gd name="T30" fmla="*/ 1 w 39"/>
                <a:gd name="T31" fmla="*/ 2 h 40"/>
                <a:gd name="T32" fmla="*/ 1 w 39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" name="Freeform 205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5 h 181"/>
                <a:gd name="T2" fmla="*/ 0 w 129"/>
                <a:gd name="T3" fmla="*/ 5 h 181"/>
                <a:gd name="T4" fmla="*/ 1 w 129"/>
                <a:gd name="T5" fmla="*/ 4 h 181"/>
                <a:gd name="T6" fmla="*/ 2 w 129"/>
                <a:gd name="T7" fmla="*/ 4 h 181"/>
                <a:gd name="T8" fmla="*/ 3 w 129"/>
                <a:gd name="T9" fmla="*/ 3 h 181"/>
                <a:gd name="T10" fmla="*/ 3 w 129"/>
                <a:gd name="T11" fmla="*/ 3 h 181"/>
                <a:gd name="T12" fmla="*/ 3 w 129"/>
                <a:gd name="T13" fmla="*/ 2 h 181"/>
                <a:gd name="T14" fmla="*/ 4 w 129"/>
                <a:gd name="T15" fmla="*/ 1 h 181"/>
                <a:gd name="T16" fmla="*/ 3 w 129"/>
                <a:gd name="T17" fmla="*/ 0 h 181"/>
                <a:gd name="T18" fmla="*/ 3 w 129"/>
                <a:gd name="T19" fmla="*/ 0 h 181"/>
                <a:gd name="T20" fmla="*/ 3 w 129"/>
                <a:gd name="T21" fmla="*/ 0 h 181"/>
                <a:gd name="T22" fmla="*/ 2 w 129"/>
                <a:gd name="T23" fmla="*/ 0 h 181"/>
                <a:gd name="T24" fmla="*/ 2 w 129"/>
                <a:gd name="T25" fmla="*/ 0 h 181"/>
                <a:gd name="T26" fmla="*/ 1 w 129"/>
                <a:gd name="T27" fmla="*/ 0 h 181"/>
                <a:gd name="T28" fmla="*/ 1 w 129"/>
                <a:gd name="T29" fmla="*/ 1 h 181"/>
                <a:gd name="T30" fmla="*/ 1 w 129"/>
                <a:gd name="T31" fmla="*/ 1 h 181"/>
                <a:gd name="T32" fmla="*/ 1 w 129"/>
                <a:gd name="T33" fmla="*/ 2 h 181"/>
                <a:gd name="T34" fmla="*/ 1 w 129"/>
                <a:gd name="T35" fmla="*/ 2 h 181"/>
                <a:gd name="T36" fmla="*/ 1 w 129"/>
                <a:gd name="T37" fmla="*/ 3 h 181"/>
                <a:gd name="T38" fmla="*/ 1 w 129"/>
                <a:gd name="T39" fmla="*/ 4 h 181"/>
                <a:gd name="T40" fmla="*/ 0 w 129"/>
                <a:gd name="T41" fmla="*/ 4 h 181"/>
                <a:gd name="T42" fmla="*/ 0 w 129"/>
                <a:gd name="T43" fmla="*/ 5 h 181"/>
                <a:gd name="T44" fmla="*/ 0 w 129"/>
                <a:gd name="T45" fmla="*/ 5 h 181"/>
                <a:gd name="T46" fmla="*/ 0 w 129"/>
                <a:gd name="T47" fmla="*/ 5 h 181"/>
                <a:gd name="T48" fmla="*/ 0 w 129"/>
                <a:gd name="T49" fmla="*/ 5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" name="Freeform 206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2 w 90"/>
                <a:gd name="T1" fmla="*/ 7 h 206"/>
                <a:gd name="T2" fmla="*/ 3 w 90"/>
                <a:gd name="T3" fmla="*/ 6 h 206"/>
                <a:gd name="T4" fmla="*/ 3 w 90"/>
                <a:gd name="T5" fmla="*/ 5 h 206"/>
                <a:gd name="T6" fmla="*/ 3 w 90"/>
                <a:gd name="T7" fmla="*/ 4 h 206"/>
                <a:gd name="T8" fmla="*/ 3 w 90"/>
                <a:gd name="T9" fmla="*/ 4 h 206"/>
                <a:gd name="T10" fmla="*/ 3 w 90"/>
                <a:gd name="T11" fmla="*/ 3 h 206"/>
                <a:gd name="T12" fmla="*/ 3 w 90"/>
                <a:gd name="T13" fmla="*/ 2 h 206"/>
                <a:gd name="T14" fmla="*/ 3 w 90"/>
                <a:gd name="T15" fmla="*/ 1 h 206"/>
                <a:gd name="T16" fmla="*/ 2 w 90"/>
                <a:gd name="T17" fmla="*/ 1 h 206"/>
                <a:gd name="T18" fmla="*/ 2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2 h 206"/>
                <a:gd name="T28" fmla="*/ 1 w 90"/>
                <a:gd name="T29" fmla="*/ 2 h 206"/>
                <a:gd name="T30" fmla="*/ 1 w 90"/>
                <a:gd name="T31" fmla="*/ 3 h 206"/>
                <a:gd name="T32" fmla="*/ 1 w 90"/>
                <a:gd name="T33" fmla="*/ 3 h 206"/>
                <a:gd name="T34" fmla="*/ 2 w 90"/>
                <a:gd name="T35" fmla="*/ 4 h 206"/>
                <a:gd name="T36" fmla="*/ 2 w 90"/>
                <a:gd name="T37" fmla="*/ 4 h 206"/>
                <a:gd name="T38" fmla="*/ 2 w 90"/>
                <a:gd name="T39" fmla="*/ 5 h 206"/>
                <a:gd name="T40" fmla="*/ 2 w 90"/>
                <a:gd name="T41" fmla="*/ 5 h 206"/>
                <a:gd name="T42" fmla="*/ 2 w 90"/>
                <a:gd name="T43" fmla="*/ 6 h 206"/>
                <a:gd name="T44" fmla="*/ 2 w 90"/>
                <a:gd name="T45" fmla="*/ 7 h 206"/>
                <a:gd name="T46" fmla="*/ 2 w 90"/>
                <a:gd name="T47" fmla="*/ 7 h 206"/>
                <a:gd name="T48" fmla="*/ 2 w 90"/>
                <a:gd name="T49" fmla="*/ 7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" name="Freeform 207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3 h 99"/>
                <a:gd name="T2" fmla="*/ 0 w 201"/>
                <a:gd name="T3" fmla="*/ 3 h 99"/>
                <a:gd name="T4" fmla="*/ 0 w 201"/>
                <a:gd name="T5" fmla="*/ 3 h 99"/>
                <a:gd name="T6" fmla="*/ 1 w 201"/>
                <a:gd name="T7" fmla="*/ 3 h 99"/>
                <a:gd name="T8" fmla="*/ 1 w 201"/>
                <a:gd name="T9" fmla="*/ 3 h 99"/>
                <a:gd name="T10" fmla="*/ 2 w 201"/>
                <a:gd name="T11" fmla="*/ 4 h 99"/>
                <a:gd name="T12" fmla="*/ 2 w 201"/>
                <a:gd name="T13" fmla="*/ 4 h 99"/>
                <a:gd name="T14" fmla="*/ 3 w 201"/>
                <a:gd name="T15" fmla="*/ 4 h 99"/>
                <a:gd name="T16" fmla="*/ 3 w 201"/>
                <a:gd name="T17" fmla="*/ 4 h 99"/>
                <a:gd name="T18" fmla="*/ 3 w 201"/>
                <a:gd name="T19" fmla="*/ 3 h 99"/>
                <a:gd name="T20" fmla="*/ 4 w 201"/>
                <a:gd name="T21" fmla="*/ 3 h 99"/>
                <a:gd name="T22" fmla="*/ 4 w 201"/>
                <a:gd name="T23" fmla="*/ 3 h 99"/>
                <a:gd name="T24" fmla="*/ 5 w 201"/>
                <a:gd name="T25" fmla="*/ 3 h 99"/>
                <a:gd name="T26" fmla="*/ 5 w 201"/>
                <a:gd name="T27" fmla="*/ 3 h 99"/>
                <a:gd name="T28" fmla="*/ 5 w 201"/>
                <a:gd name="T29" fmla="*/ 3 h 99"/>
                <a:gd name="T30" fmla="*/ 5 w 201"/>
                <a:gd name="T31" fmla="*/ 2 h 99"/>
                <a:gd name="T32" fmla="*/ 6 w 201"/>
                <a:gd name="T33" fmla="*/ 2 h 99"/>
                <a:gd name="T34" fmla="*/ 6 w 201"/>
                <a:gd name="T35" fmla="*/ 1 h 99"/>
                <a:gd name="T36" fmla="*/ 6 w 201"/>
                <a:gd name="T37" fmla="*/ 1 h 99"/>
                <a:gd name="T38" fmla="*/ 5 w 201"/>
                <a:gd name="T39" fmla="*/ 1 h 99"/>
                <a:gd name="T40" fmla="*/ 5 w 201"/>
                <a:gd name="T41" fmla="*/ 0 h 99"/>
                <a:gd name="T42" fmla="*/ 4 w 201"/>
                <a:gd name="T43" fmla="*/ 1 h 99"/>
                <a:gd name="T44" fmla="*/ 4 w 201"/>
                <a:gd name="T45" fmla="*/ 1 h 99"/>
                <a:gd name="T46" fmla="*/ 3 w 201"/>
                <a:gd name="T47" fmla="*/ 1 h 99"/>
                <a:gd name="T48" fmla="*/ 3 w 201"/>
                <a:gd name="T49" fmla="*/ 2 h 99"/>
                <a:gd name="T50" fmla="*/ 3 w 201"/>
                <a:gd name="T51" fmla="*/ 2 h 99"/>
                <a:gd name="T52" fmla="*/ 2 w 201"/>
                <a:gd name="T53" fmla="*/ 2 h 99"/>
                <a:gd name="T54" fmla="*/ 2 w 201"/>
                <a:gd name="T55" fmla="*/ 3 h 99"/>
                <a:gd name="T56" fmla="*/ 1 w 201"/>
                <a:gd name="T57" fmla="*/ 3 h 99"/>
                <a:gd name="T58" fmla="*/ 0 w 201"/>
                <a:gd name="T59" fmla="*/ 3 h 99"/>
                <a:gd name="T60" fmla="*/ 0 w 201"/>
                <a:gd name="T61" fmla="*/ 3 h 99"/>
                <a:gd name="T62" fmla="*/ 0 w 201"/>
                <a:gd name="T63" fmla="*/ 3 h 99"/>
                <a:gd name="T64" fmla="*/ 0 w 201"/>
                <a:gd name="T65" fmla="*/ 3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" name="Freeform 208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2 w 198"/>
                <a:gd name="T5" fmla="*/ 2 h 100"/>
                <a:gd name="T6" fmla="*/ 2 w 198"/>
                <a:gd name="T7" fmla="*/ 3 h 100"/>
                <a:gd name="T8" fmla="*/ 3 w 198"/>
                <a:gd name="T9" fmla="*/ 3 h 100"/>
                <a:gd name="T10" fmla="*/ 4 w 198"/>
                <a:gd name="T11" fmla="*/ 3 h 100"/>
                <a:gd name="T12" fmla="*/ 5 w 198"/>
                <a:gd name="T13" fmla="*/ 4 h 100"/>
                <a:gd name="T14" fmla="*/ 5 w 198"/>
                <a:gd name="T15" fmla="*/ 4 h 100"/>
                <a:gd name="T16" fmla="*/ 6 w 198"/>
                <a:gd name="T17" fmla="*/ 3 h 100"/>
                <a:gd name="T18" fmla="*/ 6 w 198"/>
                <a:gd name="T19" fmla="*/ 3 h 100"/>
                <a:gd name="T20" fmla="*/ 7 w 198"/>
                <a:gd name="T21" fmla="*/ 2 h 100"/>
                <a:gd name="T22" fmla="*/ 7 w 198"/>
                <a:gd name="T23" fmla="*/ 2 h 100"/>
                <a:gd name="T24" fmla="*/ 6 w 198"/>
                <a:gd name="T25" fmla="*/ 2 h 100"/>
                <a:gd name="T26" fmla="*/ 6 w 198"/>
                <a:gd name="T27" fmla="*/ 1 h 100"/>
                <a:gd name="T28" fmla="*/ 5 w 198"/>
                <a:gd name="T29" fmla="*/ 1 h 100"/>
                <a:gd name="T30" fmla="*/ 5 w 198"/>
                <a:gd name="T31" fmla="*/ 1 h 100"/>
                <a:gd name="T32" fmla="*/ 4 w 198"/>
                <a:gd name="T33" fmla="*/ 1 h 100"/>
                <a:gd name="T34" fmla="*/ 3 w 198"/>
                <a:gd name="T35" fmla="*/ 2 h 100"/>
                <a:gd name="T36" fmla="*/ 3 w 198"/>
                <a:gd name="T37" fmla="*/ 2 h 100"/>
                <a:gd name="T38" fmla="*/ 2 w 198"/>
                <a:gd name="T39" fmla="*/ 1 h 100"/>
                <a:gd name="T40" fmla="*/ 2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" name="Freeform 209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2 h 174"/>
                <a:gd name="T6" fmla="*/ 1 w 136"/>
                <a:gd name="T7" fmla="*/ 3 h 174"/>
                <a:gd name="T8" fmla="*/ 1 w 136"/>
                <a:gd name="T9" fmla="*/ 4 h 174"/>
                <a:gd name="T10" fmla="*/ 2 w 136"/>
                <a:gd name="T11" fmla="*/ 5 h 174"/>
                <a:gd name="T12" fmla="*/ 2 w 136"/>
                <a:gd name="T13" fmla="*/ 5 h 174"/>
                <a:gd name="T14" fmla="*/ 3 w 136"/>
                <a:gd name="T15" fmla="*/ 6 h 174"/>
                <a:gd name="T16" fmla="*/ 4 w 136"/>
                <a:gd name="T17" fmla="*/ 6 h 174"/>
                <a:gd name="T18" fmla="*/ 4 w 136"/>
                <a:gd name="T19" fmla="*/ 6 h 174"/>
                <a:gd name="T20" fmla="*/ 5 w 136"/>
                <a:gd name="T21" fmla="*/ 6 h 174"/>
                <a:gd name="T22" fmla="*/ 5 w 136"/>
                <a:gd name="T23" fmla="*/ 5 h 174"/>
                <a:gd name="T24" fmla="*/ 5 w 136"/>
                <a:gd name="T25" fmla="*/ 5 h 174"/>
                <a:gd name="T26" fmla="*/ 4 w 136"/>
                <a:gd name="T27" fmla="*/ 4 h 174"/>
                <a:gd name="T28" fmla="*/ 4 w 136"/>
                <a:gd name="T29" fmla="*/ 4 h 174"/>
                <a:gd name="T30" fmla="*/ 3 w 136"/>
                <a:gd name="T31" fmla="*/ 3 h 174"/>
                <a:gd name="T32" fmla="*/ 3 w 136"/>
                <a:gd name="T33" fmla="*/ 3 h 174"/>
                <a:gd name="T34" fmla="*/ 2 w 136"/>
                <a:gd name="T35" fmla="*/ 3 h 174"/>
                <a:gd name="T36" fmla="*/ 2 w 136"/>
                <a:gd name="T37" fmla="*/ 3 h 174"/>
                <a:gd name="T38" fmla="*/ 1 w 136"/>
                <a:gd name="T39" fmla="*/ 2 h 174"/>
                <a:gd name="T40" fmla="*/ 1 w 136"/>
                <a:gd name="T41" fmla="*/ 2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" name="Freeform 210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1 w 469"/>
                <a:gd name="T11" fmla="*/ 1 h 163"/>
                <a:gd name="T12" fmla="*/ 1 w 469"/>
                <a:gd name="T13" fmla="*/ 1 h 163"/>
                <a:gd name="T14" fmla="*/ 2 w 469"/>
                <a:gd name="T15" fmla="*/ 2 h 163"/>
                <a:gd name="T16" fmla="*/ 3 w 469"/>
                <a:gd name="T17" fmla="*/ 2 h 163"/>
                <a:gd name="T18" fmla="*/ 4 w 469"/>
                <a:gd name="T19" fmla="*/ 3 h 163"/>
                <a:gd name="T20" fmla="*/ 5 w 469"/>
                <a:gd name="T21" fmla="*/ 3 h 163"/>
                <a:gd name="T22" fmla="*/ 6 w 469"/>
                <a:gd name="T23" fmla="*/ 4 h 163"/>
                <a:gd name="T24" fmla="*/ 7 w 469"/>
                <a:gd name="T25" fmla="*/ 4 h 163"/>
                <a:gd name="T26" fmla="*/ 8 w 469"/>
                <a:gd name="T27" fmla="*/ 4 h 163"/>
                <a:gd name="T28" fmla="*/ 10 w 469"/>
                <a:gd name="T29" fmla="*/ 5 h 163"/>
                <a:gd name="T30" fmla="*/ 11 w 469"/>
                <a:gd name="T31" fmla="*/ 5 h 163"/>
                <a:gd name="T32" fmla="*/ 12 w 469"/>
                <a:gd name="T33" fmla="*/ 4 h 163"/>
                <a:gd name="T34" fmla="*/ 13 w 469"/>
                <a:gd name="T35" fmla="*/ 4 h 163"/>
                <a:gd name="T36" fmla="*/ 13 w 469"/>
                <a:gd name="T37" fmla="*/ 4 h 163"/>
                <a:gd name="T38" fmla="*/ 14 w 469"/>
                <a:gd name="T39" fmla="*/ 3 h 163"/>
                <a:gd name="T40" fmla="*/ 14 w 469"/>
                <a:gd name="T41" fmla="*/ 3 h 163"/>
                <a:gd name="T42" fmla="*/ 14 w 469"/>
                <a:gd name="T43" fmla="*/ 2 h 163"/>
                <a:gd name="T44" fmla="*/ 14 w 469"/>
                <a:gd name="T45" fmla="*/ 2 h 163"/>
                <a:gd name="T46" fmla="*/ 14 w 469"/>
                <a:gd name="T47" fmla="*/ 2 h 163"/>
                <a:gd name="T48" fmla="*/ 14 w 469"/>
                <a:gd name="T49" fmla="*/ 2 h 163"/>
                <a:gd name="T50" fmla="*/ 14 w 469"/>
                <a:gd name="T51" fmla="*/ 2 h 163"/>
                <a:gd name="T52" fmla="*/ 14 w 469"/>
                <a:gd name="T53" fmla="*/ 2 h 163"/>
                <a:gd name="T54" fmla="*/ 14 w 469"/>
                <a:gd name="T55" fmla="*/ 2 h 163"/>
                <a:gd name="T56" fmla="*/ 14 w 469"/>
                <a:gd name="T57" fmla="*/ 3 h 163"/>
                <a:gd name="T58" fmla="*/ 13 w 469"/>
                <a:gd name="T59" fmla="*/ 3 h 163"/>
                <a:gd name="T60" fmla="*/ 13 w 469"/>
                <a:gd name="T61" fmla="*/ 3 h 163"/>
                <a:gd name="T62" fmla="*/ 12 w 469"/>
                <a:gd name="T63" fmla="*/ 4 h 163"/>
                <a:gd name="T64" fmla="*/ 12 w 469"/>
                <a:gd name="T65" fmla="*/ 4 h 163"/>
                <a:gd name="T66" fmla="*/ 11 w 469"/>
                <a:gd name="T67" fmla="*/ 4 h 163"/>
                <a:gd name="T68" fmla="*/ 10 w 469"/>
                <a:gd name="T69" fmla="*/ 4 h 163"/>
                <a:gd name="T70" fmla="*/ 9 w 469"/>
                <a:gd name="T71" fmla="*/ 4 h 163"/>
                <a:gd name="T72" fmla="*/ 7 w 469"/>
                <a:gd name="T73" fmla="*/ 4 h 163"/>
                <a:gd name="T74" fmla="*/ 6 w 469"/>
                <a:gd name="T75" fmla="*/ 3 h 163"/>
                <a:gd name="T76" fmla="*/ 4 w 469"/>
                <a:gd name="T77" fmla="*/ 2 h 163"/>
                <a:gd name="T78" fmla="*/ 2 w 469"/>
                <a:gd name="T79" fmla="*/ 1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" name="Freeform 211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3 w 142"/>
                <a:gd name="T1" fmla="*/ 5 h 145"/>
                <a:gd name="T2" fmla="*/ 3 w 142"/>
                <a:gd name="T3" fmla="*/ 5 h 145"/>
                <a:gd name="T4" fmla="*/ 2 w 142"/>
                <a:gd name="T5" fmla="*/ 5 h 145"/>
                <a:gd name="T6" fmla="*/ 2 w 142"/>
                <a:gd name="T7" fmla="*/ 4 h 145"/>
                <a:gd name="T8" fmla="*/ 1 w 142"/>
                <a:gd name="T9" fmla="*/ 4 h 145"/>
                <a:gd name="T10" fmla="*/ 1 w 142"/>
                <a:gd name="T11" fmla="*/ 4 h 145"/>
                <a:gd name="T12" fmla="*/ 1 w 142"/>
                <a:gd name="T13" fmla="*/ 4 h 145"/>
                <a:gd name="T14" fmla="*/ 1 w 142"/>
                <a:gd name="T15" fmla="*/ 4 h 145"/>
                <a:gd name="T16" fmla="*/ 0 w 142"/>
                <a:gd name="T17" fmla="*/ 3 h 145"/>
                <a:gd name="T18" fmla="*/ 1 w 142"/>
                <a:gd name="T19" fmla="*/ 3 h 145"/>
                <a:gd name="T20" fmla="*/ 1 w 142"/>
                <a:gd name="T21" fmla="*/ 2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2 w 142"/>
                <a:gd name="T29" fmla="*/ 1 h 145"/>
                <a:gd name="T30" fmla="*/ 2 w 142"/>
                <a:gd name="T31" fmla="*/ 1 h 145"/>
                <a:gd name="T32" fmla="*/ 2 w 142"/>
                <a:gd name="T33" fmla="*/ 1 h 145"/>
                <a:gd name="T34" fmla="*/ 3 w 142"/>
                <a:gd name="T35" fmla="*/ 0 h 145"/>
                <a:gd name="T36" fmla="*/ 3 w 142"/>
                <a:gd name="T37" fmla="*/ 1 h 145"/>
                <a:gd name="T38" fmla="*/ 4 w 142"/>
                <a:gd name="T39" fmla="*/ 1 h 145"/>
                <a:gd name="T40" fmla="*/ 4 w 142"/>
                <a:gd name="T41" fmla="*/ 1 h 145"/>
                <a:gd name="T42" fmla="*/ 4 w 142"/>
                <a:gd name="T43" fmla="*/ 1 h 145"/>
                <a:gd name="T44" fmla="*/ 5 w 142"/>
                <a:gd name="T45" fmla="*/ 2 h 145"/>
                <a:gd name="T46" fmla="*/ 5 w 142"/>
                <a:gd name="T47" fmla="*/ 2 h 145"/>
                <a:gd name="T48" fmla="*/ 5 w 142"/>
                <a:gd name="T49" fmla="*/ 2 h 145"/>
                <a:gd name="T50" fmla="*/ 5 w 142"/>
                <a:gd name="T51" fmla="*/ 3 h 145"/>
                <a:gd name="T52" fmla="*/ 5 w 142"/>
                <a:gd name="T53" fmla="*/ 3 h 145"/>
                <a:gd name="T54" fmla="*/ 5 w 142"/>
                <a:gd name="T55" fmla="*/ 4 h 145"/>
                <a:gd name="T56" fmla="*/ 4 w 142"/>
                <a:gd name="T57" fmla="*/ 4 h 145"/>
                <a:gd name="T58" fmla="*/ 4 w 142"/>
                <a:gd name="T59" fmla="*/ 5 h 145"/>
                <a:gd name="T60" fmla="*/ 4 w 142"/>
                <a:gd name="T61" fmla="*/ 5 h 145"/>
                <a:gd name="T62" fmla="*/ 3 w 142"/>
                <a:gd name="T63" fmla="*/ 4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" name="Freeform 212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2 w 40"/>
                <a:gd name="T1" fmla="*/ 1 h 39"/>
                <a:gd name="T2" fmla="*/ 2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2 h 39"/>
                <a:gd name="T22" fmla="*/ 1 w 40"/>
                <a:gd name="T23" fmla="*/ 2 h 39"/>
                <a:gd name="T24" fmla="*/ 1 w 40"/>
                <a:gd name="T25" fmla="*/ 2 h 39"/>
                <a:gd name="T26" fmla="*/ 2 w 40"/>
                <a:gd name="T27" fmla="*/ 2 h 39"/>
                <a:gd name="T28" fmla="*/ 2 w 40"/>
                <a:gd name="T29" fmla="*/ 1 h 39"/>
                <a:gd name="T30" fmla="*/ 2 w 40"/>
                <a:gd name="T31" fmla="*/ 1 h 39"/>
                <a:gd name="T32" fmla="*/ 2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" name="Freeform 213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2 h 50"/>
                <a:gd name="T2" fmla="*/ 2 w 52"/>
                <a:gd name="T3" fmla="*/ 2 h 50"/>
                <a:gd name="T4" fmla="*/ 2 w 52"/>
                <a:gd name="T5" fmla="*/ 2 h 50"/>
                <a:gd name="T6" fmla="*/ 2 w 52"/>
                <a:gd name="T7" fmla="*/ 2 h 50"/>
                <a:gd name="T8" fmla="*/ 2 w 52"/>
                <a:gd name="T9" fmla="*/ 1 h 50"/>
                <a:gd name="T10" fmla="*/ 2 w 52"/>
                <a:gd name="T11" fmla="*/ 1 h 50"/>
                <a:gd name="T12" fmla="*/ 2 w 52"/>
                <a:gd name="T13" fmla="*/ 1 h 50"/>
                <a:gd name="T14" fmla="*/ 2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2 h 50"/>
                <a:gd name="T28" fmla="*/ 1 w 52"/>
                <a:gd name="T29" fmla="*/ 2 h 50"/>
                <a:gd name="T30" fmla="*/ 1 w 52"/>
                <a:gd name="T31" fmla="*/ 2 h 50"/>
                <a:gd name="T32" fmla="*/ 1 w 52"/>
                <a:gd name="T33" fmla="*/ 2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" name="Freeform 214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2 w 113"/>
                <a:gd name="T1" fmla="*/ 5 h 156"/>
                <a:gd name="T2" fmla="*/ 1 w 113"/>
                <a:gd name="T3" fmla="*/ 5 h 156"/>
                <a:gd name="T4" fmla="*/ 1 w 113"/>
                <a:gd name="T5" fmla="*/ 5 h 156"/>
                <a:gd name="T6" fmla="*/ 0 w 113"/>
                <a:gd name="T7" fmla="*/ 5 h 156"/>
                <a:gd name="T8" fmla="*/ 0 w 113"/>
                <a:gd name="T9" fmla="*/ 4 h 156"/>
                <a:gd name="T10" fmla="*/ 0 w 113"/>
                <a:gd name="T11" fmla="*/ 3 h 156"/>
                <a:gd name="T12" fmla="*/ 0 w 113"/>
                <a:gd name="T13" fmla="*/ 2 h 156"/>
                <a:gd name="T14" fmla="*/ 0 w 113"/>
                <a:gd name="T15" fmla="*/ 1 h 156"/>
                <a:gd name="T16" fmla="*/ 0 w 113"/>
                <a:gd name="T17" fmla="*/ 1 h 156"/>
                <a:gd name="T18" fmla="*/ 1 w 113"/>
                <a:gd name="T19" fmla="*/ 0 h 156"/>
                <a:gd name="T20" fmla="*/ 2 w 113"/>
                <a:gd name="T21" fmla="*/ 1 h 156"/>
                <a:gd name="T22" fmla="*/ 3 w 113"/>
                <a:gd name="T23" fmla="*/ 1 h 156"/>
                <a:gd name="T24" fmla="*/ 3 w 113"/>
                <a:gd name="T25" fmla="*/ 2 h 156"/>
                <a:gd name="T26" fmla="*/ 3 w 113"/>
                <a:gd name="T27" fmla="*/ 3 h 156"/>
                <a:gd name="T28" fmla="*/ 3 w 113"/>
                <a:gd name="T29" fmla="*/ 4 h 156"/>
                <a:gd name="T30" fmla="*/ 2 w 113"/>
                <a:gd name="T31" fmla="*/ 5 h 156"/>
                <a:gd name="T32" fmla="*/ 2 w 113"/>
                <a:gd name="T33" fmla="*/ 5 h 156"/>
                <a:gd name="T34" fmla="*/ 2 w 113"/>
                <a:gd name="T35" fmla="*/ 5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8" name="Freeform 215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2 w 113"/>
                <a:gd name="T1" fmla="*/ 5 h 156"/>
                <a:gd name="T2" fmla="*/ 1 w 113"/>
                <a:gd name="T3" fmla="*/ 5 h 156"/>
                <a:gd name="T4" fmla="*/ 1 w 113"/>
                <a:gd name="T5" fmla="*/ 5 h 156"/>
                <a:gd name="T6" fmla="*/ 0 w 113"/>
                <a:gd name="T7" fmla="*/ 5 h 156"/>
                <a:gd name="T8" fmla="*/ 0 w 113"/>
                <a:gd name="T9" fmla="*/ 4 h 156"/>
                <a:gd name="T10" fmla="*/ 0 w 113"/>
                <a:gd name="T11" fmla="*/ 3 h 156"/>
                <a:gd name="T12" fmla="*/ 0 w 113"/>
                <a:gd name="T13" fmla="*/ 2 h 156"/>
                <a:gd name="T14" fmla="*/ 0 w 113"/>
                <a:gd name="T15" fmla="*/ 1 h 156"/>
                <a:gd name="T16" fmla="*/ 0 w 113"/>
                <a:gd name="T17" fmla="*/ 1 h 156"/>
                <a:gd name="T18" fmla="*/ 1 w 113"/>
                <a:gd name="T19" fmla="*/ 0 h 156"/>
                <a:gd name="T20" fmla="*/ 2 w 113"/>
                <a:gd name="T21" fmla="*/ 1 h 156"/>
                <a:gd name="T22" fmla="*/ 3 w 113"/>
                <a:gd name="T23" fmla="*/ 1 h 156"/>
                <a:gd name="T24" fmla="*/ 3 w 113"/>
                <a:gd name="T25" fmla="*/ 2 h 156"/>
                <a:gd name="T26" fmla="*/ 3 w 113"/>
                <a:gd name="T27" fmla="*/ 3 h 156"/>
                <a:gd name="T28" fmla="*/ 3 w 113"/>
                <a:gd name="T29" fmla="*/ 4 h 156"/>
                <a:gd name="T30" fmla="*/ 2 w 113"/>
                <a:gd name="T31" fmla="*/ 5 h 156"/>
                <a:gd name="T32" fmla="*/ 2 w 113"/>
                <a:gd name="T33" fmla="*/ 5 h 156"/>
                <a:gd name="T34" fmla="*/ 2 w 113"/>
                <a:gd name="T35" fmla="*/ 5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9" name="Freeform 216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3 h 123"/>
                <a:gd name="T2" fmla="*/ 0 w 152"/>
                <a:gd name="T3" fmla="*/ 3 h 123"/>
                <a:gd name="T4" fmla="*/ 1 w 152"/>
                <a:gd name="T5" fmla="*/ 2 h 123"/>
                <a:gd name="T6" fmla="*/ 1 w 152"/>
                <a:gd name="T7" fmla="*/ 2 h 123"/>
                <a:gd name="T8" fmla="*/ 1 w 152"/>
                <a:gd name="T9" fmla="*/ 1 h 123"/>
                <a:gd name="T10" fmla="*/ 2 w 152"/>
                <a:gd name="T11" fmla="*/ 0 h 123"/>
                <a:gd name="T12" fmla="*/ 3 w 152"/>
                <a:gd name="T13" fmla="*/ 0 h 123"/>
                <a:gd name="T14" fmla="*/ 3 w 152"/>
                <a:gd name="T15" fmla="*/ 0 h 123"/>
                <a:gd name="T16" fmla="*/ 4 w 152"/>
                <a:gd name="T17" fmla="*/ 0 h 123"/>
                <a:gd name="T18" fmla="*/ 5 w 152"/>
                <a:gd name="T19" fmla="*/ 1 h 123"/>
                <a:gd name="T20" fmla="*/ 5 w 152"/>
                <a:gd name="T21" fmla="*/ 1 h 123"/>
                <a:gd name="T22" fmla="*/ 5 w 152"/>
                <a:gd name="T23" fmla="*/ 2 h 123"/>
                <a:gd name="T24" fmla="*/ 5 w 152"/>
                <a:gd name="T25" fmla="*/ 2 h 123"/>
                <a:gd name="T26" fmla="*/ 5 w 152"/>
                <a:gd name="T27" fmla="*/ 2 h 123"/>
                <a:gd name="T28" fmla="*/ 5 w 152"/>
                <a:gd name="T29" fmla="*/ 3 h 123"/>
                <a:gd name="T30" fmla="*/ 4 w 152"/>
                <a:gd name="T31" fmla="*/ 3 h 123"/>
                <a:gd name="T32" fmla="*/ 4 w 152"/>
                <a:gd name="T33" fmla="*/ 3 h 123"/>
                <a:gd name="T34" fmla="*/ 4 w 152"/>
                <a:gd name="T35" fmla="*/ 3 h 123"/>
                <a:gd name="T36" fmla="*/ 3 w 152"/>
                <a:gd name="T37" fmla="*/ 3 h 123"/>
                <a:gd name="T38" fmla="*/ 3 w 152"/>
                <a:gd name="T39" fmla="*/ 3 h 123"/>
                <a:gd name="T40" fmla="*/ 2 w 152"/>
                <a:gd name="T41" fmla="*/ 3 h 123"/>
                <a:gd name="T42" fmla="*/ 2 w 152"/>
                <a:gd name="T43" fmla="*/ 3 h 123"/>
                <a:gd name="T44" fmla="*/ 1 w 152"/>
                <a:gd name="T45" fmla="*/ 3 h 123"/>
                <a:gd name="T46" fmla="*/ 1 w 152"/>
                <a:gd name="T47" fmla="*/ 3 h 123"/>
                <a:gd name="T48" fmla="*/ 1 w 152"/>
                <a:gd name="T49" fmla="*/ 3 h 123"/>
                <a:gd name="T50" fmla="*/ 1 w 152"/>
                <a:gd name="T51" fmla="*/ 3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0" name="Freeform 217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1 w 153"/>
                <a:gd name="T11" fmla="*/ 0 h 122"/>
                <a:gd name="T12" fmla="*/ 1 w 153"/>
                <a:gd name="T13" fmla="*/ 1 h 122"/>
                <a:gd name="T14" fmla="*/ 2 w 153"/>
                <a:gd name="T15" fmla="*/ 1 h 122"/>
                <a:gd name="T16" fmla="*/ 2 w 153"/>
                <a:gd name="T17" fmla="*/ 1 h 122"/>
                <a:gd name="T18" fmla="*/ 3 w 153"/>
                <a:gd name="T19" fmla="*/ 1 h 122"/>
                <a:gd name="T20" fmla="*/ 3 w 153"/>
                <a:gd name="T21" fmla="*/ 1 h 122"/>
                <a:gd name="T22" fmla="*/ 3 w 153"/>
                <a:gd name="T23" fmla="*/ 1 h 122"/>
                <a:gd name="T24" fmla="*/ 4 w 153"/>
                <a:gd name="T25" fmla="*/ 1 h 122"/>
                <a:gd name="T26" fmla="*/ 4 w 153"/>
                <a:gd name="T27" fmla="*/ 1 h 122"/>
                <a:gd name="T28" fmla="*/ 4 w 153"/>
                <a:gd name="T29" fmla="*/ 2 h 122"/>
                <a:gd name="T30" fmla="*/ 4 w 153"/>
                <a:gd name="T31" fmla="*/ 2 h 122"/>
                <a:gd name="T32" fmla="*/ 4 w 153"/>
                <a:gd name="T33" fmla="*/ 3 h 122"/>
                <a:gd name="T34" fmla="*/ 4 w 153"/>
                <a:gd name="T35" fmla="*/ 3 h 122"/>
                <a:gd name="T36" fmla="*/ 3 w 153"/>
                <a:gd name="T37" fmla="*/ 4 h 122"/>
                <a:gd name="T38" fmla="*/ 2 w 153"/>
                <a:gd name="T39" fmla="*/ 4 h 122"/>
                <a:gd name="T40" fmla="*/ 2 w 153"/>
                <a:gd name="T41" fmla="*/ 4 h 122"/>
                <a:gd name="T42" fmla="*/ 1 w 153"/>
                <a:gd name="T43" fmla="*/ 3 h 122"/>
                <a:gd name="T44" fmla="*/ 0 w 153"/>
                <a:gd name="T45" fmla="*/ 3 h 122"/>
                <a:gd name="T46" fmla="*/ 0 w 153"/>
                <a:gd name="T47" fmla="*/ 2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1" name="Freeform 218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1 w 112"/>
                <a:gd name="T1" fmla="*/ 0 h 156"/>
                <a:gd name="T2" fmla="*/ 2 w 112"/>
                <a:gd name="T3" fmla="*/ 0 h 156"/>
                <a:gd name="T4" fmla="*/ 2 w 112"/>
                <a:gd name="T5" fmla="*/ 1 h 156"/>
                <a:gd name="T6" fmla="*/ 2 w 112"/>
                <a:gd name="T7" fmla="*/ 1 h 156"/>
                <a:gd name="T8" fmla="*/ 2 w 112"/>
                <a:gd name="T9" fmla="*/ 2 h 156"/>
                <a:gd name="T10" fmla="*/ 3 w 112"/>
                <a:gd name="T11" fmla="*/ 3 h 156"/>
                <a:gd name="T12" fmla="*/ 3 w 112"/>
                <a:gd name="T13" fmla="*/ 4 h 156"/>
                <a:gd name="T14" fmla="*/ 3 w 112"/>
                <a:gd name="T15" fmla="*/ 5 h 156"/>
                <a:gd name="T16" fmla="*/ 2 w 112"/>
                <a:gd name="T17" fmla="*/ 5 h 156"/>
                <a:gd name="T18" fmla="*/ 1 w 112"/>
                <a:gd name="T19" fmla="*/ 5 h 156"/>
                <a:gd name="T20" fmla="*/ 0 w 112"/>
                <a:gd name="T21" fmla="*/ 5 h 156"/>
                <a:gd name="T22" fmla="*/ 0 w 112"/>
                <a:gd name="T23" fmla="*/ 5 h 156"/>
                <a:gd name="T24" fmla="*/ 0 w 112"/>
                <a:gd name="T25" fmla="*/ 4 h 156"/>
                <a:gd name="T26" fmla="*/ 0 w 112"/>
                <a:gd name="T27" fmla="*/ 3 h 156"/>
                <a:gd name="T28" fmla="*/ 0 w 112"/>
                <a:gd name="T29" fmla="*/ 2 h 156"/>
                <a:gd name="T30" fmla="*/ 0 w 112"/>
                <a:gd name="T31" fmla="*/ 1 h 156"/>
                <a:gd name="T32" fmla="*/ 1 w 112"/>
                <a:gd name="T33" fmla="*/ 1 h 156"/>
                <a:gd name="T34" fmla="*/ 1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2" name="Freeform 219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4 w 151"/>
                <a:gd name="T1" fmla="*/ 1 h 123"/>
                <a:gd name="T2" fmla="*/ 4 w 151"/>
                <a:gd name="T3" fmla="*/ 1 h 123"/>
                <a:gd name="T4" fmla="*/ 4 w 151"/>
                <a:gd name="T5" fmla="*/ 1 h 123"/>
                <a:gd name="T6" fmla="*/ 4 w 151"/>
                <a:gd name="T7" fmla="*/ 2 h 123"/>
                <a:gd name="T8" fmla="*/ 3 w 151"/>
                <a:gd name="T9" fmla="*/ 3 h 123"/>
                <a:gd name="T10" fmla="*/ 3 w 151"/>
                <a:gd name="T11" fmla="*/ 3 h 123"/>
                <a:gd name="T12" fmla="*/ 2 w 151"/>
                <a:gd name="T13" fmla="*/ 4 h 123"/>
                <a:gd name="T14" fmla="*/ 1 w 151"/>
                <a:gd name="T15" fmla="*/ 4 h 123"/>
                <a:gd name="T16" fmla="*/ 1 w 151"/>
                <a:gd name="T17" fmla="*/ 4 h 123"/>
                <a:gd name="T18" fmla="*/ 0 w 151"/>
                <a:gd name="T19" fmla="*/ 3 h 123"/>
                <a:gd name="T20" fmla="*/ 0 w 151"/>
                <a:gd name="T21" fmla="*/ 3 h 123"/>
                <a:gd name="T22" fmla="*/ 0 w 151"/>
                <a:gd name="T23" fmla="*/ 2 h 123"/>
                <a:gd name="T24" fmla="*/ 0 w 151"/>
                <a:gd name="T25" fmla="*/ 2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1 w 151"/>
                <a:gd name="T33" fmla="*/ 1 h 123"/>
                <a:gd name="T34" fmla="*/ 1 w 151"/>
                <a:gd name="T35" fmla="*/ 1 h 123"/>
                <a:gd name="T36" fmla="*/ 2 w 151"/>
                <a:gd name="T37" fmla="*/ 1 h 123"/>
                <a:gd name="T38" fmla="*/ 2 w 151"/>
                <a:gd name="T39" fmla="*/ 1 h 123"/>
                <a:gd name="T40" fmla="*/ 3 w 151"/>
                <a:gd name="T41" fmla="*/ 1 h 123"/>
                <a:gd name="T42" fmla="*/ 3 w 151"/>
                <a:gd name="T43" fmla="*/ 0 h 123"/>
                <a:gd name="T44" fmla="*/ 3 w 151"/>
                <a:gd name="T45" fmla="*/ 0 h 123"/>
                <a:gd name="T46" fmla="*/ 4 w 151"/>
                <a:gd name="T47" fmla="*/ 1 h 123"/>
                <a:gd name="T48" fmla="*/ 4 w 151"/>
                <a:gd name="T49" fmla="*/ 1 h 123"/>
                <a:gd name="T50" fmla="*/ 4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3" name="Freeform 220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5 w 152"/>
                <a:gd name="T1" fmla="*/ 4 h 123"/>
                <a:gd name="T2" fmla="*/ 5 w 152"/>
                <a:gd name="T3" fmla="*/ 4 h 123"/>
                <a:gd name="T4" fmla="*/ 5 w 152"/>
                <a:gd name="T5" fmla="*/ 4 h 123"/>
                <a:gd name="T6" fmla="*/ 5 w 152"/>
                <a:gd name="T7" fmla="*/ 4 h 123"/>
                <a:gd name="T8" fmla="*/ 4 w 152"/>
                <a:gd name="T9" fmla="*/ 4 h 123"/>
                <a:gd name="T10" fmla="*/ 4 w 152"/>
                <a:gd name="T11" fmla="*/ 4 h 123"/>
                <a:gd name="T12" fmla="*/ 4 w 152"/>
                <a:gd name="T13" fmla="*/ 4 h 123"/>
                <a:gd name="T14" fmla="*/ 3 w 152"/>
                <a:gd name="T15" fmla="*/ 4 h 123"/>
                <a:gd name="T16" fmla="*/ 3 w 152"/>
                <a:gd name="T17" fmla="*/ 4 h 123"/>
                <a:gd name="T18" fmla="*/ 2 w 152"/>
                <a:gd name="T19" fmla="*/ 4 h 123"/>
                <a:gd name="T20" fmla="*/ 2 w 152"/>
                <a:gd name="T21" fmla="*/ 4 h 123"/>
                <a:gd name="T22" fmla="*/ 1 w 152"/>
                <a:gd name="T23" fmla="*/ 4 h 123"/>
                <a:gd name="T24" fmla="*/ 1 w 152"/>
                <a:gd name="T25" fmla="*/ 4 h 123"/>
                <a:gd name="T26" fmla="*/ 1 w 152"/>
                <a:gd name="T27" fmla="*/ 3 h 123"/>
                <a:gd name="T28" fmla="*/ 1 w 152"/>
                <a:gd name="T29" fmla="*/ 3 h 123"/>
                <a:gd name="T30" fmla="*/ 0 w 152"/>
                <a:gd name="T31" fmla="*/ 3 h 123"/>
                <a:gd name="T32" fmla="*/ 1 w 152"/>
                <a:gd name="T33" fmla="*/ 2 h 123"/>
                <a:gd name="T34" fmla="*/ 1 w 152"/>
                <a:gd name="T35" fmla="*/ 2 h 123"/>
                <a:gd name="T36" fmla="*/ 2 w 152"/>
                <a:gd name="T37" fmla="*/ 1 h 123"/>
                <a:gd name="T38" fmla="*/ 2 w 152"/>
                <a:gd name="T39" fmla="*/ 0 h 123"/>
                <a:gd name="T40" fmla="*/ 3 w 152"/>
                <a:gd name="T41" fmla="*/ 1 h 123"/>
                <a:gd name="T42" fmla="*/ 4 w 152"/>
                <a:gd name="T43" fmla="*/ 1 h 123"/>
                <a:gd name="T44" fmla="*/ 4 w 152"/>
                <a:gd name="T45" fmla="*/ 2 h 123"/>
                <a:gd name="T46" fmla="*/ 5 w 152"/>
                <a:gd name="T47" fmla="*/ 3 h 123"/>
                <a:gd name="T48" fmla="*/ 5 w 152"/>
                <a:gd name="T49" fmla="*/ 3 h 123"/>
                <a:gd name="T50" fmla="*/ 5 w 152"/>
                <a:gd name="T51" fmla="*/ 4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4" name="Freeform 221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3 h 148"/>
                <a:gd name="T2" fmla="*/ 0 w 136"/>
                <a:gd name="T3" fmla="*/ 2 h 148"/>
                <a:gd name="T4" fmla="*/ 1 w 136"/>
                <a:gd name="T5" fmla="*/ 2 h 148"/>
                <a:gd name="T6" fmla="*/ 1 w 136"/>
                <a:gd name="T7" fmla="*/ 1 h 148"/>
                <a:gd name="T8" fmla="*/ 1 w 136"/>
                <a:gd name="T9" fmla="*/ 1 h 148"/>
                <a:gd name="T10" fmla="*/ 2 w 136"/>
                <a:gd name="T11" fmla="*/ 1 h 148"/>
                <a:gd name="T12" fmla="*/ 2 w 136"/>
                <a:gd name="T13" fmla="*/ 1 h 148"/>
                <a:gd name="T14" fmla="*/ 2 w 136"/>
                <a:gd name="T15" fmla="*/ 1 h 148"/>
                <a:gd name="T16" fmla="*/ 3 w 136"/>
                <a:gd name="T17" fmla="*/ 1 h 148"/>
                <a:gd name="T18" fmla="*/ 3 w 136"/>
                <a:gd name="T19" fmla="*/ 1 h 148"/>
                <a:gd name="T20" fmla="*/ 4 w 136"/>
                <a:gd name="T21" fmla="*/ 1 h 148"/>
                <a:gd name="T22" fmla="*/ 4 w 136"/>
                <a:gd name="T23" fmla="*/ 1 h 148"/>
                <a:gd name="T24" fmla="*/ 4 w 136"/>
                <a:gd name="T25" fmla="*/ 1 h 148"/>
                <a:gd name="T26" fmla="*/ 5 w 136"/>
                <a:gd name="T27" fmla="*/ 1 h 148"/>
                <a:gd name="T28" fmla="*/ 5 w 136"/>
                <a:gd name="T29" fmla="*/ 2 h 148"/>
                <a:gd name="T30" fmla="*/ 5 w 136"/>
                <a:gd name="T31" fmla="*/ 3 h 148"/>
                <a:gd name="T32" fmla="*/ 5 w 136"/>
                <a:gd name="T33" fmla="*/ 3 h 148"/>
                <a:gd name="T34" fmla="*/ 5 w 136"/>
                <a:gd name="T35" fmla="*/ 4 h 148"/>
                <a:gd name="T36" fmla="*/ 5 w 136"/>
                <a:gd name="T37" fmla="*/ 4 h 148"/>
                <a:gd name="T38" fmla="*/ 4 w 136"/>
                <a:gd name="T39" fmla="*/ 4 h 148"/>
                <a:gd name="T40" fmla="*/ 4 w 136"/>
                <a:gd name="T41" fmla="*/ 4 h 148"/>
                <a:gd name="T42" fmla="*/ 4 w 136"/>
                <a:gd name="T43" fmla="*/ 4 h 148"/>
                <a:gd name="T44" fmla="*/ 3 w 136"/>
                <a:gd name="T45" fmla="*/ 5 h 148"/>
                <a:gd name="T46" fmla="*/ 3 w 136"/>
                <a:gd name="T47" fmla="*/ 5 h 148"/>
                <a:gd name="T48" fmla="*/ 2 w 136"/>
                <a:gd name="T49" fmla="*/ 5 h 148"/>
                <a:gd name="T50" fmla="*/ 2 w 136"/>
                <a:gd name="T51" fmla="*/ 5 h 148"/>
                <a:gd name="T52" fmla="*/ 2 w 136"/>
                <a:gd name="T53" fmla="*/ 4 h 148"/>
                <a:gd name="T54" fmla="*/ 1 w 136"/>
                <a:gd name="T55" fmla="*/ 4 h 148"/>
                <a:gd name="T56" fmla="*/ 1 w 136"/>
                <a:gd name="T57" fmla="*/ 4 h 148"/>
                <a:gd name="T58" fmla="*/ 1 w 136"/>
                <a:gd name="T59" fmla="*/ 4 h 148"/>
                <a:gd name="T60" fmla="*/ 1 w 136"/>
                <a:gd name="T61" fmla="*/ 4 h 148"/>
                <a:gd name="T62" fmla="*/ 1 w 136"/>
                <a:gd name="T63" fmla="*/ 3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5" name="Freeform 222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2 h 40"/>
                <a:gd name="T2" fmla="*/ 1 w 39"/>
                <a:gd name="T3" fmla="*/ 2 h 40"/>
                <a:gd name="T4" fmla="*/ 2 w 39"/>
                <a:gd name="T5" fmla="*/ 2 h 40"/>
                <a:gd name="T6" fmla="*/ 2 w 39"/>
                <a:gd name="T7" fmla="*/ 1 h 40"/>
                <a:gd name="T8" fmla="*/ 2 w 39"/>
                <a:gd name="T9" fmla="*/ 1 h 40"/>
                <a:gd name="T10" fmla="*/ 2 w 39"/>
                <a:gd name="T11" fmla="*/ 1 h 40"/>
                <a:gd name="T12" fmla="*/ 2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2 h 40"/>
                <a:gd name="T30" fmla="*/ 1 w 39"/>
                <a:gd name="T31" fmla="*/ 2 h 40"/>
                <a:gd name="T32" fmla="*/ 1 w 39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" name="Freeform 223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3 h 147"/>
                <a:gd name="T2" fmla="*/ 0 w 136"/>
                <a:gd name="T3" fmla="*/ 2 h 147"/>
                <a:gd name="T4" fmla="*/ 1 w 136"/>
                <a:gd name="T5" fmla="*/ 2 h 147"/>
                <a:gd name="T6" fmla="*/ 1 w 136"/>
                <a:gd name="T7" fmla="*/ 1 h 147"/>
                <a:gd name="T8" fmla="*/ 1 w 136"/>
                <a:gd name="T9" fmla="*/ 1 h 147"/>
                <a:gd name="T10" fmla="*/ 2 w 136"/>
                <a:gd name="T11" fmla="*/ 1 h 147"/>
                <a:gd name="T12" fmla="*/ 2 w 136"/>
                <a:gd name="T13" fmla="*/ 1 h 147"/>
                <a:gd name="T14" fmla="*/ 2 w 136"/>
                <a:gd name="T15" fmla="*/ 1 h 147"/>
                <a:gd name="T16" fmla="*/ 3 w 136"/>
                <a:gd name="T17" fmla="*/ 1 h 147"/>
                <a:gd name="T18" fmla="*/ 3 w 136"/>
                <a:gd name="T19" fmla="*/ 1 h 147"/>
                <a:gd name="T20" fmla="*/ 4 w 136"/>
                <a:gd name="T21" fmla="*/ 1 h 147"/>
                <a:gd name="T22" fmla="*/ 4 w 136"/>
                <a:gd name="T23" fmla="*/ 1 h 147"/>
                <a:gd name="T24" fmla="*/ 4 w 136"/>
                <a:gd name="T25" fmla="*/ 1 h 147"/>
                <a:gd name="T26" fmla="*/ 5 w 136"/>
                <a:gd name="T27" fmla="*/ 1 h 147"/>
                <a:gd name="T28" fmla="*/ 5 w 136"/>
                <a:gd name="T29" fmla="*/ 2 h 147"/>
                <a:gd name="T30" fmla="*/ 5 w 136"/>
                <a:gd name="T31" fmla="*/ 3 h 147"/>
                <a:gd name="T32" fmla="*/ 5 w 136"/>
                <a:gd name="T33" fmla="*/ 3 h 147"/>
                <a:gd name="T34" fmla="*/ 5 w 136"/>
                <a:gd name="T35" fmla="*/ 4 h 147"/>
                <a:gd name="T36" fmla="*/ 5 w 136"/>
                <a:gd name="T37" fmla="*/ 4 h 147"/>
                <a:gd name="T38" fmla="*/ 4 w 136"/>
                <a:gd name="T39" fmla="*/ 4 h 147"/>
                <a:gd name="T40" fmla="*/ 4 w 136"/>
                <a:gd name="T41" fmla="*/ 4 h 147"/>
                <a:gd name="T42" fmla="*/ 4 w 136"/>
                <a:gd name="T43" fmla="*/ 4 h 147"/>
                <a:gd name="T44" fmla="*/ 3 w 136"/>
                <a:gd name="T45" fmla="*/ 5 h 147"/>
                <a:gd name="T46" fmla="*/ 3 w 136"/>
                <a:gd name="T47" fmla="*/ 5 h 147"/>
                <a:gd name="T48" fmla="*/ 2 w 136"/>
                <a:gd name="T49" fmla="*/ 5 h 147"/>
                <a:gd name="T50" fmla="*/ 2 w 136"/>
                <a:gd name="T51" fmla="*/ 5 h 147"/>
                <a:gd name="T52" fmla="*/ 2 w 136"/>
                <a:gd name="T53" fmla="*/ 4 h 147"/>
                <a:gd name="T54" fmla="*/ 1 w 136"/>
                <a:gd name="T55" fmla="*/ 4 h 147"/>
                <a:gd name="T56" fmla="*/ 1 w 136"/>
                <a:gd name="T57" fmla="*/ 4 h 147"/>
                <a:gd name="T58" fmla="*/ 1 w 136"/>
                <a:gd name="T59" fmla="*/ 4 h 147"/>
                <a:gd name="T60" fmla="*/ 1 w 136"/>
                <a:gd name="T61" fmla="*/ 4 h 147"/>
                <a:gd name="T62" fmla="*/ 1 w 136"/>
                <a:gd name="T63" fmla="*/ 3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7" name="Freeform 224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2 h 39"/>
                <a:gd name="T2" fmla="*/ 1 w 39"/>
                <a:gd name="T3" fmla="*/ 2 h 39"/>
                <a:gd name="T4" fmla="*/ 2 w 39"/>
                <a:gd name="T5" fmla="*/ 2 h 39"/>
                <a:gd name="T6" fmla="*/ 2 w 39"/>
                <a:gd name="T7" fmla="*/ 1 h 39"/>
                <a:gd name="T8" fmla="*/ 2 w 39"/>
                <a:gd name="T9" fmla="*/ 1 h 39"/>
                <a:gd name="T10" fmla="*/ 2 w 39"/>
                <a:gd name="T11" fmla="*/ 1 h 39"/>
                <a:gd name="T12" fmla="*/ 2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2 h 39"/>
                <a:gd name="T30" fmla="*/ 1 w 39"/>
                <a:gd name="T31" fmla="*/ 2 h 39"/>
                <a:gd name="T32" fmla="*/ 1 w 3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8" name="Freeform 225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9" name="Freeform 226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0" name="Freeform 227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1" name="Freeform 228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2" name="Freeform 229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3" name="Freeform 230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4" name="Freeform 231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5" name="Freeform 232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6" name="Freeform 233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" name="Freeform 234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8" name="Freeform 235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" name="Freeform 236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0" name="Freeform 237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1" name="Freeform 238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2" name="Freeform 239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2 w 58"/>
                <a:gd name="T1" fmla="*/ 0 h 60"/>
                <a:gd name="T2" fmla="*/ 2 w 58"/>
                <a:gd name="T3" fmla="*/ 0 h 60"/>
                <a:gd name="T4" fmla="*/ 2 w 58"/>
                <a:gd name="T5" fmla="*/ 0 h 60"/>
                <a:gd name="T6" fmla="*/ 2 w 58"/>
                <a:gd name="T7" fmla="*/ 0 h 60"/>
                <a:gd name="T8" fmla="*/ 2 w 58"/>
                <a:gd name="T9" fmla="*/ 0 h 60"/>
                <a:gd name="T10" fmla="*/ 2 w 58"/>
                <a:gd name="T11" fmla="*/ 0 h 60"/>
                <a:gd name="T12" fmla="*/ 2 w 58"/>
                <a:gd name="T13" fmla="*/ 0 h 60"/>
                <a:gd name="T14" fmla="*/ 2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1 h 60"/>
                <a:gd name="T28" fmla="*/ 1 w 58"/>
                <a:gd name="T29" fmla="*/ 1 h 60"/>
                <a:gd name="T30" fmla="*/ 1 w 58"/>
                <a:gd name="T31" fmla="*/ 1 h 60"/>
                <a:gd name="T32" fmla="*/ 1 w 58"/>
                <a:gd name="T33" fmla="*/ 1 h 60"/>
                <a:gd name="T34" fmla="*/ 1 w 58"/>
                <a:gd name="T35" fmla="*/ 1 h 60"/>
                <a:gd name="T36" fmla="*/ 1 w 58"/>
                <a:gd name="T37" fmla="*/ 1 h 60"/>
                <a:gd name="T38" fmla="*/ 1 w 58"/>
                <a:gd name="T39" fmla="*/ 1 h 60"/>
                <a:gd name="T40" fmla="*/ 1 w 58"/>
                <a:gd name="T41" fmla="*/ 1 h 60"/>
                <a:gd name="T42" fmla="*/ 2 w 58"/>
                <a:gd name="T43" fmla="*/ 1 h 60"/>
                <a:gd name="T44" fmla="*/ 2 w 58"/>
                <a:gd name="T45" fmla="*/ 1 h 60"/>
                <a:gd name="T46" fmla="*/ 2 w 58"/>
                <a:gd name="T47" fmla="*/ 1 h 60"/>
                <a:gd name="T48" fmla="*/ 2 w 58"/>
                <a:gd name="T49" fmla="*/ 1 h 60"/>
                <a:gd name="T50" fmla="*/ 2 w 58"/>
                <a:gd name="T51" fmla="*/ 1 h 60"/>
                <a:gd name="T52" fmla="*/ 2 w 58"/>
                <a:gd name="T53" fmla="*/ 1 h 60"/>
                <a:gd name="T54" fmla="*/ 2 w 58"/>
                <a:gd name="T55" fmla="*/ 1 h 60"/>
                <a:gd name="T56" fmla="*/ 2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3" name="Freeform 240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4" name="Freeform 241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0 w 60"/>
                <a:gd name="T29" fmla="*/ 2 h 60"/>
                <a:gd name="T30" fmla="*/ 0 w 60"/>
                <a:gd name="T31" fmla="*/ 2 h 60"/>
                <a:gd name="T32" fmla="*/ 0 w 60"/>
                <a:gd name="T33" fmla="*/ 2 h 60"/>
                <a:gd name="T34" fmla="*/ 0 w 60"/>
                <a:gd name="T35" fmla="*/ 2 h 60"/>
                <a:gd name="T36" fmla="*/ 0 w 60"/>
                <a:gd name="T37" fmla="*/ 2 h 60"/>
                <a:gd name="T38" fmla="*/ 0 w 60"/>
                <a:gd name="T39" fmla="*/ 2 h 60"/>
                <a:gd name="T40" fmla="*/ 0 w 60"/>
                <a:gd name="T41" fmla="*/ 2 h 60"/>
                <a:gd name="T42" fmla="*/ 1 w 60"/>
                <a:gd name="T43" fmla="*/ 2 h 60"/>
                <a:gd name="T44" fmla="*/ 1 w 60"/>
                <a:gd name="T45" fmla="*/ 2 h 60"/>
                <a:gd name="T46" fmla="*/ 1 w 60"/>
                <a:gd name="T47" fmla="*/ 2 h 60"/>
                <a:gd name="T48" fmla="*/ 1 w 60"/>
                <a:gd name="T49" fmla="*/ 2 h 60"/>
                <a:gd name="T50" fmla="*/ 1 w 60"/>
                <a:gd name="T51" fmla="*/ 2 h 60"/>
                <a:gd name="T52" fmla="*/ 1 w 60"/>
                <a:gd name="T53" fmla="*/ 2 h 60"/>
                <a:gd name="T54" fmla="*/ 1 w 60"/>
                <a:gd name="T55" fmla="*/ 2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5" name="Freeform 242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6" name="Freeform 243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" name="Freeform 244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" name="Freeform 245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2 w 60"/>
                <a:gd name="T1" fmla="*/ 1 h 57"/>
                <a:gd name="T2" fmla="*/ 2 w 60"/>
                <a:gd name="T3" fmla="*/ 1 h 57"/>
                <a:gd name="T4" fmla="*/ 2 w 60"/>
                <a:gd name="T5" fmla="*/ 1 h 57"/>
                <a:gd name="T6" fmla="*/ 2 w 60"/>
                <a:gd name="T7" fmla="*/ 1 h 57"/>
                <a:gd name="T8" fmla="*/ 2 w 60"/>
                <a:gd name="T9" fmla="*/ 1 h 57"/>
                <a:gd name="T10" fmla="*/ 2 w 60"/>
                <a:gd name="T11" fmla="*/ 1 h 57"/>
                <a:gd name="T12" fmla="*/ 2 w 60"/>
                <a:gd name="T13" fmla="*/ 1 h 57"/>
                <a:gd name="T14" fmla="*/ 2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2 h 57"/>
                <a:gd name="T28" fmla="*/ 1 w 60"/>
                <a:gd name="T29" fmla="*/ 2 h 57"/>
                <a:gd name="T30" fmla="*/ 1 w 60"/>
                <a:gd name="T31" fmla="*/ 2 h 57"/>
                <a:gd name="T32" fmla="*/ 1 w 60"/>
                <a:gd name="T33" fmla="*/ 2 h 57"/>
                <a:gd name="T34" fmla="*/ 1 w 60"/>
                <a:gd name="T35" fmla="*/ 2 h 57"/>
                <a:gd name="T36" fmla="*/ 1 w 60"/>
                <a:gd name="T37" fmla="*/ 2 h 57"/>
                <a:gd name="T38" fmla="*/ 1 w 60"/>
                <a:gd name="T39" fmla="*/ 2 h 57"/>
                <a:gd name="T40" fmla="*/ 1 w 60"/>
                <a:gd name="T41" fmla="*/ 2 h 57"/>
                <a:gd name="T42" fmla="*/ 2 w 60"/>
                <a:gd name="T43" fmla="*/ 2 h 57"/>
                <a:gd name="T44" fmla="*/ 2 w 60"/>
                <a:gd name="T45" fmla="*/ 2 h 57"/>
                <a:gd name="T46" fmla="*/ 2 w 60"/>
                <a:gd name="T47" fmla="*/ 2 h 57"/>
                <a:gd name="T48" fmla="*/ 2 w 60"/>
                <a:gd name="T49" fmla="*/ 2 h 57"/>
                <a:gd name="T50" fmla="*/ 2 w 60"/>
                <a:gd name="T51" fmla="*/ 2 h 57"/>
                <a:gd name="T52" fmla="*/ 2 w 60"/>
                <a:gd name="T53" fmla="*/ 2 h 57"/>
                <a:gd name="T54" fmla="*/ 2 w 60"/>
                <a:gd name="T55" fmla="*/ 2 h 57"/>
                <a:gd name="T56" fmla="*/ 2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9" name="Freeform 246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0" name="Freeform 247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1" name="Freeform 248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2" name="Freeform 249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3" name="Freeform 250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4" name="Freeform 251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2 w 59"/>
                <a:gd name="T1" fmla="*/ 0 h 59"/>
                <a:gd name="T2" fmla="*/ 2 w 59"/>
                <a:gd name="T3" fmla="*/ 0 h 59"/>
                <a:gd name="T4" fmla="*/ 2 w 59"/>
                <a:gd name="T5" fmla="*/ 0 h 59"/>
                <a:gd name="T6" fmla="*/ 2 w 59"/>
                <a:gd name="T7" fmla="*/ 0 h 59"/>
                <a:gd name="T8" fmla="*/ 2 w 59"/>
                <a:gd name="T9" fmla="*/ 0 h 59"/>
                <a:gd name="T10" fmla="*/ 2 w 59"/>
                <a:gd name="T11" fmla="*/ 0 h 59"/>
                <a:gd name="T12" fmla="*/ 2 w 59"/>
                <a:gd name="T13" fmla="*/ 0 h 59"/>
                <a:gd name="T14" fmla="*/ 2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1 h 59"/>
                <a:gd name="T28" fmla="*/ 1 w 59"/>
                <a:gd name="T29" fmla="*/ 1 h 59"/>
                <a:gd name="T30" fmla="*/ 1 w 59"/>
                <a:gd name="T31" fmla="*/ 1 h 59"/>
                <a:gd name="T32" fmla="*/ 1 w 59"/>
                <a:gd name="T33" fmla="*/ 1 h 59"/>
                <a:gd name="T34" fmla="*/ 1 w 59"/>
                <a:gd name="T35" fmla="*/ 1 h 59"/>
                <a:gd name="T36" fmla="*/ 1 w 59"/>
                <a:gd name="T37" fmla="*/ 1 h 59"/>
                <a:gd name="T38" fmla="*/ 1 w 59"/>
                <a:gd name="T39" fmla="*/ 1 h 59"/>
                <a:gd name="T40" fmla="*/ 1 w 59"/>
                <a:gd name="T41" fmla="*/ 1 h 59"/>
                <a:gd name="T42" fmla="*/ 2 w 59"/>
                <a:gd name="T43" fmla="*/ 1 h 59"/>
                <a:gd name="T44" fmla="*/ 2 w 59"/>
                <a:gd name="T45" fmla="*/ 1 h 59"/>
                <a:gd name="T46" fmla="*/ 2 w 59"/>
                <a:gd name="T47" fmla="*/ 1 h 59"/>
                <a:gd name="T48" fmla="*/ 2 w 59"/>
                <a:gd name="T49" fmla="*/ 1 h 59"/>
                <a:gd name="T50" fmla="*/ 2 w 59"/>
                <a:gd name="T51" fmla="*/ 1 h 59"/>
                <a:gd name="T52" fmla="*/ 2 w 59"/>
                <a:gd name="T53" fmla="*/ 1 h 59"/>
                <a:gd name="T54" fmla="*/ 2 w 59"/>
                <a:gd name="T55" fmla="*/ 1 h 59"/>
                <a:gd name="T56" fmla="*/ 2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5" name="Freeform 252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6" name="Freeform 253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7" name="Freeform 254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8" name="Freeform 255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9" name="Freeform 256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0" name="Freeform 257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1" name="Freeform 258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2" name="Freeform 259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2 w 58"/>
                <a:gd name="T1" fmla="*/ 1 h 58"/>
                <a:gd name="T2" fmla="*/ 2 w 58"/>
                <a:gd name="T3" fmla="*/ 1 h 58"/>
                <a:gd name="T4" fmla="*/ 2 w 58"/>
                <a:gd name="T5" fmla="*/ 1 h 58"/>
                <a:gd name="T6" fmla="*/ 2 w 58"/>
                <a:gd name="T7" fmla="*/ 1 h 58"/>
                <a:gd name="T8" fmla="*/ 2 w 58"/>
                <a:gd name="T9" fmla="*/ 1 h 58"/>
                <a:gd name="T10" fmla="*/ 2 w 58"/>
                <a:gd name="T11" fmla="*/ 1 h 58"/>
                <a:gd name="T12" fmla="*/ 2 w 58"/>
                <a:gd name="T13" fmla="*/ 1 h 58"/>
                <a:gd name="T14" fmla="*/ 2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2 h 58"/>
                <a:gd name="T28" fmla="*/ 1 w 58"/>
                <a:gd name="T29" fmla="*/ 2 h 58"/>
                <a:gd name="T30" fmla="*/ 1 w 58"/>
                <a:gd name="T31" fmla="*/ 2 h 58"/>
                <a:gd name="T32" fmla="*/ 1 w 58"/>
                <a:gd name="T33" fmla="*/ 2 h 58"/>
                <a:gd name="T34" fmla="*/ 1 w 58"/>
                <a:gd name="T35" fmla="*/ 2 h 58"/>
                <a:gd name="T36" fmla="*/ 1 w 58"/>
                <a:gd name="T37" fmla="*/ 2 h 58"/>
                <a:gd name="T38" fmla="*/ 1 w 58"/>
                <a:gd name="T39" fmla="*/ 2 h 58"/>
                <a:gd name="T40" fmla="*/ 1 w 58"/>
                <a:gd name="T41" fmla="*/ 2 h 58"/>
                <a:gd name="T42" fmla="*/ 2 w 58"/>
                <a:gd name="T43" fmla="*/ 2 h 58"/>
                <a:gd name="T44" fmla="*/ 2 w 58"/>
                <a:gd name="T45" fmla="*/ 2 h 58"/>
                <a:gd name="T46" fmla="*/ 2 w 58"/>
                <a:gd name="T47" fmla="*/ 2 h 58"/>
                <a:gd name="T48" fmla="*/ 2 w 58"/>
                <a:gd name="T49" fmla="*/ 2 h 58"/>
                <a:gd name="T50" fmla="*/ 2 w 58"/>
                <a:gd name="T51" fmla="*/ 2 h 58"/>
                <a:gd name="T52" fmla="*/ 2 w 58"/>
                <a:gd name="T53" fmla="*/ 2 h 58"/>
                <a:gd name="T54" fmla="*/ 2 w 58"/>
                <a:gd name="T55" fmla="*/ 2 h 58"/>
                <a:gd name="T56" fmla="*/ 2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3" name="Freeform 260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4" name="Freeform 261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5" name="Freeform 262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6" name="Freeform 263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7" name="Freeform 264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" name="Freeform 265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" name="Freeform 266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" name="Freeform 267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" name="Freeform 268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" name="Freeform 269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" name="Freeform 270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" name="Freeform 271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" name="Freeform 272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" name="Freeform 273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" name="Freeform 274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" name="Freeform 275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2 w 58"/>
                <a:gd name="T1" fmla="*/ 1 h 59"/>
                <a:gd name="T2" fmla="*/ 2 w 58"/>
                <a:gd name="T3" fmla="*/ 1 h 59"/>
                <a:gd name="T4" fmla="*/ 2 w 58"/>
                <a:gd name="T5" fmla="*/ 1 h 59"/>
                <a:gd name="T6" fmla="*/ 2 w 58"/>
                <a:gd name="T7" fmla="*/ 1 h 59"/>
                <a:gd name="T8" fmla="*/ 2 w 58"/>
                <a:gd name="T9" fmla="*/ 1 h 59"/>
                <a:gd name="T10" fmla="*/ 2 w 58"/>
                <a:gd name="T11" fmla="*/ 1 h 59"/>
                <a:gd name="T12" fmla="*/ 2 w 58"/>
                <a:gd name="T13" fmla="*/ 1 h 59"/>
                <a:gd name="T14" fmla="*/ 2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2 h 59"/>
                <a:gd name="T28" fmla="*/ 1 w 58"/>
                <a:gd name="T29" fmla="*/ 2 h 59"/>
                <a:gd name="T30" fmla="*/ 1 w 58"/>
                <a:gd name="T31" fmla="*/ 2 h 59"/>
                <a:gd name="T32" fmla="*/ 1 w 58"/>
                <a:gd name="T33" fmla="*/ 2 h 59"/>
                <a:gd name="T34" fmla="*/ 1 w 58"/>
                <a:gd name="T35" fmla="*/ 2 h 59"/>
                <a:gd name="T36" fmla="*/ 1 w 58"/>
                <a:gd name="T37" fmla="*/ 2 h 59"/>
                <a:gd name="T38" fmla="*/ 1 w 58"/>
                <a:gd name="T39" fmla="*/ 2 h 59"/>
                <a:gd name="T40" fmla="*/ 1 w 58"/>
                <a:gd name="T41" fmla="*/ 2 h 59"/>
                <a:gd name="T42" fmla="*/ 2 w 58"/>
                <a:gd name="T43" fmla="*/ 2 h 59"/>
                <a:gd name="T44" fmla="*/ 2 w 58"/>
                <a:gd name="T45" fmla="*/ 2 h 59"/>
                <a:gd name="T46" fmla="*/ 2 w 58"/>
                <a:gd name="T47" fmla="*/ 2 h 59"/>
                <a:gd name="T48" fmla="*/ 2 w 58"/>
                <a:gd name="T49" fmla="*/ 2 h 59"/>
                <a:gd name="T50" fmla="*/ 2 w 58"/>
                <a:gd name="T51" fmla="*/ 2 h 59"/>
                <a:gd name="T52" fmla="*/ 2 w 58"/>
                <a:gd name="T53" fmla="*/ 2 h 59"/>
                <a:gd name="T54" fmla="*/ 2 w 58"/>
                <a:gd name="T55" fmla="*/ 2 h 59"/>
                <a:gd name="T56" fmla="*/ 2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" name="Freeform 276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" name="Freeform 277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2 w 60"/>
                <a:gd name="T1" fmla="*/ 1 h 58"/>
                <a:gd name="T2" fmla="*/ 2 w 60"/>
                <a:gd name="T3" fmla="*/ 1 h 58"/>
                <a:gd name="T4" fmla="*/ 2 w 60"/>
                <a:gd name="T5" fmla="*/ 1 h 58"/>
                <a:gd name="T6" fmla="*/ 2 w 60"/>
                <a:gd name="T7" fmla="*/ 1 h 58"/>
                <a:gd name="T8" fmla="*/ 2 w 60"/>
                <a:gd name="T9" fmla="*/ 1 h 58"/>
                <a:gd name="T10" fmla="*/ 2 w 60"/>
                <a:gd name="T11" fmla="*/ 1 h 58"/>
                <a:gd name="T12" fmla="*/ 2 w 60"/>
                <a:gd name="T13" fmla="*/ 1 h 58"/>
                <a:gd name="T14" fmla="*/ 2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2 h 58"/>
                <a:gd name="T28" fmla="*/ 1 w 60"/>
                <a:gd name="T29" fmla="*/ 2 h 58"/>
                <a:gd name="T30" fmla="*/ 1 w 60"/>
                <a:gd name="T31" fmla="*/ 2 h 58"/>
                <a:gd name="T32" fmla="*/ 1 w 60"/>
                <a:gd name="T33" fmla="*/ 2 h 58"/>
                <a:gd name="T34" fmla="*/ 1 w 60"/>
                <a:gd name="T35" fmla="*/ 2 h 58"/>
                <a:gd name="T36" fmla="*/ 1 w 60"/>
                <a:gd name="T37" fmla="*/ 2 h 58"/>
                <a:gd name="T38" fmla="*/ 1 w 60"/>
                <a:gd name="T39" fmla="*/ 2 h 58"/>
                <a:gd name="T40" fmla="*/ 1 w 60"/>
                <a:gd name="T41" fmla="*/ 2 h 58"/>
                <a:gd name="T42" fmla="*/ 2 w 60"/>
                <a:gd name="T43" fmla="*/ 2 h 58"/>
                <a:gd name="T44" fmla="*/ 2 w 60"/>
                <a:gd name="T45" fmla="*/ 2 h 58"/>
                <a:gd name="T46" fmla="*/ 2 w 60"/>
                <a:gd name="T47" fmla="*/ 2 h 58"/>
                <a:gd name="T48" fmla="*/ 2 w 60"/>
                <a:gd name="T49" fmla="*/ 2 h 58"/>
                <a:gd name="T50" fmla="*/ 2 w 60"/>
                <a:gd name="T51" fmla="*/ 2 h 58"/>
                <a:gd name="T52" fmla="*/ 2 w 60"/>
                <a:gd name="T53" fmla="*/ 2 h 58"/>
                <a:gd name="T54" fmla="*/ 2 w 60"/>
                <a:gd name="T55" fmla="*/ 2 h 58"/>
                <a:gd name="T56" fmla="*/ 2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" name="Freeform 278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" name="Freeform 279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" name="Freeform 280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" name="Freeform 281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" name="Freeform 282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" name="Freeform 283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2 w 58"/>
                <a:gd name="T1" fmla="*/ 1 h 59"/>
                <a:gd name="T2" fmla="*/ 2 w 58"/>
                <a:gd name="T3" fmla="*/ 1 h 59"/>
                <a:gd name="T4" fmla="*/ 2 w 58"/>
                <a:gd name="T5" fmla="*/ 1 h 59"/>
                <a:gd name="T6" fmla="*/ 2 w 58"/>
                <a:gd name="T7" fmla="*/ 1 h 59"/>
                <a:gd name="T8" fmla="*/ 2 w 58"/>
                <a:gd name="T9" fmla="*/ 1 h 59"/>
                <a:gd name="T10" fmla="*/ 2 w 58"/>
                <a:gd name="T11" fmla="*/ 1 h 59"/>
                <a:gd name="T12" fmla="*/ 2 w 58"/>
                <a:gd name="T13" fmla="*/ 1 h 59"/>
                <a:gd name="T14" fmla="*/ 2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2 h 59"/>
                <a:gd name="T28" fmla="*/ 1 w 58"/>
                <a:gd name="T29" fmla="*/ 2 h 59"/>
                <a:gd name="T30" fmla="*/ 1 w 58"/>
                <a:gd name="T31" fmla="*/ 2 h 59"/>
                <a:gd name="T32" fmla="*/ 1 w 58"/>
                <a:gd name="T33" fmla="*/ 2 h 59"/>
                <a:gd name="T34" fmla="*/ 1 w 58"/>
                <a:gd name="T35" fmla="*/ 2 h 59"/>
                <a:gd name="T36" fmla="*/ 1 w 58"/>
                <a:gd name="T37" fmla="*/ 2 h 59"/>
                <a:gd name="T38" fmla="*/ 1 w 58"/>
                <a:gd name="T39" fmla="*/ 2 h 59"/>
                <a:gd name="T40" fmla="*/ 1 w 58"/>
                <a:gd name="T41" fmla="*/ 2 h 59"/>
                <a:gd name="T42" fmla="*/ 2 w 58"/>
                <a:gd name="T43" fmla="*/ 2 h 59"/>
                <a:gd name="T44" fmla="*/ 2 w 58"/>
                <a:gd name="T45" fmla="*/ 2 h 59"/>
                <a:gd name="T46" fmla="*/ 2 w 58"/>
                <a:gd name="T47" fmla="*/ 2 h 59"/>
                <a:gd name="T48" fmla="*/ 2 w 58"/>
                <a:gd name="T49" fmla="*/ 2 h 59"/>
                <a:gd name="T50" fmla="*/ 2 w 58"/>
                <a:gd name="T51" fmla="*/ 2 h 59"/>
                <a:gd name="T52" fmla="*/ 2 w 58"/>
                <a:gd name="T53" fmla="*/ 2 h 59"/>
                <a:gd name="T54" fmla="*/ 2 w 58"/>
                <a:gd name="T55" fmla="*/ 2 h 59"/>
                <a:gd name="T56" fmla="*/ 2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" name="Freeform 284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" name="Freeform 285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" name="Freeform 286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3" name="Group 287"/>
          <p:cNvGrpSpPr>
            <a:grpSpLocks/>
          </p:cNvGrpSpPr>
          <p:nvPr/>
        </p:nvGrpSpPr>
        <p:grpSpPr bwMode="auto">
          <a:xfrm rot="-193211">
            <a:off x="211138" y="4581525"/>
            <a:ext cx="1912937" cy="2119313"/>
            <a:chOff x="2332" y="1554"/>
            <a:chExt cx="1105" cy="1218"/>
          </a:xfrm>
        </p:grpSpPr>
        <p:sp>
          <p:nvSpPr>
            <p:cNvPr id="2202" name="Freeform 288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2 h 60"/>
                <a:gd name="T2" fmla="*/ 0 w 61"/>
                <a:gd name="T3" fmla="*/ 2 h 60"/>
                <a:gd name="T4" fmla="*/ 0 w 61"/>
                <a:gd name="T5" fmla="*/ 2 h 60"/>
                <a:gd name="T6" fmla="*/ 0 w 61"/>
                <a:gd name="T7" fmla="*/ 2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1 w 61"/>
                <a:gd name="T19" fmla="*/ 1 h 60"/>
                <a:gd name="T20" fmla="*/ 1 w 61"/>
                <a:gd name="T21" fmla="*/ 1 h 60"/>
                <a:gd name="T22" fmla="*/ 1 w 61"/>
                <a:gd name="T23" fmla="*/ 1 h 60"/>
                <a:gd name="T24" fmla="*/ 1 w 61"/>
                <a:gd name="T25" fmla="*/ 1 h 60"/>
                <a:gd name="T26" fmla="*/ 1 w 61"/>
                <a:gd name="T27" fmla="*/ 2 h 60"/>
                <a:gd name="T28" fmla="*/ 1 w 61"/>
                <a:gd name="T29" fmla="*/ 2 h 60"/>
                <a:gd name="T30" fmla="*/ 1 w 61"/>
                <a:gd name="T31" fmla="*/ 2 h 60"/>
                <a:gd name="T32" fmla="*/ 0 w 61"/>
                <a:gd name="T33" fmla="*/ 2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" name="Freeform 289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 w 132"/>
                <a:gd name="T1" fmla="*/ 6 h 182"/>
                <a:gd name="T2" fmla="*/ 3 w 132"/>
                <a:gd name="T3" fmla="*/ 6 h 182"/>
                <a:gd name="T4" fmla="*/ 3 w 132"/>
                <a:gd name="T5" fmla="*/ 6 h 182"/>
                <a:gd name="T6" fmla="*/ 4 w 132"/>
                <a:gd name="T7" fmla="*/ 5 h 182"/>
                <a:gd name="T8" fmla="*/ 4 w 132"/>
                <a:gd name="T9" fmla="*/ 4 h 182"/>
                <a:gd name="T10" fmla="*/ 4 w 132"/>
                <a:gd name="T11" fmla="*/ 3 h 182"/>
                <a:gd name="T12" fmla="*/ 5 w 132"/>
                <a:gd name="T13" fmla="*/ 2 h 182"/>
                <a:gd name="T14" fmla="*/ 5 w 132"/>
                <a:gd name="T15" fmla="*/ 1 h 182"/>
                <a:gd name="T16" fmla="*/ 4 w 132"/>
                <a:gd name="T17" fmla="*/ 1 h 182"/>
                <a:gd name="T18" fmla="*/ 3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2 h 182"/>
                <a:gd name="T26" fmla="*/ 1 w 132"/>
                <a:gd name="T27" fmla="*/ 3 h 182"/>
                <a:gd name="T28" fmla="*/ 1 w 132"/>
                <a:gd name="T29" fmla="*/ 4 h 182"/>
                <a:gd name="T30" fmla="*/ 2 w 132"/>
                <a:gd name="T31" fmla="*/ 5 h 182"/>
                <a:gd name="T32" fmla="*/ 2 w 132"/>
                <a:gd name="T33" fmla="*/ 6 h 182"/>
                <a:gd name="T34" fmla="*/ 2 w 132"/>
                <a:gd name="T35" fmla="*/ 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" name="Freeform 290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 w 132"/>
                <a:gd name="T1" fmla="*/ 6 h 182"/>
                <a:gd name="T2" fmla="*/ 3 w 132"/>
                <a:gd name="T3" fmla="*/ 6 h 182"/>
                <a:gd name="T4" fmla="*/ 3 w 132"/>
                <a:gd name="T5" fmla="*/ 6 h 182"/>
                <a:gd name="T6" fmla="*/ 4 w 132"/>
                <a:gd name="T7" fmla="*/ 5 h 182"/>
                <a:gd name="T8" fmla="*/ 4 w 132"/>
                <a:gd name="T9" fmla="*/ 4 h 182"/>
                <a:gd name="T10" fmla="*/ 4 w 132"/>
                <a:gd name="T11" fmla="*/ 3 h 182"/>
                <a:gd name="T12" fmla="*/ 5 w 132"/>
                <a:gd name="T13" fmla="*/ 2 h 182"/>
                <a:gd name="T14" fmla="*/ 5 w 132"/>
                <a:gd name="T15" fmla="*/ 1 h 182"/>
                <a:gd name="T16" fmla="*/ 4 w 132"/>
                <a:gd name="T17" fmla="*/ 1 h 182"/>
                <a:gd name="T18" fmla="*/ 3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2 h 182"/>
                <a:gd name="T26" fmla="*/ 1 w 132"/>
                <a:gd name="T27" fmla="*/ 3 h 182"/>
                <a:gd name="T28" fmla="*/ 1 w 132"/>
                <a:gd name="T29" fmla="*/ 4 h 182"/>
                <a:gd name="T30" fmla="*/ 2 w 132"/>
                <a:gd name="T31" fmla="*/ 5 h 182"/>
                <a:gd name="T32" fmla="*/ 2 w 132"/>
                <a:gd name="T33" fmla="*/ 6 h 182"/>
                <a:gd name="T34" fmla="*/ 2 w 132"/>
                <a:gd name="T35" fmla="*/ 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" name="Freeform 291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6 w 177"/>
                <a:gd name="T1" fmla="*/ 5 h 146"/>
                <a:gd name="T2" fmla="*/ 6 w 177"/>
                <a:gd name="T3" fmla="*/ 4 h 146"/>
                <a:gd name="T4" fmla="*/ 6 w 177"/>
                <a:gd name="T5" fmla="*/ 4 h 146"/>
                <a:gd name="T6" fmla="*/ 6 w 177"/>
                <a:gd name="T7" fmla="*/ 3 h 146"/>
                <a:gd name="T8" fmla="*/ 5 w 177"/>
                <a:gd name="T9" fmla="*/ 2 h 146"/>
                <a:gd name="T10" fmla="*/ 4 w 177"/>
                <a:gd name="T11" fmla="*/ 2 h 146"/>
                <a:gd name="T12" fmla="*/ 3 w 177"/>
                <a:gd name="T13" fmla="*/ 1 h 146"/>
                <a:gd name="T14" fmla="*/ 3 w 177"/>
                <a:gd name="T15" fmla="*/ 0 h 146"/>
                <a:gd name="T16" fmla="*/ 2 w 177"/>
                <a:gd name="T17" fmla="*/ 1 h 146"/>
                <a:gd name="T18" fmla="*/ 1 w 177"/>
                <a:gd name="T19" fmla="*/ 2 h 146"/>
                <a:gd name="T20" fmla="*/ 1 w 177"/>
                <a:gd name="T21" fmla="*/ 2 h 146"/>
                <a:gd name="T22" fmla="*/ 0 w 177"/>
                <a:gd name="T23" fmla="*/ 3 h 146"/>
                <a:gd name="T24" fmla="*/ 1 w 177"/>
                <a:gd name="T25" fmla="*/ 3 h 146"/>
                <a:gd name="T26" fmla="*/ 1 w 177"/>
                <a:gd name="T27" fmla="*/ 4 h 146"/>
                <a:gd name="T28" fmla="*/ 1 w 177"/>
                <a:gd name="T29" fmla="*/ 4 h 146"/>
                <a:gd name="T30" fmla="*/ 1 w 177"/>
                <a:gd name="T31" fmla="*/ 4 h 146"/>
                <a:gd name="T32" fmla="*/ 2 w 177"/>
                <a:gd name="T33" fmla="*/ 5 h 146"/>
                <a:gd name="T34" fmla="*/ 2 w 177"/>
                <a:gd name="T35" fmla="*/ 5 h 146"/>
                <a:gd name="T36" fmla="*/ 3 w 177"/>
                <a:gd name="T37" fmla="*/ 5 h 146"/>
                <a:gd name="T38" fmla="*/ 4 w 177"/>
                <a:gd name="T39" fmla="*/ 5 h 146"/>
                <a:gd name="T40" fmla="*/ 4 w 177"/>
                <a:gd name="T41" fmla="*/ 5 h 146"/>
                <a:gd name="T42" fmla="*/ 5 w 177"/>
                <a:gd name="T43" fmla="*/ 5 h 146"/>
                <a:gd name="T44" fmla="*/ 5 w 177"/>
                <a:gd name="T45" fmla="*/ 5 h 146"/>
                <a:gd name="T46" fmla="*/ 5 w 177"/>
                <a:gd name="T47" fmla="*/ 5 h 146"/>
                <a:gd name="T48" fmla="*/ 6 w 177"/>
                <a:gd name="T49" fmla="*/ 5 h 146"/>
                <a:gd name="T50" fmla="*/ 6 w 177"/>
                <a:gd name="T51" fmla="*/ 5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" name="Freeform 292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6 w 178"/>
                <a:gd name="T1" fmla="*/ 0 h 143"/>
                <a:gd name="T2" fmla="*/ 6 w 178"/>
                <a:gd name="T3" fmla="*/ 0 h 143"/>
                <a:gd name="T4" fmla="*/ 6 w 178"/>
                <a:gd name="T5" fmla="*/ 0 h 143"/>
                <a:gd name="T6" fmla="*/ 5 w 178"/>
                <a:gd name="T7" fmla="*/ 0 h 143"/>
                <a:gd name="T8" fmla="*/ 5 w 178"/>
                <a:gd name="T9" fmla="*/ 0 h 143"/>
                <a:gd name="T10" fmla="*/ 5 w 178"/>
                <a:gd name="T11" fmla="*/ 0 h 143"/>
                <a:gd name="T12" fmla="*/ 4 w 178"/>
                <a:gd name="T13" fmla="*/ 0 h 143"/>
                <a:gd name="T14" fmla="*/ 4 w 178"/>
                <a:gd name="T15" fmla="*/ 0 h 143"/>
                <a:gd name="T16" fmla="*/ 3 w 178"/>
                <a:gd name="T17" fmla="*/ 0 h 143"/>
                <a:gd name="T18" fmla="*/ 2 w 178"/>
                <a:gd name="T19" fmla="*/ 0 h 143"/>
                <a:gd name="T20" fmla="*/ 2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1 h 143"/>
                <a:gd name="T28" fmla="*/ 1 w 178"/>
                <a:gd name="T29" fmla="*/ 1 h 143"/>
                <a:gd name="T30" fmla="*/ 0 w 178"/>
                <a:gd name="T31" fmla="*/ 2 h 143"/>
                <a:gd name="T32" fmla="*/ 1 w 178"/>
                <a:gd name="T33" fmla="*/ 2 h 143"/>
                <a:gd name="T34" fmla="*/ 1 w 178"/>
                <a:gd name="T35" fmla="*/ 3 h 143"/>
                <a:gd name="T36" fmla="*/ 2 w 178"/>
                <a:gd name="T37" fmla="*/ 4 h 143"/>
                <a:gd name="T38" fmla="*/ 3 w 178"/>
                <a:gd name="T39" fmla="*/ 4 h 143"/>
                <a:gd name="T40" fmla="*/ 3 w 178"/>
                <a:gd name="T41" fmla="*/ 4 h 143"/>
                <a:gd name="T42" fmla="*/ 4 w 178"/>
                <a:gd name="T43" fmla="*/ 3 h 143"/>
                <a:gd name="T44" fmla="*/ 5 w 178"/>
                <a:gd name="T45" fmla="*/ 2 h 143"/>
                <a:gd name="T46" fmla="*/ 6 w 178"/>
                <a:gd name="T47" fmla="*/ 1 h 143"/>
                <a:gd name="T48" fmla="*/ 6 w 178"/>
                <a:gd name="T49" fmla="*/ 1 h 143"/>
                <a:gd name="T50" fmla="*/ 6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7" name="Freeform 293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3 w 132"/>
                <a:gd name="T1" fmla="*/ 0 h 181"/>
                <a:gd name="T2" fmla="*/ 2 w 132"/>
                <a:gd name="T3" fmla="*/ 0 h 181"/>
                <a:gd name="T4" fmla="*/ 2 w 132"/>
                <a:gd name="T5" fmla="*/ 0 h 181"/>
                <a:gd name="T6" fmla="*/ 2 w 132"/>
                <a:gd name="T7" fmla="*/ 0 h 181"/>
                <a:gd name="T8" fmla="*/ 1 w 132"/>
                <a:gd name="T9" fmla="*/ 1 h 181"/>
                <a:gd name="T10" fmla="*/ 1 w 132"/>
                <a:gd name="T11" fmla="*/ 2 h 181"/>
                <a:gd name="T12" fmla="*/ 0 w 132"/>
                <a:gd name="T13" fmla="*/ 3 h 181"/>
                <a:gd name="T14" fmla="*/ 1 w 132"/>
                <a:gd name="T15" fmla="*/ 4 h 181"/>
                <a:gd name="T16" fmla="*/ 1 w 132"/>
                <a:gd name="T17" fmla="*/ 5 h 181"/>
                <a:gd name="T18" fmla="*/ 2 w 132"/>
                <a:gd name="T19" fmla="*/ 5 h 181"/>
                <a:gd name="T20" fmla="*/ 4 w 132"/>
                <a:gd name="T21" fmla="*/ 5 h 181"/>
                <a:gd name="T22" fmla="*/ 4 w 132"/>
                <a:gd name="T23" fmla="*/ 4 h 181"/>
                <a:gd name="T24" fmla="*/ 5 w 132"/>
                <a:gd name="T25" fmla="*/ 3 h 181"/>
                <a:gd name="T26" fmla="*/ 4 w 132"/>
                <a:gd name="T27" fmla="*/ 2 h 181"/>
                <a:gd name="T28" fmla="*/ 4 w 132"/>
                <a:gd name="T29" fmla="*/ 1 h 181"/>
                <a:gd name="T30" fmla="*/ 4 w 132"/>
                <a:gd name="T31" fmla="*/ 0 h 181"/>
                <a:gd name="T32" fmla="*/ 3 w 132"/>
                <a:gd name="T33" fmla="*/ 0 h 181"/>
                <a:gd name="T34" fmla="*/ 3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8" name="Freeform 294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2 h 144"/>
                <a:gd name="T6" fmla="*/ 0 w 177"/>
                <a:gd name="T7" fmla="*/ 2 h 144"/>
                <a:gd name="T8" fmla="*/ 1 w 177"/>
                <a:gd name="T9" fmla="*/ 3 h 144"/>
                <a:gd name="T10" fmla="*/ 1 w 177"/>
                <a:gd name="T11" fmla="*/ 4 h 144"/>
                <a:gd name="T12" fmla="*/ 2 w 177"/>
                <a:gd name="T13" fmla="*/ 5 h 144"/>
                <a:gd name="T14" fmla="*/ 3 w 177"/>
                <a:gd name="T15" fmla="*/ 5 h 144"/>
                <a:gd name="T16" fmla="*/ 4 w 177"/>
                <a:gd name="T17" fmla="*/ 5 h 144"/>
                <a:gd name="T18" fmla="*/ 5 w 177"/>
                <a:gd name="T19" fmla="*/ 4 h 144"/>
                <a:gd name="T20" fmla="*/ 5 w 177"/>
                <a:gd name="T21" fmla="*/ 3 h 144"/>
                <a:gd name="T22" fmla="*/ 5 w 177"/>
                <a:gd name="T23" fmla="*/ 3 h 144"/>
                <a:gd name="T24" fmla="*/ 5 w 177"/>
                <a:gd name="T25" fmla="*/ 2 h 144"/>
                <a:gd name="T26" fmla="*/ 5 w 177"/>
                <a:gd name="T27" fmla="*/ 2 h 144"/>
                <a:gd name="T28" fmla="*/ 5 w 177"/>
                <a:gd name="T29" fmla="*/ 1 h 144"/>
                <a:gd name="T30" fmla="*/ 4 w 177"/>
                <a:gd name="T31" fmla="*/ 1 h 144"/>
                <a:gd name="T32" fmla="*/ 4 w 177"/>
                <a:gd name="T33" fmla="*/ 1 h 144"/>
                <a:gd name="T34" fmla="*/ 3 w 177"/>
                <a:gd name="T35" fmla="*/ 1 h 144"/>
                <a:gd name="T36" fmla="*/ 3 w 177"/>
                <a:gd name="T37" fmla="*/ 1 h 144"/>
                <a:gd name="T38" fmla="*/ 2 w 177"/>
                <a:gd name="T39" fmla="*/ 1 h 144"/>
                <a:gd name="T40" fmla="*/ 1 w 177"/>
                <a:gd name="T41" fmla="*/ 1 h 144"/>
                <a:gd name="T42" fmla="*/ 1 w 177"/>
                <a:gd name="T43" fmla="*/ 0 h 144"/>
                <a:gd name="T44" fmla="*/ 1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9" name="Freeform 295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4 h 143"/>
                <a:gd name="T2" fmla="*/ 1 w 180"/>
                <a:gd name="T3" fmla="*/ 5 h 143"/>
                <a:gd name="T4" fmla="*/ 1 w 180"/>
                <a:gd name="T5" fmla="*/ 5 h 143"/>
                <a:gd name="T6" fmla="*/ 1 w 180"/>
                <a:gd name="T7" fmla="*/ 5 h 143"/>
                <a:gd name="T8" fmla="*/ 2 w 180"/>
                <a:gd name="T9" fmla="*/ 5 h 143"/>
                <a:gd name="T10" fmla="*/ 2 w 180"/>
                <a:gd name="T11" fmla="*/ 5 h 143"/>
                <a:gd name="T12" fmla="*/ 2 w 180"/>
                <a:gd name="T13" fmla="*/ 5 h 143"/>
                <a:gd name="T14" fmla="*/ 3 w 180"/>
                <a:gd name="T15" fmla="*/ 5 h 143"/>
                <a:gd name="T16" fmla="*/ 4 w 180"/>
                <a:gd name="T17" fmla="*/ 5 h 143"/>
                <a:gd name="T18" fmla="*/ 4 w 180"/>
                <a:gd name="T19" fmla="*/ 5 h 143"/>
                <a:gd name="T20" fmla="*/ 5 w 180"/>
                <a:gd name="T21" fmla="*/ 5 h 143"/>
                <a:gd name="T22" fmla="*/ 5 w 180"/>
                <a:gd name="T23" fmla="*/ 4 h 143"/>
                <a:gd name="T24" fmla="*/ 6 w 180"/>
                <a:gd name="T25" fmla="*/ 4 h 143"/>
                <a:gd name="T26" fmla="*/ 6 w 180"/>
                <a:gd name="T27" fmla="*/ 4 h 143"/>
                <a:gd name="T28" fmla="*/ 6 w 180"/>
                <a:gd name="T29" fmla="*/ 3 h 143"/>
                <a:gd name="T30" fmla="*/ 6 w 180"/>
                <a:gd name="T31" fmla="*/ 3 h 143"/>
                <a:gd name="T32" fmla="*/ 6 w 180"/>
                <a:gd name="T33" fmla="*/ 2 h 143"/>
                <a:gd name="T34" fmla="*/ 6 w 180"/>
                <a:gd name="T35" fmla="*/ 2 h 143"/>
                <a:gd name="T36" fmla="*/ 5 w 180"/>
                <a:gd name="T37" fmla="*/ 1 h 143"/>
                <a:gd name="T38" fmla="*/ 4 w 180"/>
                <a:gd name="T39" fmla="*/ 0 h 143"/>
                <a:gd name="T40" fmla="*/ 3 w 180"/>
                <a:gd name="T41" fmla="*/ 1 h 143"/>
                <a:gd name="T42" fmla="*/ 2 w 180"/>
                <a:gd name="T43" fmla="*/ 1 h 143"/>
                <a:gd name="T44" fmla="*/ 2 w 180"/>
                <a:gd name="T45" fmla="*/ 2 h 143"/>
                <a:gd name="T46" fmla="*/ 1 w 180"/>
                <a:gd name="T47" fmla="*/ 3 h 143"/>
                <a:gd name="T48" fmla="*/ 1 w 180"/>
                <a:gd name="T49" fmla="*/ 4 h 143"/>
                <a:gd name="T50" fmla="*/ 0 w 180"/>
                <a:gd name="T51" fmla="*/ 4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0" name="Freeform 296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1" name="Freeform 297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3 h 73"/>
                <a:gd name="T2" fmla="*/ 1 w 52"/>
                <a:gd name="T3" fmla="*/ 3 h 73"/>
                <a:gd name="T4" fmla="*/ 2 w 52"/>
                <a:gd name="T5" fmla="*/ 3 h 73"/>
                <a:gd name="T6" fmla="*/ 2 w 52"/>
                <a:gd name="T7" fmla="*/ 2 h 73"/>
                <a:gd name="T8" fmla="*/ 2 w 52"/>
                <a:gd name="T9" fmla="*/ 2 h 73"/>
                <a:gd name="T10" fmla="*/ 2 w 52"/>
                <a:gd name="T11" fmla="*/ 2 h 73"/>
                <a:gd name="T12" fmla="*/ 2 w 52"/>
                <a:gd name="T13" fmla="*/ 1 h 73"/>
                <a:gd name="T14" fmla="*/ 2 w 52"/>
                <a:gd name="T15" fmla="*/ 1 h 73"/>
                <a:gd name="T16" fmla="*/ 2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2 h 73"/>
                <a:gd name="T28" fmla="*/ 1 w 52"/>
                <a:gd name="T29" fmla="*/ 2 h 73"/>
                <a:gd name="T30" fmla="*/ 1 w 52"/>
                <a:gd name="T31" fmla="*/ 2 h 73"/>
                <a:gd name="T32" fmla="*/ 1 w 52"/>
                <a:gd name="T33" fmla="*/ 3 h 73"/>
                <a:gd name="T34" fmla="*/ 1 w 52"/>
                <a:gd name="T35" fmla="*/ 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" name="Freeform 298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3 h 73"/>
                <a:gd name="T2" fmla="*/ 1 w 52"/>
                <a:gd name="T3" fmla="*/ 3 h 73"/>
                <a:gd name="T4" fmla="*/ 2 w 52"/>
                <a:gd name="T5" fmla="*/ 3 h 73"/>
                <a:gd name="T6" fmla="*/ 2 w 52"/>
                <a:gd name="T7" fmla="*/ 2 h 73"/>
                <a:gd name="T8" fmla="*/ 2 w 52"/>
                <a:gd name="T9" fmla="*/ 2 h 73"/>
                <a:gd name="T10" fmla="*/ 2 w 52"/>
                <a:gd name="T11" fmla="*/ 2 h 73"/>
                <a:gd name="T12" fmla="*/ 2 w 52"/>
                <a:gd name="T13" fmla="*/ 1 h 73"/>
                <a:gd name="T14" fmla="*/ 2 w 52"/>
                <a:gd name="T15" fmla="*/ 1 h 73"/>
                <a:gd name="T16" fmla="*/ 2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2 h 73"/>
                <a:gd name="T28" fmla="*/ 1 w 52"/>
                <a:gd name="T29" fmla="*/ 2 h 73"/>
                <a:gd name="T30" fmla="*/ 1 w 52"/>
                <a:gd name="T31" fmla="*/ 2 h 73"/>
                <a:gd name="T32" fmla="*/ 1 w 52"/>
                <a:gd name="T33" fmla="*/ 3 h 73"/>
                <a:gd name="T34" fmla="*/ 1 w 52"/>
                <a:gd name="T35" fmla="*/ 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3" name="Freeform 299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3 w 71"/>
                <a:gd name="T1" fmla="*/ 2 h 58"/>
                <a:gd name="T2" fmla="*/ 3 w 71"/>
                <a:gd name="T3" fmla="*/ 2 h 58"/>
                <a:gd name="T4" fmla="*/ 3 w 71"/>
                <a:gd name="T5" fmla="*/ 2 h 58"/>
                <a:gd name="T6" fmla="*/ 2 w 71"/>
                <a:gd name="T7" fmla="*/ 2 h 58"/>
                <a:gd name="T8" fmla="*/ 2 w 71"/>
                <a:gd name="T9" fmla="*/ 1 h 58"/>
                <a:gd name="T10" fmla="*/ 2 w 71"/>
                <a:gd name="T11" fmla="*/ 1 h 58"/>
                <a:gd name="T12" fmla="*/ 2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2 h 58"/>
                <a:gd name="T22" fmla="*/ 1 w 71"/>
                <a:gd name="T23" fmla="*/ 2 h 58"/>
                <a:gd name="T24" fmla="*/ 1 w 71"/>
                <a:gd name="T25" fmla="*/ 2 h 58"/>
                <a:gd name="T26" fmla="*/ 1 w 71"/>
                <a:gd name="T27" fmla="*/ 2 h 58"/>
                <a:gd name="T28" fmla="*/ 2 w 71"/>
                <a:gd name="T29" fmla="*/ 2 h 58"/>
                <a:gd name="T30" fmla="*/ 2 w 71"/>
                <a:gd name="T31" fmla="*/ 2 h 58"/>
                <a:gd name="T32" fmla="*/ 2 w 71"/>
                <a:gd name="T33" fmla="*/ 2 h 58"/>
                <a:gd name="T34" fmla="*/ 3 w 71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4" name="Freeform 300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3 w 71"/>
                <a:gd name="T1" fmla="*/ 0 h 57"/>
                <a:gd name="T2" fmla="*/ 3 w 71"/>
                <a:gd name="T3" fmla="*/ 0 h 57"/>
                <a:gd name="T4" fmla="*/ 2 w 71"/>
                <a:gd name="T5" fmla="*/ 0 h 57"/>
                <a:gd name="T6" fmla="*/ 2 w 71"/>
                <a:gd name="T7" fmla="*/ 0 h 57"/>
                <a:gd name="T8" fmla="*/ 2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1 h 57"/>
                <a:gd name="T20" fmla="*/ 1 w 71"/>
                <a:gd name="T21" fmla="*/ 1 h 57"/>
                <a:gd name="T22" fmla="*/ 1 w 71"/>
                <a:gd name="T23" fmla="*/ 1 h 57"/>
                <a:gd name="T24" fmla="*/ 2 w 71"/>
                <a:gd name="T25" fmla="*/ 1 h 57"/>
                <a:gd name="T26" fmla="*/ 2 w 71"/>
                <a:gd name="T27" fmla="*/ 1 h 57"/>
                <a:gd name="T28" fmla="*/ 2 w 71"/>
                <a:gd name="T29" fmla="*/ 1 h 57"/>
                <a:gd name="T30" fmla="*/ 2 w 71"/>
                <a:gd name="T31" fmla="*/ 0 h 57"/>
                <a:gd name="T32" fmla="*/ 3 w 71"/>
                <a:gd name="T33" fmla="*/ 0 h 57"/>
                <a:gd name="T34" fmla="*/ 3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5" name="Freeform 301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1 h 73"/>
                <a:gd name="T12" fmla="*/ 0 w 52"/>
                <a:gd name="T13" fmla="*/ 1 h 73"/>
                <a:gd name="T14" fmla="*/ 1 w 52"/>
                <a:gd name="T15" fmla="*/ 1 h 73"/>
                <a:gd name="T16" fmla="*/ 1 w 52"/>
                <a:gd name="T17" fmla="*/ 2 h 73"/>
                <a:gd name="T18" fmla="*/ 1 w 52"/>
                <a:gd name="T19" fmla="*/ 2 h 73"/>
                <a:gd name="T20" fmla="*/ 2 w 52"/>
                <a:gd name="T21" fmla="*/ 2 h 73"/>
                <a:gd name="T22" fmla="*/ 2 w 52"/>
                <a:gd name="T23" fmla="*/ 1 h 73"/>
                <a:gd name="T24" fmla="*/ 2 w 52"/>
                <a:gd name="T25" fmla="*/ 1 h 73"/>
                <a:gd name="T26" fmla="*/ 2 w 52"/>
                <a:gd name="T27" fmla="*/ 1 h 73"/>
                <a:gd name="T28" fmla="*/ 2 w 52"/>
                <a:gd name="T29" fmla="*/ 0 h 73"/>
                <a:gd name="T30" fmla="*/ 2 w 52"/>
                <a:gd name="T31" fmla="*/ 0 h 73"/>
                <a:gd name="T32" fmla="*/ 2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6" name="Freeform 302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1 h 57"/>
                <a:gd name="T10" fmla="*/ 1 w 71"/>
                <a:gd name="T11" fmla="*/ 1 h 57"/>
                <a:gd name="T12" fmla="*/ 1 w 71"/>
                <a:gd name="T13" fmla="*/ 1 h 57"/>
                <a:gd name="T14" fmla="*/ 2 w 71"/>
                <a:gd name="T15" fmla="*/ 1 h 57"/>
                <a:gd name="T16" fmla="*/ 2 w 71"/>
                <a:gd name="T17" fmla="*/ 1 h 57"/>
                <a:gd name="T18" fmla="*/ 3 w 71"/>
                <a:gd name="T19" fmla="*/ 1 h 57"/>
                <a:gd name="T20" fmla="*/ 3 w 71"/>
                <a:gd name="T21" fmla="*/ 0 h 57"/>
                <a:gd name="T22" fmla="*/ 3 w 71"/>
                <a:gd name="T23" fmla="*/ 0 h 57"/>
                <a:gd name="T24" fmla="*/ 2 w 71"/>
                <a:gd name="T25" fmla="*/ 0 h 57"/>
                <a:gd name="T26" fmla="*/ 2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7" name="Freeform 303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1 h 57"/>
                <a:gd name="T2" fmla="*/ 1 w 71"/>
                <a:gd name="T3" fmla="*/ 1 h 57"/>
                <a:gd name="T4" fmla="*/ 1 w 71"/>
                <a:gd name="T5" fmla="*/ 1 h 57"/>
                <a:gd name="T6" fmla="*/ 1 w 71"/>
                <a:gd name="T7" fmla="*/ 1 h 57"/>
                <a:gd name="T8" fmla="*/ 1 w 71"/>
                <a:gd name="T9" fmla="*/ 1 h 57"/>
                <a:gd name="T10" fmla="*/ 2 w 71"/>
                <a:gd name="T11" fmla="*/ 1 h 57"/>
                <a:gd name="T12" fmla="*/ 2 w 71"/>
                <a:gd name="T13" fmla="*/ 1 h 57"/>
                <a:gd name="T14" fmla="*/ 3 w 71"/>
                <a:gd name="T15" fmla="*/ 1 h 57"/>
                <a:gd name="T16" fmla="*/ 3 w 71"/>
                <a:gd name="T17" fmla="*/ 1 h 57"/>
                <a:gd name="T18" fmla="*/ 3 w 71"/>
                <a:gd name="T19" fmla="*/ 0 h 57"/>
                <a:gd name="T20" fmla="*/ 2 w 71"/>
                <a:gd name="T21" fmla="*/ 0 h 57"/>
                <a:gd name="T22" fmla="*/ 2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1 h 57"/>
                <a:gd name="T32" fmla="*/ 1 w 71"/>
                <a:gd name="T33" fmla="*/ 1 h 57"/>
                <a:gd name="T34" fmla="*/ 0 w 71"/>
                <a:gd name="T35" fmla="*/ 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8" name="Freeform 304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9" name="Freeform 305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2 h 73"/>
                <a:gd name="T2" fmla="*/ 1 w 53"/>
                <a:gd name="T3" fmla="*/ 2 h 73"/>
                <a:gd name="T4" fmla="*/ 1 w 53"/>
                <a:gd name="T5" fmla="*/ 2 h 73"/>
                <a:gd name="T6" fmla="*/ 1 w 53"/>
                <a:gd name="T7" fmla="*/ 1 h 73"/>
                <a:gd name="T8" fmla="*/ 1 w 53"/>
                <a:gd name="T9" fmla="*/ 1 h 73"/>
                <a:gd name="T10" fmla="*/ 1 w 53"/>
                <a:gd name="T11" fmla="*/ 1 h 73"/>
                <a:gd name="T12" fmla="*/ 1 w 53"/>
                <a:gd name="T13" fmla="*/ 0 h 73"/>
                <a:gd name="T14" fmla="*/ 1 w 53"/>
                <a:gd name="T15" fmla="*/ 0 h 73"/>
                <a:gd name="T16" fmla="*/ 1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1 h 73"/>
                <a:gd name="T28" fmla="*/ 0 w 53"/>
                <a:gd name="T29" fmla="*/ 1 h 73"/>
                <a:gd name="T30" fmla="*/ 0 w 53"/>
                <a:gd name="T31" fmla="*/ 1 h 73"/>
                <a:gd name="T32" fmla="*/ 0 w 53"/>
                <a:gd name="T33" fmla="*/ 2 h 73"/>
                <a:gd name="T34" fmla="*/ 0 w 53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0" name="Freeform 306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2 h 73"/>
                <a:gd name="T2" fmla="*/ 1 w 53"/>
                <a:gd name="T3" fmla="*/ 2 h 73"/>
                <a:gd name="T4" fmla="*/ 1 w 53"/>
                <a:gd name="T5" fmla="*/ 2 h 73"/>
                <a:gd name="T6" fmla="*/ 1 w 53"/>
                <a:gd name="T7" fmla="*/ 1 h 73"/>
                <a:gd name="T8" fmla="*/ 1 w 53"/>
                <a:gd name="T9" fmla="*/ 1 h 73"/>
                <a:gd name="T10" fmla="*/ 1 w 53"/>
                <a:gd name="T11" fmla="*/ 1 h 73"/>
                <a:gd name="T12" fmla="*/ 1 w 53"/>
                <a:gd name="T13" fmla="*/ 0 h 73"/>
                <a:gd name="T14" fmla="*/ 1 w 53"/>
                <a:gd name="T15" fmla="*/ 0 h 73"/>
                <a:gd name="T16" fmla="*/ 1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1 h 73"/>
                <a:gd name="T28" fmla="*/ 0 w 53"/>
                <a:gd name="T29" fmla="*/ 1 h 73"/>
                <a:gd name="T30" fmla="*/ 0 w 53"/>
                <a:gd name="T31" fmla="*/ 1 h 73"/>
                <a:gd name="T32" fmla="*/ 0 w 53"/>
                <a:gd name="T33" fmla="*/ 2 h 73"/>
                <a:gd name="T34" fmla="*/ 0 w 53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1" name="Freeform 307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3 w 71"/>
                <a:gd name="T1" fmla="*/ 2 h 58"/>
                <a:gd name="T2" fmla="*/ 3 w 71"/>
                <a:gd name="T3" fmla="*/ 2 h 58"/>
                <a:gd name="T4" fmla="*/ 3 w 71"/>
                <a:gd name="T5" fmla="*/ 2 h 58"/>
                <a:gd name="T6" fmla="*/ 2 w 71"/>
                <a:gd name="T7" fmla="*/ 2 h 58"/>
                <a:gd name="T8" fmla="*/ 2 w 71"/>
                <a:gd name="T9" fmla="*/ 1 h 58"/>
                <a:gd name="T10" fmla="*/ 2 w 71"/>
                <a:gd name="T11" fmla="*/ 1 h 58"/>
                <a:gd name="T12" fmla="*/ 2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2 h 58"/>
                <a:gd name="T24" fmla="*/ 1 w 71"/>
                <a:gd name="T25" fmla="*/ 2 h 58"/>
                <a:gd name="T26" fmla="*/ 1 w 71"/>
                <a:gd name="T27" fmla="*/ 2 h 58"/>
                <a:gd name="T28" fmla="*/ 2 w 71"/>
                <a:gd name="T29" fmla="*/ 2 h 58"/>
                <a:gd name="T30" fmla="*/ 2 w 71"/>
                <a:gd name="T31" fmla="*/ 2 h 58"/>
                <a:gd name="T32" fmla="*/ 2 w 71"/>
                <a:gd name="T33" fmla="*/ 2 h 58"/>
                <a:gd name="T34" fmla="*/ 3 w 71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" name="Freeform 308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3 w 72"/>
                <a:gd name="T1" fmla="*/ 1 h 56"/>
                <a:gd name="T2" fmla="*/ 3 w 72"/>
                <a:gd name="T3" fmla="*/ 0 h 56"/>
                <a:gd name="T4" fmla="*/ 2 w 72"/>
                <a:gd name="T5" fmla="*/ 0 h 56"/>
                <a:gd name="T6" fmla="*/ 2 w 72"/>
                <a:gd name="T7" fmla="*/ 0 h 56"/>
                <a:gd name="T8" fmla="*/ 2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2 h 56"/>
                <a:gd name="T20" fmla="*/ 1 w 72"/>
                <a:gd name="T21" fmla="*/ 2 h 56"/>
                <a:gd name="T22" fmla="*/ 1 w 72"/>
                <a:gd name="T23" fmla="*/ 2 h 56"/>
                <a:gd name="T24" fmla="*/ 2 w 72"/>
                <a:gd name="T25" fmla="*/ 2 h 56"/>
                <a:gd name="T26" fmla="*/ 2 w 72"/>
                <a:gd name="T27" fmla="*/ 2 h 56"/>
                <a:gd name="T28" fmla="*/ 2 w 72"/>
                <a:gd name="T29" fmla="*/ 2 h 56"/>
                <a:gd name="T30" fmla="*/ 3 w 72"/>
                <a:gd name="T31" fmla="*/ 1 h 56"/>
                <a:gd name="T32" fmla="*/ 3 w 72"/>
                <a:gd name="T33" fmla="*/ 1 h 56"/>
                <a:gd name="T34" fmla="*/ 3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3" name="Freeform 309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1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2 h 72"/>
                <a:gd name="T12" fmla="*/ 0 w 53"/>
                <a:gd name="T13" fmla="*/ 2 h 72"/>
                <a:gd name="T14" fmla="*/ 0 w 53"/>
                <a:gd name="T15" fmla="*/ 2 h 72"/>
                <a:gd name="T16" fmla="*/ 0 w 53"/>
                <a:gd name="T17" fmla="*/ 3 h 72"/>
                <a:gd name="T18" fmla="*/ 0 w 53"/>
                <a:gd name="T19" fmla="*/ 3 h 72"/>
                <a:gd name="T20" fmla="*/ 1 w 53"/>
                <a:gd name="T21" fmla="*/ 3 h 72"/>
                <a:gd name="T22" fmla="*/ 1 w 53"/>
                <a:gd name="T23" fmla="*/ 2 h 72"/>
                <a:gd name="T24" fmla="*/ 1 w 53"/>
                <a:gd name="T25" fmla="*/ 2 h 72"/>
                <a:gd name="T26" fmla="*/ 1 w 53"/>
                <a:gd name="T27" fmla="*/ 2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4" name="Freeform 310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2 h 56"/>
                <a:gd name="T10" fmla="*/ 1 w 71"/>
                <a:gd name="T11" fmla="*/ 2 h 56"/>
                <a:gd name="T12" fmla="*/ 1 w 71"/>
                <a:gd name="T13" fmla="*/ 2 h 56"/>
                <a:gd name="T14" fmla="*/ 2 w 71"/>
                <a:gd name="T15" fmla="*/ 2 h 56"/>
                <a:gd name="T16" fmla="*/ 2 w 71"/>
                <a:gd name="T17" fmla="*/ 2 h 56"/>
                <a:gd name="T18" fmla="*/ 3 w 71"/>
                <a:gd name="T19" fmla="*/ 2 h 56"/>
                <a:gd name="T20" fmla="*/ 3 w 71"/>
                <a:gd name="T21" fmla="*/ 1 h 56"/>
                <a:gd name="T22" fmla="*/ 3 w 71"/>
                <a:gd name="T23" fmla="*/ 1 h 56"/>
                <a:gd name="T24" fmla="*/ 2 w 71"/>
                <a:gd name="T25" fmla="*/ 1 h 56"/>
                <a:gd name="T26" fmla="*/ 2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5" name="Freeform 311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1 h 57"/>
                <a:gd name="T2" fmla="*/ 1 w 72"/>
                <a:gd name="T3" fmla="*/ 1 h 57"/>
                <a:gd name="T4" fmla="*/ 1 w 72"/>
                <a:gd name="T5" fmla="*/ 1 h 57"/>
                <a:gd name="T6" fmla="*/ 1 w 72"/>
                <a:gd name="T7" fmla="*/ 1 h 57"/>
                <a:gd name="T8" fmla="*/ 1 w 72"/>
                <a:gd name="T9" fmla="*/ 1 h 57"/>
                <a:gd name="T10" fmla="*/ 2 w 72"/>
                <a:gd name="T11" fmla="*/ 1 h 57"/>
                <a:gd name="T12" fmla="*/ 2 w 72"/>
                <a:gd name="T13" fmla="*/ 1 h 57"/>
                <a:gd name="T14" fmla="*/ 3 w 72"/>
                <a:gd name="T15" fmla="*/ 1 h 57"/>
                <a:gd name="T16" fmla="*/ 3 w 72"/>
                <a:gd name="T17" fmla="*/ 0 h 57"/>
                <a:gd name="T18" fmla="*/ 3 w 72"/>
                <a:gd name="T19" fmla="*/ 0 h 57"/>
                <a:gd name="T20" fmla="*/ 2 w 72"/>
                <a:gd name="T21" fmla="*/ 0 h 57"/>
                <a:gd name="T22" fmla="*/ 2 w 72"/>
                <a:gd name="T23" fmla="*/ 0 h 57"/>
                <a:gd name="T24" fmla="*/ 2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1 h 57"/>
                <a:gd name="T32" fmla="*/ 1 w 72"/>
                <a:gd name="T33" fmla="*/ 1 h 57"/>
                <a:gd name="T34" fmla="*/ 0 w 72"/>
                <a:gd name="T35" fmla="*/ 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6" name="Freeform 312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7" name="Freeform 313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2 h 73"/>
                <a:gd name="T2" fmla="*/ 1 w 52"/>
                <a:gd name="T3" fmla="*/ 2 h 73"/>
                <a:gd name="T4" fmla="*/ 2 w 52"/>
                <a:gd name="T5" fmla="*/ 2 h 73"/>
                <a:gd name="T6" fmla="*/ 2 w 52"/>
                <a:gd name="T7" fmla="*/ 1 h 73"/>
                <a:gd name="T8" fmla="*/ 2 w 52"/>
                <a:gd name="T9" fmla="*/ 1 h 73"/>
                <a:gd name="T10" fmla="*/ 2 w 52"/>
                <a:gd name="T11" fmla="*/ 1 h 73"/>
                <a:gd name="T12" fmla="*/ 2 w 52"/>
                <a:gd name="T13" fmla="*/ 0 h 73"/>
                <a:gd name="T14" fmla="*/ 2 w 52"/>
                <a:gd name="T15" fmla="*/ 0 h 73"/>
                <a:gd name="T16" fmla="*/ 2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2 h 73"/>
                <a:gd name="T34" fmla="*/ 1 w 52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8" name="Freeform 314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2 h 73"/>
                <a:gd name="T2" fmla="*/ 1 w 52"/>
                <a:gd name="T3" fmla="*/ 2 h 73"/>
                <a:gd name="T4" fmla="*/ 2 w 52"/>
                <a:gd name="T5" fmla="*/ 2 h 73"/>
                <a:gd name="T6" fmla="*/ 2 w 52"/>
                <a:gd name="T7" fmla="*/ 1 h 73"/>
                <a:gd name="T8" fmla="*/ 2 w 52"/>
                <a:gd name="T9" fmla="*/ 1 h 73"/>
                <a:gd name="T10" fmla="*/ 2 w 52"/>
                <a:gd name="T11" fmla="*/ 1 h 73"/>
                <a:gd name="T12" fmla="*/ 2 w 52"/>
                <a:gd name="T13" fmla="*/ 0 h 73"/>
                <a:gd name="T14" fmla="*/ 2 w 52"/>
                <a:gd name="T15" fmla="*/ 0 h 73"/>
                <a:gd name="T16" fmla="*/ 2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2 h 73"/>
                <a:gd name="T34" fmla="*/ 1 w 52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9" name="Freeform 315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2 w 72"/>
                <a:gd name="T1" fmla="*/ 1 h 58"/>
                <a:gd name="T2" fmla="*/ 2 w 72"/>
                <a:gd name="T3" fmla="*/ 1 h 58"/>
                <a:gd name="T4" fmla="*/ 2 w 72"/>
                <a:gd name="T5" fmla="*/ 1 h 58"/>
                <a:gd name="T6" fmla="*/ 2 w 72"/>
                <a:gd name="T7" fmla="*/ 1 h 58"/>
                <a:gd name="T8" fmla="*/ 1 w 72"/>
                <a:gd name="T9" fmla="*/ 0 h 58"/>
                <a:gd name="T10" fmla="*/ 1 w 72"/>
                <a:gd name="T11" fmla="*/ 0 h 58"/>
                <a:gd name="T12" fmla="*/ 1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1 h 58"/>
                <a:gd name="T24" fmla="*/ 0 w 72"/>
                <a:gd name="T25" fmla="*/ 1 h 58"/>
                <a:gd name="T26" fmla="*/ 0 w 72"/>
                <a:gd name="T27" fmla="*/ 1 h 58"/>
                <a:gd name="T28" fmla="*/ 1 w 72"/>
                <a:gd name="T29" fmla="*/ 1 h 58"/>
                <a:gd name="T30" fmla="*/ 1 w 72"/>
                <a:gd name="T31" fmla="*/ 1 h 58"/>
                <a:gd name="T32" fmla="*/ 1 w 72"/>
                <a:gd name="T33" fmla="*/ 1 h 58"/>
                <a:gd name="T34" fmla="*/ 2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0" name="Freeform 316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2 w 72"/>
                <a:gd name="T1" fmla="*/ 1 h 56"/>
                <a:gd name="T2" fmla="*/ 2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2 h 56"/>
                <a:gd name="T20" fmla="*/ 0 w 72"/>
                <a:gd name="T21" fmla="*/ 2 h 56"/>
                <a:gd name="T22" fmla="*/ 0 w 72"/>
                <a:gd name="T23" fmla="*/ 2 h 56"/>
                <a:gd name="T24" fmla="*/ 1 w 72"/>
                <a:gd name="T25" fmla="*/ 2 h 56"/>
                <a:gd name="T26" fmla="*/ 1 w 72"/>
                <a:gd name="T27" fmla="*/ 2 h 56"/>
                <a:gd name="T28" fmla="*/ 1 w 72"/>
                <a:gd name="T29" fmla="*/ 2 h 56"/>
                <a:gd name="T30" fmla="*/ 2 w 72"/>
                <a:gd name="T31" fmla="*/ 1 h 56"/>
                <a:gd name="T32" fmla="*/ 2 w 72"/>
                <a:gd name="T33" fmla="*/ 1 h 56"/>
                <a:gd name="T34" fmla="*/ 2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1" name="Freeform 317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2 h 72"/>
                <a:gd name="T12" fmla="*/ 0 w 53"/>
                <a:gd name="T13" fmla="*/ 2 h 72"/>
                <a:gd name="T14" fmla="*/ 1 w 53"/>
                <a:gd name="T15" fmla="*/ 2 h 72"/>
                <a:gd name="T16" fmla="*/ 1 w 53"/>
                <a:gd name="T17" fmla="*/ 3 h 72"/>
                <a:gd name="T18" fmla="*/ 1 w 53"/>
                <a:gd name="T19" fmla="*/ 3 h 72"/>
                <a:gd name="T20" fmla="*/ 2 w 53"/>
                <a:gd name="T21" fmla="*/ 3 h 72"/>
                <a:gd name="T22" fmla="*/ 2 w 53"/>
                <a:gd name="T23" fmla="*/ 2 h 72"/>
                <a:gd name="T24" fmla="*/ 2 w 53"/>
                <a:gd name="T25" fmla="*/ 2 h 72"/>
                <a:gd name="T26" fmla="*/ 2 w 53"/>
                <a:gd name="T27" fmla="*/ 2 h 72"/>
                <a:gd name="T28" fmla="*/ 2 w 53"/>
                <a:gd name="T29" fmla="*/ 1 h 72"/>
                <a:gd name="T30" fmla="*/ 2 w 53"/>
                <a:gd name="T31" fmla="*/ 1 h 72"/>
                <a:gd name="T32" fmla="*/ 2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" name="Freeform 318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2 h 57"/>
                <a:gd name="T10" fmla="*/ 0 w 72"/>
                <a:gd name="T11" fmla="*/ 2 h 57"/>
                <a:gd name="T12" fmla="*/ 1 w 72"/>
                <a:gd name="T13" fmla="*/ 2 h 57"/>
                <a:gd name="T14" fmla="*/ 1 w 72"/>
                <a:gd name="T15" fmla="*/ 2 h 57"/>
                <a:gd name="T16" fmla="*/ 1 w 72"/>
                <a:gd name="T17" fmla="*/ 2 h 57"/>
                <a:gd name="T18" fmla="*/ 2 w 72"/>
                <a:gd name="T19" fmla="*/ 2 h 57"/>
                <a:gd name="T20" fmla="*/ 2 w 72"/>
                <a:gd name="T21" fmla="*/ 1 h 57"/>
                <a:gd name="T22" fmla="*/ 2 w 72"/>
                <a:gd name="T23" fmla="*/ 1 h 57"/>
                <a:gd name="T24" fmla="*/ 1 w 72"/>
                <a:gd name="T25" fmla="*/ 1 h 57"/>
                <a:gd name="T26" fmla="*/ 1 w 72"/>
                <a:gd name="T27" fmla="*/ 1 h 57"/>
                <a:gd name="T28" fmla="*/ 1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" name="Freeform 319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2 h 58"/>
                <a:gd name="T2" fmla="*/ 0 w 72"/>
                <a:gd name="T3" fmla="*/ 2 h 58"/>
                <a:gd name="T4" fmla="*/ 0 w 72"/>
                <a:gd name="T5" fmla="*/ 2 h 58"/>
                <a:gd name="T6" fmla="*/ 0 w 72"/>
                <a:gd name="T7" fmla="*/ 2 h 58"/>
                <a:gd name="T8" fmla="*/ 1 w 72"/>
                <a:gd name="T9" fmla="*/ 2 h 58"/>
                <a:gd name="T10" fmla="*/ 1 w 72"/>
                <a:gd name="T11" fmla="*/ 2 h 58"/>
                <a:gd name="T12" fmla="*/ 1 w 72"/>
                <a:gd name="T13" fmla="*/ 2 h 58"/>
                <a:gd name="T14" fmla="*/ 2 w 72"/>
                <a:gd name="T15" fmla="*/ 2 h 58"/>
                <a:gd name="T16" fmla="*/ 2 w 72"/>
                <a:gd name="T17" fmla="*/ 1 h 58"/>
                <a:gd name="T18" fmla="*/ 2 w 72"/>
                <a:gd name="T19" fmla="*/ 1 h 58"/>
                <a:gd name="T20" fmla="*/ 1 w 72"/>
                <a:gd name="T21" fmla="*/ 1 h 58"/>
                <a:gd name="T22" fmla="*/ 1 w 72"/>
                <a:gd name="T23" fmla="*/ 0 h 58"/>
                <a:gd name="T24" fmla="*/ 1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2 h 58"/>
                <a:gd name="T32" fmla="*/ 0 w 72"/>
                <a:gd name="T33" fmla="*/ 2 h 58"/>
                <a:gd name="T34" fmla="*/ 0 w 72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4" name="Freeform 320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5 w 144"/>
                <a:gd name="T1" fmla="*/ 0 h 167"/>
                <a:gd name="T2" fmla="*/ 5 w 144"/>
                <a:gd name="T3" fmla="*/ 1 h 167"/>
                <a:gd name="T4" fmla="*/ 5 w 144"/>
                <a:gd name="T5" fmla="*/ 2 h 167"/>
                <a:gd name="T6" fmla="*/ 5 w 144"/>
                <a:gd name="T7" fmla="*/ 3 h 167"/>
                <a:gd name="T8" fmla="*/ 4 w 144"/>
                <a:gd name="T9" fmla="*/ 4 h 167"/>
                <a:gd name="T10" fmla="*/ 4 w 144"/>
                <a:gd name="T11" fmla="*/ 5 h 167"/>
                <a:gd name="T12" fmla="*/ 3 w 144"/>
                <a:gd name="T13" fmla="*/ 5 h 167"/>
                <a:gd name="T14" fmla="*/ 2 w 144"/>
                <a:gd name="T15" fmla="*/ 6 h 167"/>
                <a:gd name="T16" fmla="*/ 2 w 144"/>
                <a:gd name="T17" fmla="*/ 6 h 167"/>
                <a:gd name="T18" fmla="*/ 1 w 144"/>
                <a:gd name="T19" fmla="*/ 6 h 167"/>
                <a:gd name="T20" fmla="*/ 1 w 144"/>
                <a:gd name="T21" fmla="*/ 5 h 167"/>
                <a:gd name="T22" fmla="*/ 0 w 144"/>
                <a:gd name="T23" fmla="*/ 5 h 167"/>
                <a:gd name="T24" fmla="*/ 1 w 144"/>
                <a:gd name="T25" fmla="*/ 4 h 167"/>
                <a:gd name="T26" fmla="*/ 1 w 144"/>
                <a:gd name="T27" fmla="*/ 4 h 167"/>
                <a:gd name="T28" fmla="*/ 1 w 144"/>
                <a:gd name="T29" fmla="*/ 3 h 167"/>
                <a:gd name="T30" fmla="*/ 2 w 144"/>
                <a:gd name="T31" fmla="*/ 3 h 167"/>
                <a:gd name="T32" fmla="*/ 2 w 144"/>
                <a:gd name="T33" fmla="*/ 3 h 167"/>
                <a:gd name="T34" fmla="*/ 3 w 144"/>
                <a:gd name="T35" fmla="*/ 3 h 167"/>
                <a:gd name="T36" fmla="*/ 3 w 144"/>
                <a:gd name="T37" fmla="*/ 3 h 167"/>
                <a:gd name="T38" fmla="*/ 4 w 144"/>
                <a:gd name="T39" fmla="*/ 2 h 167"/>
                <a:gd name="T40" fmla="*/ 4 w 144"/>
                <a:gd name="T41" fmla="*/ 2 h 167"/>
                <a:gd name="T42" fmla="*/ 5 w 144"/>
                <a:gd name="T43" fmla="*/ 1 h 167"/>
                <a:gd name="T44" fmla="*/ 5 w 144"/>
                <a:gd name="T45" fmla="*/ 1 h 167"/>
                <a:gd name="T46" fmla="*/ 5 w 144"/>
                <a:gd name="T47" fmla="*/ 1 h 167"/>
                <a:gd name="T48" fmla="*/ 5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5" name="Freeform 321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7 w 204"/>
                <a:gd name="T1" fmla="*/ 0 h 82"/>
                <a:gd name="T2" fmla="*/ 7 w 204"/>
                <a:gd name="T3" fmla="*/ 0 h 82"/>
                <a:gd name="T4" fmla="*/ 6 w 204"/>
                <a:gd name="T5" fmla="*/ 0 h 82"/>
                <a:gd name="T6" fmla="*/ 6 w 204"/>
                <a:gd name="T7" fmla="*/ 0 h 82"/>
                <a:gd name="T8" fmla="*/ 6 w 204"/>
                <a:gd name="T9" fmla="*/ 1 h 82"/>
                <a:gd name="T10" fmla="*/ 5 w 204"/>
                <a:gd name="T11" fmla="*/ 1 h 82"/>
                <a:gd name="T12" fmla="*/ 5 w 204"/>
                <a:gd name="T13" fmla="*/ 1 h 82"/>
                <a:gd name="T14" fmla="*/ 4 w 204"/>
                <a:gd name="T15" fmla="*/ 2 h 82"/>
                <a:gd name="T16" fmla="*/ 4 w 204"/>
                <a:gd name="T17" fmla="*/ 2 h 82"/>
                <a:gd name="T18" fmla="*/ 4 w 204"/>
                <a:gd name="T19" fmla="*/ 2 h 82"/>
                <a:gd name="T20" fmla="*/ 3 w 204"/>
                <a:gd name="T21" fmla="*/ 2 h 82"/>
                <a:gd name="T22" fmla="*/ 3 w 204"/>
                <a:gd name="T23" fmla="*/ 2 h 82"/>
                <a:gd name="T24" fmla="*/ 2 w 204"/>
                <a:gd name="T25" fmla="*/ 2 h 82"/>
                <a:gd name="T26" fmla="*/ 2 w 204"/>
                <a:gd name="T27" fmla="*/ 2 h 82"/>
                <a:gd name="T28" fmla="*/ 2 w 204"/>
                <a:gd name="T29" fmla="*/ 2 h 82"/>
                <a:gd name="T30" fmla="*/ 1 w 204"/>
                <a:gd name="T31" fmla="*/ 2 h 82"/>
                <a:gd name="T32" fmla="*/ 1 w 204"/>
                <a:gd name="T33" fmla="*/ 2 h 82"/>
                <a:gd name="T34" fmla="*/ 1 w 204"/>
                <a:gd name="T35" fmla="*/ 1 h 82"/>
                <a:gd name="T36" fmla="*/ 0 w 204"/>
                <a:gd name="T37" fmla="*/ 1 h 82"/>
                <a:gd name="T38" fmla="*/ 1 w 204"/>
                <a:gd name="T39" fmla="*/ 0 h 82"/>
                <a:gd name="T40" fmla="*/ 1 w 204"/>
                <a:gd name="T41" fmla="*/ 0 h 82"/>
                <a:gd name="T42" fmla="*/ 2 w 204"/>
                <a:gd name="T43" fmla="*/ 0 h 82"/>
                <a:gd name="T44" fmla="*/ 2 w 204"/>
                <a:gd name="T45" fmla="*/ 0 h 82"/>
                <a:gd name="T46" fmla="*/ 3 w 204"/>
                <a:gd name="T47" fmla="*/ 0 h 82"/>
                <a:gd name="T48" fmla="*/ 3 w 204"/>
                <a:gd name="T49" fmla="*/ 0 h 82"/>
                <a:gd name="T50" fmla="*/ 4 w 204"/>
                <a:gd name="T51" fmla="*/ 0 h 82"/>
                <a:gd name="T52" fmla="*/ 4 w 204"/>
                <a:gd name="T53" fmla="*/ 0 h 82"/>
                <a:gd name="T54" fmla="*/ 5 w 204"/>
                <a:gd name="T55" fmla="*/ 0 h 82"/>
                <a:gd name="T56" fmla="*/ 5 w 204"/>
                <a:gd name="T57" fmla="*/ 0 h 82"/>
                <a:gd name="T58" fmla="*/ 6 w 204"/>
                <a:gd name="T59" fmla="*/ 0 h 82"/>
                <a:gd name="T60" fmla="*/ 6 w 204"/>
                <a:gd name="T61" fmla="*/ 0 h 82"/>
                <a:gd name="T62" fmla="*/ 7 w 204"/>
                <a:gd name="T63" fmla="*/ 0 h 82"/>
                <a:gd name="T64" fmla="*/ 7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6" name="Freeform 322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2 w 84"/>
                <a:gd name="T3" fmla="*/ 1 h 208"/>
                <a:gd name="T4" fmla="*/ 2 w 84"/>
                <a:gd name="T5" fmla="*/ 2 h 208"/>
                <a:gd name="T6" fmla="*/ 3 w 84"/>
                <a:gd name="T7" fmla="*/ 3 h 208"/>
                <a:gd name="T8" fmla="*/ 3 w 84"/>
                <a:gd name="T9" fmla="*/ 4 h 208"/>
                <a:gd name="T10" fmla="*/ 3 w 84"/>
                <a:gd name="T11" fmla="*/ 4 h 208"/>
                <a:gd name="T12" fmla="*/ 3 w 84"/>
                <a:gd name="T13" fmla="*/ 5 h 208"/>
                <a:gd name="T14" fmla="*/ 3 w 84"/>
                <a:gd name="T15" fmla="*/ 6 h 208"/>
                <a:gd name="T16" fmla="*/ 2 w 84"/>
                <a:gd name="T17" fmla="*/ 7 h 208"/>
                <a:gd name="T18" fmla="*/ 2 w 84"/>
                <a:gd name="T19" fmla="*/ 7 h 208"/>
                <a:gd name="T20" fmla="*/ 1 w 84"/>
                <a:gd name="T21" fmla="*/ 7 h 208"/>
                <a:gd name="T22" fmla="*/ 1 w 84"/>
                <a:gd name="T23" fmla="*/ 7 h 208"/>
                <a:gd name="T24" fmla="*/ 1 w 84"/>
                <a:gd name="T25" fmla="*/ 6 h 208"/>
                <a:gd name="T26" fmla="*/ 0 w 84"/>
                <a:gd name="T27" fmla="*/ 6 h 208"/>
                <a:gd name="T28" fmla="*/ 1 w 84"/>
                <a:gd name="T29" fmla="*/ 5 h 208"/>
                <a:gd name="T30" fmla="*/ 1 w 84"/>
                <a:gd name="T31" fmla="*/ 5 h 208"/>
                <a:gd name="T32" fmla="*/ 1 w 84"/>
                <a:gd name="T33" fmla="*/ 4 h 208"/>
                <a:gd name="T34" fmla="*/ 2 w 84"/>
                <a:gd name="T35" fmla="*/ 3 h 208"/>
                <a:gd name="T36" fmla="*/ 2 w 84"/>
                <a:gd name="T37" fmla="*/ 2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7" name="Freeform 323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2 w 144"/>
                <a:gd name="T5" fmla="*/ 0 h 170"/>
                <a:gd name="T6" fmla="*/ 3 w 144"/>
                <a:gd name="T7" fmla="*/ 1 h 170"/>
                <a:gd name="T8" fmla="*/ 4 w 144"/>
                <a:gd name="T9" fmla="*/ 1 h 170"/>
                <a:gd name="T10" fmla="*/ 4 w 144"/>
                <a:gd name="T11" fmla="*/ 2 h 170"/>
                <a:gd name="T12" fmla="*/ 5 w 144"/>
                <a:gd name="T13" fmla="*/ 2 h 170"/>
                <a:gd name="T14" fmla="*/ 5 w 144"/>
                <a:gd name="T15" fmla="*/ 3 h 170"/>
                <a:gd name="T16" fmla="*/ 5 w 144"/>
                <a:gd name="T17" fmla="*/ 4 h 170"/>
                <a:gd name="T18" fmla="*/ 5 w 144"/>
                <a:gd name="T19" fmla="*/ 4 h 170"/>
                <a:gd name="T20" fmla="*/ 4 w 144"/>
                <a:gd name="T21" fmla="*/ 5 h 170"/>
                <a:gd name="T22" fmla="*/ 4 w 144"/>
                <a:gd name="T23" fmla="*/ 5 h 170"/>
                <a:gd name="T24" fmla="*/ 3 w 144"/>
                <a:gd name="T25" fmla="*/ 5 h 170"/>
                <a:gd name="T26" fmla="*/ 3 w 144"/>
                <a:gd name="T27" fmla="*/ 4 h 170"/>
                <a:gd name="T28" fmla="*/ 3 w 144"/>
                <a:gd name="T29" fmla="*/ 4 h 170"/>
                <a:gd name="T30" fmla="*/ 2 w 144"/>
                <a:gd name="T31" fmla="*/ 3 h 170"/>
                <a:gd name="T32" fmla="*/ 3 w 144"/>
                <a:gd name="T33" fmla="*/ 3 h 170"/>
                <a:gd name="T34" fmla="*/ 3 w 144"/>
                <a:gd name="T35" fmla="*/ 2 h 170"/>
                <a:gd name="T36" fmla="*/ 2 w 144"/>
                <a:gd name="T37" fmla="*/ 1 h 170"/>
                <a:gd name="T38" fmla="*/ 2 w 144"/>
                <a:gd name="T39" fmla="*/ 1 h 170"/>
                <a:gd name="T40" fmla="*/ 2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8" name="Freeform 324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1 w 199"/>
                <a:gd name="T7" fmla="*/ 0 h 103"/>
                <a:gd name="T8" fmla="*/ 1 w 199"/>
                <a:gd name="T9" fmla="*/ 0 h 103"/>
                <a:gd name="T10" fmla="*/ 2 w 199"/>
                <a:gd name="T11" fmla="*/ 0 h 103"/>
                <a:gd name="T12" fmla="*/ 2 w 199"/>
                <a:gd name="T13" fmla="*/ 0 h 103"/>
                <a:gd name="T14" fmla="*/ 3 w 199"/>
                <a:gd name="T15" fmla="*/ 0 h 103"/>
                <a:gd name="T16" fmla="*/ 3 w 199"/>
                <a:gd name="T17" fmla="*/ 0 h 103"/>
                <a:gd name="T18" fmla="*/ 4 w 199"/>
                <a:gd name="T19" fmla="*/ 0 h 103"/>
                <a:gd name="T20" fmla="*/ 4 w 199"/>
                <a:gd name="T21" fmla="*/ 0 h 103"/>
                <a:gd name="T22" fmla="*/ 4 w 199"/>
                <a:gd name="T23" fmla="*/ 0 h 103"/>
                <a:gd name="T24" fmla="*/ 5 w 199"/>
                <a:gd name="T25" fmla="*/ 0 h 103"/>
                <a:gd name="T26" fmla="*/ 5 w 199"/>
                <a:gd name="T27" fmla="*/ 0 h 103"/>
                <a:gd name="T28" fmla="*/ 5 w 199"/>
                <a:gd name="T29" fmla="*/ 1 h 103"/>
                <a:gd name="T30" fmla="*/ 5 w 199"/>
                <a:gd name="T31" fmla="*/ 1 h 103"/>
                <a:gd name="T32" fmla="*/ 6 w 199"/>
                <a:gd name="T33" fmla="*/ 1 h 103"/>
                <a:gd name="T34" fmla="*/ 6 w 199"/>
                <a:gd name="T35" fmla="*/ 2 h 103"/>
                <a:gd name="T36" fmla="*/ 6 w 199"/>
                <a:gd name="T37" fmla="*/ 2 h 103"/>
                <a:gd name="T38" fmla="*/ 5 w 199"/>
                <a:gd name="T39" fmla="*/ 3 h 103"/>
                <a:gd name="T40" fmla="*/ 5 w 199"/>
                <a:gd name="T41" fmla="*/ 3 h 103"/>
                <a:gd name="T42" fmla="*/ 4 w 199"/>
                <a:gd name="T43" fmla="*/ 3 h 103"/>
                <a:gd name="T44" fmla="*/ 4 w 199"/>
                <a:gd name="T45" fmla="*/ 2 h 103"/>
                <a:gd name="T46" fmla="*/ 3 w 199"/>
                <a:gd name="T47" fmla="*/ 2 h 103"/>
                <a:gd name="T48" fmla="*/ 3 w 199"/>
                <a:gd name="T49" fmla="*/ 1 h 103"/>
                <a:gd name="T50" fmla="*/ 3 w 199"/>
                <a:gd name="T51" fmla="*/ 1 h 103"/>
                <a:gd name="T52" fmla="*/ 2 w 199"/>
                <a:gd name="T53" fmla="*/ 1 h 103"/>
                <a:gd name="T54" fmla="*/ 2 w 199"/>
                <a:gd name="T55" fmla="*/ 0 h 103"/>
                <a:gd name="T56" fmla="*/ 1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9" name="Freeform 325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2 w 107"/>
                <a:gd name="T1" fmla="*/ 0 h 195"/>
                <a:gd name="T2" fmla="*/ 3 w 107"/>
                <a:gd name="T3" fmla="*/ 1 h 195"/>
                <a:gd name="T4" fmla="*/ 3 w 107"/>
                <a:gd name="T5" fmla="*/ 2 h 195"/>
                <a:gd name="T6" fmla="*/ 3 w 107"/>
                <a:gd name="T7" fmla="*/ 3 h 195"/>
                <a:gd name="T8" fmla="*/ 3 w 107"/>
                <a:gd name="T9" fmla="*/ 4 h 195"/>
                <a:gd name="T10" fmla="*/ 3 w 107"/>
                <a:gd name="T11" fmla="*/ 5 h 195"/>
                <a:gd name="T12" fmla="*/ 2 w 107"/>
                <a:gd name="T13" fmla="*/ 6 h 195"/>
                <a:gd name="T14" fmla="*/ 2 w 107"/>
                <a:gd name="T15" fmla="*/ 6 h 195"/>
                <a:gd name="T16" fmla="*/ 1 w 107"/>
                <a:gd name="T17" fmla="*/ 7 h 195"/>
                <a:gd name="T18" fmla="*/ 0 w 107"/>
                <a:gd name="T19" fmla="*/ 7 h 195"/>
                <a:gd name="T20" fmla="*/ 0 w 107"/>
                <a:gd name="T21" fmla="*/ 6 h 195"/>
                <a:gd name="T22" fmla="*/ 0 w 107"/>
                <a:gd name="T23" fmla="*/ 6 h 195"/>
                <a:gd name="T24" fmla="*/ 0 w 107"/>
                <a:gd name="T25" fmla="*/ 6 h 195"/>
                <a:gd name="T26" fmla="*/ 0 w 107"/>
                <a:gd name="T27" fmla="*/ 5 h 195"/>
                <a:gd name="T28" fmla="*/ 0 w 107"/>
                <a:gd name="T29" fmla="*/ 4 h 195"/>
                <a:gd name="T30" fmla="*/ 0 w 107"/>
                <a:gd name="T31" fmla="*/ 4 h 195"/>
                <a:gd name="T32" fmla="*/ 1 w 107"/>
                <a:gd name="T33" fmla="*/ 4 h 195"/>
                <a:gd name="T34" fmla="*/ 1 w 107"/>
                <a:gd name="T35" fmla="*/ 3 h 195"/>
                <a:gd name="T36" fmla="*/ 2 w 107"/>
                <a:gd name="T37" fmla="*/ 3 h 195"/>
                <a:gd name="T38" fmla="*/ 2 w 107"/>
                <a:gd name="T39" fmla="*/ 2 h 195"/>
                <a:gd name="T40" fmla="*/ 2 w 107"/>
                <a:gd name="T41" fmla="*/ 2 h 195"/>
                <a:gd name="T42" fmla="*/ 2 w 107"/>
                <a:gd name="T43" fmla="*/ 1 h 195"/>
                <a:gd name="T44" fmla="*/ 2 w 107"/>
                <a:gd name="T45" fmla="*/ 1 h 195"/>
                <a:gd name="T46" fmla="*/ 2 w 107"/>
                <a:gd name="T47" fmla="*/ 1 h 195"/>
                <a:gd name="T48" fmla="*/ 2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0" name="Freeform 326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5 w 183"/>
                <a:gd name="T1" fmla="*/ 0 h 126"/>
                <a:gd name="T2" fmla="*/ 5 w 183"/>
                <a:gd name="T3" fmla="*/ 1 h 126"/>
                <a:gd name="T4" fmla="*/ 4 w 183"/>
                <a:gd name="T5" fmla="*/ 2 h 126"/>
                <a:gd name="T6" fmla="*/ 4 w 183"/>
                <a:gd name="T7" fmla="*/ 3 h 126"/>
                <a:gd name="T8" fmla="*/ 3 w 183"/>
                <a:gd name="T9" fmla="*/ 3 h 126"/>
                <a:gd name="T10" fmla="*/ 3 w 183"/>
                <a:gd name="T11" fmla="*/ 4 h 126"/>
                <a:gd name="T12" fmla="*/ 2 w 183"/>
                <a:gd name="T13" fmla="*/ 4 h 126"/>
                <a:gd name="T14" fmla="*/ 1 w 183"/>
                <a:gd name="T15" fmla="*/ 4 h 126"/>
                <a:gd name="T16" fmla="*/ 0 w 183"/>
                <a:gd name="T17" fmla="*/ 4 h 126"/>
                <a:gd name="T18" fmla="*/ 0 w 183"/>
                <a:gd name="T19" fmla="*/ 4 h 126"/>
                <a:gd name="T20" fmla="*/ 0 w 183"/>
                <a:gd name="T21" fmla="*/ 3 h 126"/>
                <a:gd name="T22" fmla="*/ 0 w 183"/>
                <a:gd name="T23" fmla="*/ 3 h 126"/>
                <a:gd name="T24" fmla="*/ 0 w 183"/>
                <a:gd name="T25" fmla="*/ 3 h 126"/>
                <a:gd name="T26" fmla="*/ 0 w 183"/>
                <a:gd name="T27" fmla="*/ 2 h 126"/>
                <a:gd name="T28" fmla="*/ 1 w 183"/>
                <a:gd name="T29" fmla="*/ 2 h 126"/>
                <a:gd name="T30" fmla="*/ 1 w 183"/>
                <a:gd name="T31" fmla="*/ 2 h 126"/>
                <a:gd name="T32" fmla="*/ 2 w 183"/>
                <a:gd name="T33" fmla="*/ 2 h 126"/>
                <a:gd name="T34" fmla="*/ 3 w 183"/>
                <a:gd name="T35" fmla="*/ 2 h 126"/>
                <a:gd name="T36" fmla="*/ 3 w 183"/>
                <a:gd name="T37" fmla="*/ 2 h 126"/>
                <a:gd name="T38" fmla="*/ 4 w 183"/>
                <a:gd name="T39" fmla="*/ 2 h 126"/>
                <a:gd name="T40" fmla="*/ 4 w 183"/>
                <a:gd name="T41" fmla="*/ 1 h 126"/>
                <a:gd name="T42" fmla="*/ 5 w 183"/>
                <a:gd name="T43" fmla="*/ 1 h 126"/>
                <a:gd name="T44" fmla="*/ 5 w 183"/>
                <a:gd name="T45" fmla="*/ 1 h 126"/>
                <a:gd name="T46" fmla="*/ 5 w 183"/>
                <a:gd name="T47" fmla="*/ 1 h 126"/>
                <a:gd name="T48" fmla="*/ 5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1" name="Freeform 327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2 w 102"/>
                <a:gd name="T5" fmla="*/ 1 h 197"/>
                <a:gd name="T6" fmla="*/ 3 w 102"/>
                <a:gd name="T7" fmla="*/ 1 h 197"/>
                <a:gd name="T8" fmla="*/ 3 w 102"/>
                <a:gd name="T9" fmla="*/ 2 h 197"/>
                <a:gd name="T10" fmla="*/ 3 w 102"/>
                <a:gd name="T11" fmla="*/ 3 h 197"/>
                <a:gd name="T12" fmla="*/ 4 w 102"/>
                <a:gd name="T13" fmla="*/ 4 h 197"/>
                <a:gd name="T14" fmla="*/ 4 w 102"/>
                <a:gd name="T15" fmla="*/ 4 h 197"/>
                <a:gd name="T16" fmla="*/ 3 w 102"/>
                <a:gd name="T17" fmla="*/ 5 h 197"/>
                <a:gd name="T18" fmla="*/ 3 w 102"/>
                <a:gd name="T19" fmla="*/ 5 h 197"/>
                <a:gd name="T20" fmla="*/ 3 w 102"/>
                <a:gd name="T21" fmla="*/ 6 h 197"/>
                <a:gd name="T22" fmla="*/ 2 w 102"/>
                <a:gd name="T23" fmla="*/ 6 h 197"/>
                <a:gd name="T24" fmla="*/ 2 w 102"/>
                <a:gd name="T25" fmla="*/ 5 h 197"/>
                <a:gd name="T26" fmla="*/ 1 w 102"/>
                <a:gd name="T27" fmla="*/ 5 h 197"/>
                <a:gd name="T28" fmla="*/ 1 w 102"/>
                <a:gd name="T29" fmla="*/ 4 h 197"/>
                <a:gd name="T30" fmla="*/ 1 w 102"/>
                <a:gd name="T31" fmla="*/ 4 h 197"/>
                <a:gd name="T32" fmla="*/ 1 w 102"/>
                <a:gd name="T33" fmla="*/ 3 h 197"/>
                <a:gd name="T34" fmla="*/ 2 w 102"/>
                <a:gd name="T35" fmla="*/ 3 h 197"/>
                <a:gd name="T36" fmla="*/ 2 w 102"/>
                <a:gd name="T37" fmla="*/ 2 h 197"/>
                <a:gd name="T38" fmla="*/ 1 w 102"/>
                <a:gd name="T39" fmla="*/ 1 h 197"/>
                <a:gd name="T40" fmla="*/ 1 w 102"/>
                <a:gd name="T41" fmla="*/ 1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" name="Freeform 328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2 w 180"/>
                <a:gd name="T5" fmla="*/ 0 h 129"/>
                <a:gd name="T6" fmla="*/ 3 w 180"/>
                <a:gd name="T7" fmla="*/ 0 h 129"/>
                <a:gd name="T8" fmla="*/ 4 w 180"/>
                <a:gd name="T9" fmla="*/ 0 h 129"/>
                <a:gd name="T10" fmla="*/ 5 w 180"/>
                <a:gd name="T11" fmla="*/ 0 h 129"/>
                <a:gd name="T12" fmla="*/ 5 w 180"/>
                <a:gd name="T13" fmla="*/ 1 h 129"/>
                <a:gd name="T14" fmla="*/ 6 w 180"/>
                <a:gd name="T15" fmla="*/ 2 h 129"/>
                <a:gd name="T16" fmla="*/ 6 w 180"/>
                <a:gd name="T17" fmla="*/ 2 h 129"/>
                <a:gd name="T18" fmla="*/ 6 w 180"/>
                <a:gd name="T19" fmla="*/ 3 h 129"/>
                <a:gd name="T20" fmla="*/ 6 w 180"/>
                <a:gd name="T21" fmla="*/ 3 h 129"/>
                <a:gd name="T22" fmla="*/ 5 w 180"/>
                <a:gd name="T23" fmla="*/ 4 h 129"/>
                <a:gd name="T24" fmla="*/ 5 w 180"/>
                <a:gd name="T25" fmla="*/ 4 h 129"/>
                <a:gd name="T26" fmla="*/ 4 w 180"/>
                <a:gd name="T27" fmla="*/ 3 h 129"/>
                <a:gd name="T28" fmla="*/ 4 w 180"/>
                <a:gd name="T29" fmla="*/ 3 h 129"/>
                <a:gd name="T30" fmla="*/ 4 w 180"/>
                <a:gd name="T31" fmla="*/ 2 h 129"/>
                <a:gd name="T32" fmla="*/ 3 w 180"/>
                <a:gd name="T33" fmla="*/ 2 h 129"/>
                <a:gd name="T34" fmla="*/ 3 w 180"/>
                <a:gd name="T35" fmla="*/ 1 h 129"/>
                <a:gd name="T36" fmla="*/ 3 w 180"/>
                <a:gd name="T37" fmla="*/ 1 h 129"/>
                <a:gd name="T38" fmla="*/ 2 w 180"/>
                <a:gd name="T39" fmla="*/ 0 h 129"/>
                <a:gd name="T40" fmla="*/ 2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" name="Freeform 329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1 h 85"/>
                <a:gd name="T2" fmla="*/ 1 w 206"/>
                <a:gd name="T3" fmla="*/ 1 h 85"/>
                <a:gd name="T4" fmla="*/ 1 w 206"/>
                <a:gd name="T5" fmla="*/ 1 h 85"/>
                <a:gd name="T6" fmla="*/ 2 w 206"/>
                <a:gd name="T7" fmla="*/ 0 h 85"/>
                <a:gd name="T8" fmla="*/ 2 w 206"/>
                <a:gd name="T9" fmla="*/ 0 h 85"/>
                <a:gd name="T10" fmla="*/ 2 w 206"/>
                <a:gd name="T11" fmla="*/ 0 h 85"/>
                <a:gd name="T12" fmla="*/ 3 w 206"/>
                <a:gd name="T13" fmla="*/ 0 h 85"/>
                <a:gd name="T14" fmla="*/ 3 w 206"/>
                <a:gd name="T15" fmla="*/ 0 h 85"/>
                <a:gd name="T16" fmla="*/ 4 w 206"/>
                <a:gd name="T17" fmla="*/ 0 h 85"/>
                <a:gd name="T18" fmla="*/ 4 w 206"/>
                <a:gd name="T19" fmla="*/ 0 h 85"/>
                <a:gd name="T20" fmla="*/ 5 w 206"/>
                <a:gd name="T21" fmla="*/ 0 h 85"/>
                <a:gd name="T22" fmla="*/ 5 w 206"/>
                <a:gd name="T23" fmla="*/ 0 h 85"/>
                <a:gd name="T24" fmla="*/ 5 w 206"/>
                <a:gd name="T25" fmla="*/ 0 h 85"/>
                <a:gd name="T26" fmla="*/ 6 w 206"/>
                <a:gd name="T27" fmla="*/ 0 h 85"/>
                <a:gd name="T28" fmla="*/ 6 w 206"/>
                <a:gd name="T29" fmla="*/ 0 h 85"/>
                <a:gd name="T30" fmla="*/ 6 w 206"/>
                <a:gd name="T31" fmla="*/ 0 h 85"/>
                <a:gd name="T32" fmla="*/ 7 w 206"/>
                <a:gd name="T33" fmla="*/ 0 h 85"/>
                <a:gd name="T34" fmla="*/ 7 w 206"/>
                <a:gd name="T35" fmla="*/ 1 h 85"/>
                <a:gd name="T36" fmla="*/ 7 w 206"/>
                <a:gd name="T37" fmla="*/ 1 h 85"/>
                <a:gd name="T38" fmla="*/ 7 w 206"/>
                <a:gd name="T39" fmla="*/ 2 h 85"/>
                <a:gd name="T40" fmla="*/ 6 w 206"/>
                <a:gd name="T41" fmla="*/ 2 h 85"/>
                <a:gd name="T42" fmla="*/ 6 w 206"/>
                <a:gd name="T43" fmla="*/ 2 h 85"/>
                <a:gd name="T44" fmla="*/ 5 w 206"/>
                <a:gd name="T45" fmla="*/ 2 h 85"/>
                <a:gd name="T46" fmla="*/ 5 w 206"/>
                <a:gd name="T47" fmla="*/ 2 h 85"/>
                <a:gd name="T48" fmla="*/ 4 w 206"/>
                <a:gd name="T49" fmla="*/ 1 h 85"/>
                <a:gd name="T50" fmla="*/ 4 w 206"/>
                <a:gd name="T51" fmla="*/ 1 h 85"/>
                <a:gd name="T52" fmla="*/ 3 w 206"/>
                <a:gd name="T53" fmla="*/ 1 h 85"/>
                <a:gd name="T54" fmla="*/ 3 w 206"/>
                <a:gd name="T55" fmla="*/ 1 h 85"/>
                <a:gd name="T56" fmla="*/ 2 w 206"/>
                <a:gd name="T57" fmla="*/ 1 h 85"/>
                <a:gd name="T58" fmla="*/ 1 w 206"/>
                <a:gd name="T59" fmla="*/ 1 h 85"/>
                <a:gd name="T60" fmla="*/ 1 w 206"/>
                <a:gd name="T61" fmla="*/ 1 h 85"/>
                <a:gd name="T62" fmla="*/ 1 w 206"/>
                <a:gd name="T63" fmla="*/ 1 h 85"/>
                <a:gd name="T64" fmla="*/ 0 w 206"/>
                <a:gd name="T65" fmla="*/ 1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4" name="Freeform 330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2 w 147"/>
                <a:gd name="T5" fmla="*/ 0 h 95"/>
                <a:gd name="T6" fmla="*/ 3 w 147"/>
                <a:gd name="T7" fmla="*/ 0 h 95"/>
                <a:gd name="T8" fmla="*/ 3 w 147"/>
                <a:gd name="T9" fmla="*/ 0 h 95"/>
                <a:gd name="T10" fmla="*/ 4 w 147"/>
                <a:gd name="T11" fmla="*/ 0 h 95"/>
                <a:gd name="T12" fmla="*/ 4 w 147"/>
                <a:gd name="T13" fmla="*/ 0 h 95"/>
                <a:gd name="T14" fmla="*/ 5 w 147"/>
                <a:gd name="T15" fmla="*/ 1 h 95"/>
                <a:gd name="T16" fmla="*/ 5 w 147"/>
                <a:gd name="T17" fmla="*/ 1 h 95"/>
                <a:gd name="T18" fmla="*/ 5 w 147"/>
                <a:gd name="T19" fmla="*/ 2 h 95"/>
                <a:gd name="T20" fmla="*/ 5 w 147"/>
                <a:gd name="T21" fmla="*/ 2 h 95"/>
                <a:gd name="T22" fmla="*/ 5 w 147"/>
                <a:gd name="T23" fmla="*/ 2 h 95"/>
                <a:gd name="T24" fmla="*/ 4 w 147"/>
                <a:gd name="T25" fmla="*/ 2 h 95"/>
                <a:gd name="T26" fmla="*/ 4 w 147"/>
                <a:gd name="T27" fmla="*/ 2 h 95"/>
                <a:gd name="T28" fmla="*/ 3 w 147"/>
                <a:gd name="T29" fmla="*/ 2 h 95"/>
                <a:gd name="T30" fmla="*/ 3 w 147"/>
                <a:gd name="T31" fmla="*/ 2 h 95"/>
                <a:gd name="T32" fmla="*/ 3 w 147"/>
                <a:gd name="T33" fmla="*/ 1 h 95"/>
                <a:gd name="T34" fmla="*/ 3 w 147"/>
                <a:gd name="T35" fmla="*/ 1 h 95"/>
                <a:gd name="T36" fmla="*/ 2 w 147"/>
                <a:gd name="T37" fmla="*/ 1 h 95"/>
                <a:gd name="T38" fmla="*/ 2 w 147"/>
                <a:gd name="T39" fmla="*/ 0 h 95"/>
                <a:gd name="T40" fmla="*/ 2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5" name="Freeform 331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1 w 87"/>
                <a:gd name="T5" fmla="*/ 1 h 154"/>
                <a:gd name="T6" fmla="*/ 1 w 87"/>
                <a:gd name="T7" fmla="*/ 2 h 154"/>
                <a:gd name="T8" fmla="*/ 2 w 87"/>
                <a:gd name="T9" fmla="*/ 2 h 154"/>
                <a:gd name="T10" fmla="*/ 2 w 87"/>
                <a:gd name="T11" fmla="*/ 3 h 154"/>
                <a:gd name="T12" fmla="*/ 2 w 87"/>
                <a:gd name="T13" fmla="*/ 4 h 154"/>
                <a:gd name="T14" fmla="*/ 2 w 87"/>
                <a:gd name="T15" fmla="*/ 4 h 154"/>
                <a:gd name="T16" fmla="*/ 2 w 87"/>
                <a:gd name="T17" fmla="*/ 5 h 154"/>
                <a:gd name="T18" fmla="*/ 2 w 87"/>
                <a:gd name="T19" fmla="*/ 5 h 154"/>
                <a:gd name="T20" fmla="*/ 1 w 87"/>
                <a:gd name="T21" fmla="*/ 5 h 154"/>
                <a:gd name="T22" fmla="*/ 1 w 87"/>
                <a:gd name="T23" fmla="*/ 5 h 154"/>
                <a:gd name="T24" fmla="*/ 1 w 87"/>
                <a:gd name="T25" fmla="*/ 5 h 154"/>
                <a:gd name="T26" fmla="*/ 0 w 87"/>
                <a:gd name="T27" fmla="*/ 5 h 154"/>
                <a:gd name="T28" fmla="*/ 0 w 87"/>
                <a:gd name="T29" fmla="*/ 4 h 154"/>
                <a:gd name="T30" fmla="*/ 0 w 87"/>
                <a:gd name="T31" fmla="*/ 4 h 154"/>
                <a:gd name="T32" fmla="*/ 0 w 87"/>
                <a:gd name="T33" fmla="*/ 3 h 154"/>
                <a:gd name="T34" fmla="*/ 1 w 87"/>
                <a:gd name="T35" fmla="*/ 3 h 154"/>
                <a:gd name="T36" fmla="*/ 0 w 87"/>
                <a:gd name="T37" fmla="*/ 2 h 154"/>
                <a:gd name="T38" fmla="*/ 0 w 87"/>
                <a:gd name="T39" fmla="*/ 2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6" name="Freeform 332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2 h 69"/>
                <a:gd name="T2" fmla="*/ 1 w 161"/>
                <a:gd name="T3" fmla="*/ 1 h 69"/>
                <a:gd name="T4" fmla="*/ 1 w 161"/>
                <a:gd name="T5" fmla="*/ 1 h 69"/>
                <a:gd name="T6" fmla="*/ 2 w 161"/>
                <a:gd name="T7" fmla="*/ 0 h 69"/>
                <a:gd name="T8" fmla="*/ 3 w 161"/>
                <a:gd name="T9" fmla="*/ 0 h 69"/>
                <a:gd name="T10" fmla="*/ 3 w 161"/>
                <a:gd name="T11" fmla="*/ 0 h 69"/>
                <a:gd name="T12" fmla="*/ 4 w 161"/>
                <a:gd name="T13" fmla="*/ 0 h 69"/>
                <a:gd name="T14" fmla="*/ 5 w 161"/>
                <a:gd name="T15" fmla="*/ 0 h 69"/>
                <a:gd name="T16" fmla="*/ 5 w 161"/>
                <a:gd name="T17" fmla="*/ 0 h 69"/>
                <a:gd name="T18" fmla="*/ 5 w 161"/>
                <a:gd name="T19" fmla="*/ 0 h 69"/>
                <a:gd name="T20" fmla="*/ 6 w 161"/>
                <a:gd name="T21" fmla="*/ 1 h 69"/>
                <a:gd name="T22" fmla="*/ 5 w 161"/>
                <a:gd name="T23" fmla="*/ 1 h 69"/>
                <a:gd name="T24" fmla="*/ 5 w 161"/>
                <a:gd name="T25" fmla="*/ 1 h 69"/>
                <a:gd name="T26" fmla="*/ 5 w 161"/>
                <a:gd name="T27" fmla="*/ 1 h 69"/>
                <a:gd name="T28" fmla="*/ 4 w 161"/>
                <a:gd name="T29" fmla="*/ 2 h 69"/>
                <a:gd name="T30" fmla="*/ 4 w 161"/>
                <a:gd name="T31" fmla="*/ 1 h 69"/>
                <a:gd name="T32" fmla="*/ 3 w 161"/>
                <a:gd name="T33" fmla="*/ 1 h 69"/>
                <a:gd name="T34" fmla="*/ 3 w 161"/>
                <a:gd name="T35" fmla="*/ 1 h 69"/>
                <a:gd name="T36" fmla="*/ 2 w 161"/>
                <a:gd name="T37" fmla="*/ 1 h 69"/>
                <a:gd name="T38" fmla="*/ 2 w 161"/>
                <a:gd name="T39" fmla="*/ 1 h 69"/>
                <a:gd name="T40" fmla="*/ 2 w 161"/>
                <a:gd name="T41" fmla="*/ 1 h 69"/>
                <a:gd name="T42" fmla="*/ 1 w 161"/>
                <a:gd name="T43" fmla="*/ 1 h 69"/>
                <a:gd name="T44" fmla="*/ 1 w 161"/>
                <a:gd name="T45" fmla="*/ 2 h 69"/>
                <a:gd name="T46" fmla="*/ 1 w 161"/>
                <a:gd name="T47" fmla="*/ 2 h 69"/>
                <a:gd name="T48" fmla="*/ 0 w 161"/>
                <a:gd name="T49" fmla="*/ 2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7" name="Freeform 333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4 h 133"/>
                <a:gd name="T2" fmla="*/ 1 w 114"/>
                <a:gd name="T3" fmla="*/ 3 h 133"/>
                <a:gd name="T4" fmla="*/ 1 w 114"/>
                <a:gd name="T5" fmla="*/ 2 h 133"/>
                <a:gd name="T6" fmla="*/ 1 w 114"/>
                <a:gd name="T7" fmla="*/ 2 h 133"/>
                <a:gd name="T8" fmla="*/ 1 w 114"/>
                <a:gd name="T9" fmla="*/ 1 h 133"/>
                <a:gd name="T10" fmla="*/ 2 w 114"/>
                <a:gd name="T11" fmla="*/ 0 h 133"/>
                <a:gd name="T12" fmla="*/ 2 w 114"/>
                <a:gd name="T13" fmla="*/ 0 h 133"/>
                <a:gd name="T14" fmla="*/ 3 w 114"/>
                <a:gd name="T15" fmla="*/ 0 h 133"/>
                <a:gd name="T16" fmla="*/ 3 w 114"/>
                <a:gd name="T17" fmla="*/ 0 h 133"/>
                <a:gd name="T18" fmla="*/ 4 w 114"/>
                <a:gd name="T19" fmla="*/ 0 h 133"/>
                <a:gd name="T20" fmla="*/ 4 w 114"/>
                <a:gd name="T21" fmla="*/ 0 h 133"/>
                <a:gd name="T22" fmla="*/ 4 w 114"/>
                <a:gd name="T23" fmla="*/ 0 h 133"/>
                <a:gd name="T24" fmla="*/ 4 w 114"/>
                <a:gd name="T25" fmla="*/ 1 h 133"/>
                <a:gd name="T26" fmla="*/ 4 w 114"/>
                <a:gd name="T27" fmla="*/ 1 h 133"/>
                <a:gd name="T28" fmla="*/ 3 w 114"/>
                <a:gd name="T29" fmla="*/ 1 h 133"/>
                <a:gd name="T30" fmla="*/ 3 w 114"/>
                <a:gd name="T31" fmla="*/ 2 h 133"/>
                <a:gd name="T32" fmla="*/ 2 w 114"/>
                <a:gd name="T33" fmla="*/ 2 h 133"/>
                <a:gd name="T34" fmla="*/ 2 w 114"/>
                <a:gd name="T35" fmla="*/ 2 h 133"/>
                <a:gd name="T36" fmla="*/ 2 w 114"/>
                <a:gd name="T37" fmla="*/ 2 h 133"/>
                <a:gd name="T38" fmla="*/ 1 w 114"/>
                <a:gd name="T39" fmla="*/ 2 h 133"/>
                <a:gd name="T40" fmla="*/ 1 w 114"/>
                <a:gd name="T41" fmla="*/ 3 h 133"/>
                <a:gd name="T42" fmla="*/ 1 w 114"/>
                <a:gd name="T43" fmla="*/ 3 h 133"/>
                <a:gd name="T44" fmla="*/ 1 w 114"/>
                <a:gd name="T45" fmla="*/ 3 h 133"/>
                <a:gd name="T46" fmla="*/ 1 w 114"/>
                <a:gd name="T47" fmla="*/ 4 h 133"/>
                <a:gd name="T48" fmla="*/ 0 w 114"/>
                <a:gd name="T49" fmla="*/ 4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8" name="Freeform 334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6 h 163"/>
                <a:gd name="T2" fmla="*/ 1 w 70"/>
                <a:gd name="T3" fmla="*/ 5 h 163"/>
                <a:gd name="T4" fmla="*/ 1 w 70"/>
                <a:gd name="T5" fmla="*/ 4 h 163"/>
                <a:gd name="T6" fmla="*/ 1 w 70"/>
                <a:gd name="T7" fmla="*/ 4 h 163"/>
                <a:gd name="T8" fmla="*/ 0 w 70"/>
                <a:gd name="T9" fmla="*/ 3 h 163"/>
                <a:gd name="T10" fmla="*/ 0 w 70"/>
                <a:gd name="T11" fmla="*/ 2 h 163"/>
                <a:gd name="T12" fmla="*/ 1 w 70"/>
                <a:gd name="T13" fmla="*/ 2 h 163"/>
                <a:gd name="T14" fmla="*/ 1 w 70"/>
                <a:gd name="T15" fmla="*/ 1 h 163"/>
                <a:gd name="T16" fmla="*/ 1 w 70"/>
                <a:gd name="T17" fmla="*/ 1 h 163"/>
                <a:gd name="T18" fmla="*/ 2 w 70"/>
                <a:gd name="T19" fmla="*/ 0 h 163"/>
                <a:gd name="T20" fmla="*/ 2 w 70"/>
                <a:gd name="T21" fmla="*/ 1 h 163"/>
                <a:gd name="T22" fmla="*/ 2 w 70"/>
                <a:gd name="T23" fmla="*/ 1 h 163"/>
                <a:gd name="T24" fmla="*/ 3 w 70"/>
                <a:gd name="T25" fmla="*/ 1 h 163"/>
                <a:gd name="T26" fmla="*/ 3 w 70"/>
                <a:gd name="T27" fmla="*/ 2 h 163"/>
                <a:gd name="T28" fmla="*/ 3 w 70"/>
                <a:gd name="T29" fmla="*/ 2 h 163"/>
                <a:gd name="T30" fmla="*/ 2 w 70"/>
                <a:gd name="T31" fmla="*/ 2 h 163"/>
                <a:gd name="T32" fmla="*/ 2 w 70"/>
                <a:gd name="T33" fmla="*/ 3 h 163"/>
                <a:gd name="T34" fmla="*/ 2 w 70"/>
                <a:gd name="T35" fmla="*/ 4 h 163"/>
                <a:gd name="T36" fmla="*/ 1 w 70"/>
                <a:gd name="T37" fmla="*/ 4 h 163"/>
                <a:gd name="T38" fmla="*/ 1 w 70"/>
                <a:gd name="T39" fmla="*/ 5 h 163"/>
                <a:gd name="T40" fmla="*/ 1 w 70"/>
                <a:gd name="T41" fmla="*/ 6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9" name="Freeform 335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1 w 361"/>
                <a:gd name="T11" fmla="*/ 1 h 348"/>
                <a:gd name="T12" fmla="*/ 2 w 361"/>
                <a:gd name="T13" fmla="*/ 1 h 348"/>
                <a:gd name="T14" fmla="*/ 3 w 361"/>
                <a:gd name="T15" fmla="*/ 1 h 348"/>
                <a:gd name="T16" fmla="*/ 4 w 361"/>
                <a:gd name="T17" fmla="*/ 2 h 348"/>
                <a:gd name="T18" fmla="*/ 5 w 361"/>
                <a:gd name="T19" fmla="*/ 2 h 348"/>
                <a:gd name="T20" fmla="*/ 6 w 361"/>
                <a:gd name="T21" fmla="*/ 3 h 348"/>
                <a:gd name="T22" fmla="*/ 7 w 361"/>
                <a:gd name="T23" fmla="*/ 3 h 348"/>
                <a:gd name="T24" fmla="*/ 8 w 361"/>
                <a:gd name="T25" fmla="*/ 4 h 348"/>
                <a:gd name="T26" fmla="*/ 9 w 361"/>
                <a:gd name="T27" fmla="*/ 5 h 348"/>
                <a:gd name="T28" fmla="*/ 9 w 361"/>
                <a:gd name="T29" fmla="*/ 6 h 348"/>
                <a:gd name="T30" fmla="*/ 10 w 361"/>
                <a:gd name="T31" fmla="*/ 7 h 348"/>
                <a:gd name="T32" fmla="*/ 11 w 361"/>
                <a:gd name="T33" fmla="*/ 8 h 348"/>
                <a:gd name="T34" fmla="*/ 11 w 361"/>
                <a:gd name="T35" fmla="*/ 9 h 348"/>
                <a:gd name="T36" fmla="*/ 11 w 361"/>
                <a:gd name="T37" fmla="*/ 9 h 348"/>
                <a:gd name="T38" fmla="*/ 11 w 361"/>
                <a:gd name="T39" fmla="*/ 10 h 348"/>
                <a:gd name="T40" fmla="*/ 10 w 361"/>
                <a:gd name="T41" fmla="*/ 10 h 348"/>
                <a:gd name="T42" fmla="*/ 10 w 361"/>
                <a:gd name="T43" fmla="*/ 11 h 348"/>
                <a:gd name="T44" fmla="*/ 10 w 361"/>
                <a:gd name="T45" fmla="*/ 11 h 348"/>
                <a:gd name="T46" fmla="*/ 10 w 361"/>
                <a:gd name="T47" fmla="*/ 11 h 348"/>
                <a:gd name="T48" fmla="*/ 10 w 361"/>
                <a:gd name="T49" fmla="*/ 11 h 348"/>
                <a:gd name="T50" fmla="*/ 10 w 361"/>
                <a:gd name="T51" fmla="*/ 11 h 348"/>
                <a:gd name="T52" fmla="*/ 10 w 361"/>
                <a:gd name="T53" fmla="*/ 11 h 348"/>
                <a:gd name="T54" fmla="*/ 10 w 361"/>
                <a:gd name="T55" fmla="*/ 11 h 348"/>
                <a:gd name="T56" fmla="*/ 10 w 361"/>
                <a:gd name="T57" fmla="*/ 10 h 348"/>
                <a:gd name="T58" fmla="*/ 10 w 361"/>
                <a:gd name="T59" fmla="*/ 10 h 348"/>
                <a:gd name="T60" fmla="*/ 10 w 361"/>
                <a:gd name="T61" fmla="*/ 9 h 348"/>
                <a:gd name="T62" fmla="*/ 10 w 361"/>
                <a:gd name="T63" fmla="*/ 9 h 348"/>
                <a:gd name="T64" fmla="*/ 10 w 361"/>
                <a:gd name="T65" fmla="*/ 8 h 348"/>
                <a:gd name="T66" fmla="*/ 10 w 361"/>
                <a:gd name="T67" fmla="*/ 7 h 348"/>
                <a:gd name="T68" fmla="*/ 9 w 361"/>
                <a:gd name="T69" fmla="*/ 7 h 348"/>
                <a:gd name="T70" fmla="*/ 8 w 361"/>
                <a:gd name="T71" fmla="*/ 6 h 348"/>
                <a:gd name="T72" fmla="*/ 7 w 361"/>
                <a:gd name="T73" fmla="*/ 5 h 348"/>
                <a:gd name="T74" fmla="*/ 6 w 361"/>
                <a:gd name="T75" fmla="*/ 4 h 348"/>
                <a:gd name="T76" fmla="*/ 4 w 361"/>
                <a:gd name="T77" fmla="*/ 3 h 348"/>
                <a:gd name="T78" fmla="*/ 2 w 361"/>
                <a:gd name="T79" fmla="*/ 2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0" name="Freeform 336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2 h 343"/>
                <a:gd name="T6" fmla="*/ 0 w 126"/>
                <a:gd name="T7" fmla="*/ 3 h 343"/>
                <a:gd name="T8" fmla="*/ 1 w 126"/>
                <a:gd name="T9" fmla="*/ 5 h 343"/>
                <a:gd name="T10" fmla="*/ 1 w 126"/>
                <a:gd name="T11" fmla="*/ 7 h 343"/>
                <a:gd name="T12" fmla="*/ 2 w 126"/>
                <a:gd name="T13" fmla="*/ 8 h 343"/>
                <a:gd name="T14" fmla="*/ 3 w 126"/>
                <a:gd name="T15" fmla="*/ 9 h 343"/>
                <a:gd name="T16" fmla="*/ 4 w 126"/>
                <a:gd name="T17" fmla="*/ 10 h 343"/>
                <a:gd name="T18" fmla="*/ 4 w 126"/>
                <a:gd name="T19" fmla="*/ 10 h 343"/>
                <a:gd name="T20" fmla="*/ 4 w 126"/>
                <a:gd name="T21" fmla="*/ 10 h 343"/>
                <a:gd name="T22" fmla="*/ 4 w 126"/>
                <a:gd name="T23" fmla="*/ 10 h 343"/>
                <a:gd name="T24" fmla="*/ 3 w 126"/>
                <a:gd name="T25" fmla="*/ 9 h 343"/>
                <a:gd name="T26" fmla="*/ 3 w 126"/>
                <a:gd name="T27" fmla="*/ 9 h 343"/>
                <a:gd name="T28" fmla="*/ 2 w 126"/>
                <a:gd name="T29" fmla="*/ 8 h 343"/>
                <a:gd name="T30" fmla="*/ 2 w 126"/>
                <a:gd name="T31" fmla="*/ 7 h 343"/>
                <a:gd name="T32" fmla="*/ 1 w 126"/>
                <a:gd name="T33" fmla="*/ 6 h 343"/>
                <a:gd name="T34" fmla="*/ 1 w 126"/>
                <a:gd name="T35" fmla="*/ 5 h 343"/>
                <a:gd name="T36" fmla="*/ 1 w 126"/>
                <a:gd name="T37" fmla="*/ 4 h 343"/>
                <a:gd name="T38" fmla="*/ 1 w 126"/>
                <a:gd name="T39" fmla="*/ 3 h 343"/>
                <a:gd name="T40" fmla="*/ 1 w 126"/>
                <a:gd name="T41" fmla="*/ 2 h 343"/>
                <a:gd name="T42" fmla="*/ 1 w 126"/>
                <a:gd name="T43" fmla="*/ 1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1" name="Freeform 337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10 w 332"/>
                <a:gd name="T1" fmla="*/ 5 h 160"/>
                <a:gd name="T2" fmla="*/ 10 w 332"/>
                <a:gd name="T3" fmla="*/ 5 h 160"/>
                <a:gd name="T4" fmla="*/ 9 w 332"/>
                <a:gd name="T5" fmla="*/ 5 h 160"/>
                <a:gd name="T6" fmla="*/ 9 w 332"/>
                <a:gd name="T7" fmla="*/ 4 h 160"/>
                <a:gd name="T8" fmla="*/ 9 w 332"/>
                <a:gd name="T9" fmla="*/ 3 h 160"/>
                <a:gd name="T10" fmla="*/ 8 w 332"/>
                <a:gd name="T11" fmla="*/ 3 h 160"/>
                <a:gd name="T12" fmla="*/ 7 w 332"/>
                <a:gd name="T13" fmla="*/ 2 h 160"/>
                <a:gd name="T14" fmla="*/ 7 w 332"/>
                <a:gd name="T15" fmla="*/ 2 h 160"/>
                <a:gd name="T16" fmla="*/ 6 w 332"/>
                <a:gd name="T17" fmla="*/ 2 h 160"/>
                <a:gd name="T18" fmla="*/ 5 w 332"/>
                <a:gd name="T19" fmla="*/ 1 h 160"/>
                <a:gd name="T20" fmla="*/ 4 w 332"/>
                <a:gd name="T21" fmla="*/ 1 h 160"/>
                <a:gd name="T22" fmla="*/ 4 w 332"/>
                <a:gd name="T23" fmla="*/ 1 h 160"/>
                <a:gd name="T24" fmla="*/ 3 w 332"/>
                <a:gd name="T25" fmla="*/ 0 h 160"/>
                <a:gd name="T26" fmla="*/ 2 w 332"/>
                <a:gd name="T27" fmla="*/ 0 h 160"/>
                <a:gd name="T28" fmla="*/ 1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1 w 332"/>
                <a:gd name="T39" fmla="*/ 1 h 160"/>
                <a:gd name="T40" fmla="*/ 1 w 332"/>
                <a:gd name="T41" fmla="*/ 1 h 160"/>
                <a:gd name="T42" fmla="*/ 2 w 332"/>
                <a:gd name="T43" fmla="*/ 1 h 160"/>
                <a:gd name="T44" fmla="*/ 3 w 332"/>
                <a:gd name="T45" fmla="*/ 1 h 160"/>
                <a:gd name="T46" fmla="*/ 4 w 332"/>
                <a:gd name="T47" fmla="*/ 1 h 160"/>
                <a:gd name="T48" fmla="*/ 4 w 332"/>
                <a:gd name="T49" fmla="*/ 1 h 160"/>
                <a:gd name="T50" fmla="*/ 6 w 332"/>
                <a:gd name="T51" fmla="*/ 2 h 160"/>
                <a:gd name="T52" fmla="*/ 7 w 332"/>
                <a:gd name="T53" fmla="*/ 2 h 160"/>
                <a:gd name="T54" fmla="*/ 7 w 332"/>
                <a:gd name="T55" fmla="*/ 3 h 160"/>
                <a:gd name="T56" fmla="*/ 8 w 332"/>
                <a:gd name="T57" fmla="*/ 4 h 160"/>
                <a:gd name="T58" fmla="*/ 9 w 332"/>
                <a:gd name="T59" fmla="*/ 4 h 160"/>
                <a:gd name="T60" fmla="*/ 9 w 332"/>
                <a:gd name="T61" fmla="*/ 5 h 160"/>
                <a:gd name="T62" fmla="*/ 10 w 332"/>
                <a:gd name="T63" fmla="*/ 5 h 160"/>
                <a:gd name="T64" fmla="*/ 10 w 332"/>
                <a:gd name="T65" fmla="*/ 5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2" name="Freeform 338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10 w 373"/>
                <a:gd name="T1" fmla="*/ 42 h 1340"/>
                <a:gd name="T2" fmla="*/ 7 w 373"/>
                <a:gd name="T3" fmla="*/ 42 h 1340"/>
                <a:gd name="T4" fmla="*/ 5 w 373"/>
                <a:gd name="T5" fmla="*/ 41 h 1340"/>
                <a:gd name="T6" fmla="*/ 3 w 373"/>
                <a:gd name="T7" fmla="*/ 40 h 1340"/>
                <a:gd name="T8" fmla="*/ 1 w 373"/>
                <a:gd name="T9" fmla="*/ 38 h 1340"/>
                <a:gd name="T10" fmla="*/ 1 w 373"/>
                <a:gd name="T11" fmla="*/ 36 h 1340"/>
                <a:gd name="T12" fmla="*/ 2 w 373"/>
                <a:gd name="T13" fmla="*/ 32 h 1340"/>
                <a:gd name="T14" fmla="*/ 4 w 373"/>
                <a:gd name="T15" fmla="*/ 28 h 1340"/>
                <a:gd name="T16" fmla="*/ 7 w 373"/>
                <a:gd name="T17" fmla="*/ 22 h 1340"/>
                <a:gd name="T18" fmla="*/ 9 w 373"/>
                <a:gd name="T19" fmla="*/ 18 h 1340"/>
                <a:gd name="T20" fmla="*/ 11 w 373"/>
                <a:gd name="T21" fmla="*/ 14 h 1340"/>
                <a:gd name="T22" fmla="*/ 11 w 373"/>
                <a:gd name="T23" fmla="*/ 10 h 1340"/>
                <a:gd name="T24" fmla="*/ 11 w 373"/>
                <a:gd name="T25" fmla="*/ 7 h 1340"/>
                <a:gd name="T26" fmla="*/ 10 w 373"/>
                <a:gd name="T27" fmla="*/ 5 h 1340"/>
                <a:gd name="T28" fmla="*/ 8 w 373"/>
                <a:gd name="T29" fmla="*/ 3 h 1340"/>
                <a:gd name="T30" fmla="*/ 6 w 373"/>
                <a:gd name="T31" fmla="*/ 1 h 1340"/>
                <a:gd name="T32" fmla="*/ 5 w 373"/>
                <a:gd name="T33" fmla="*/ 1 h 1340"/>
                <a:gd name="T34" fmla="*/ 3 w 373"/>
                <a:gd name="T35" fmla="*/ 1 h 1340"/>
                <a:gd name="T36" fmla="*/ 2 w 373"/>
                <a:gd name="T37" fmla="*/ 1 h 1340"/>
                <a:gd name="T38" fmla="*/ 1 w 373"/>
                <a:gd name="T39" fmla="*/ 2 h 1340"/>
                <a:gd name="T40" fmla="*/ 1 w 373"/>
                <a:gd name="T41" fmla="*/ 2 h 1340"/>
                <a:gd name="T42" fmla="*/ 0 w 373"/>
                <a:gd name="T43" fmla="*/ 3 h 1340"/>
                <a:gd name="T44" fmla="*/ 0 w 373"/>
                <a:gd name="T45" fmla="*/ 4 h 1340"/>
                <a:gd name="T46" fmla="*/ 0 w 373"/>
                <a:gd name="T47" fmla="*/ 4 h 1340"/>
                <a:gd name="T48" fmla="*/ 0 w 373"/>
                <a:gd name="T49" fmla="*/ 4 h 1340"/>
                <a:gd name="T50" fmla="*/ 0 w 373"/>
                <a:gd name="T51" fmla="*/ 4 h 1340"/>
                <a:gd name="T52" fmla="*/ 0 w 373"/>
                <a:gd name="T53" fmla="*/ 3 h 1340"/>
                <a:gd name="T54" fmla="*/ 1 w 373"/>
                <a:gd name="T55" fmla="*/ 3 h 1340"/>
                <a:gd name="T56" fmla="*/ 2 w 373"/>
                <a:gd name="T57" fmla="*/ 2 h 1340"/>
                <a:gd name="T58" fmla="*/ 3 w 373"/>
                <a:gd name="T59" fmla="*/ 2 h 1340"/>
                <a:gd name="T60" fmla="*/ 4 w 373"/>
                <a:gd name="T61" fmla="*/ 1 h 1340"/>
                <a:gd name="T62" fmla="*/ 5 w 373"/>
                <a:gd name="T63" fmla="*/ 1 h 1340"/>
                <a:gd name="T64" fmla="*/ 6 w 373"/>
                <a:gd name="T65" fmla="*/ 2 h 1340"/>
                <a:gd name="T66" fmla="*/ 7 w 373"/>
                <a:gd name="T67" fmla="*/ 3 h 1340"/>
                <a:gd name="T68" fmla="*/ 9 w 373"/>
                <a:gd name="T69" fmla="*/ 4 h 1340"/>
                <a:gd name="T70" fmla="*/ 10 w 373"/>
                <a:gd name="T71" fmla="*/ 6 h 1340"/>
                <a:gd name="T72" fmla="*/ 10 w 373"/>
                <a:gd name="T73" fmla="*/ 8 h 1340"/>
                <a:gd name="T74" fmla="*/ 11 w 373"/>
                <a:gd name="T75" fmla="*/ 10 h 1340"/>
                <a:gd name="T76" fmla="*/ 11 w 373"/>
                <a:gd name="T77" fmla="*/ 13 h 1340"/>
                <a:gd name="T78" fmla="*/ 10 w 373"/>
                <a:gd name="T79" fmla="*/ 16 h 1340"/>
                <a:gd name="T80" fmla="*/ 8 w 373"/>
                <a:gd name="T81" fmla="*/ 20 h 1340"/>
                <a:gd name="T82" fmla="*/ 6 w 373"/>
                <a:gd name="T83" fmla="*/ 23 h 1340"/>
                <a:gd name="T84" fmla="*/ 4 w 373"/>
                <a:gd name="T85" fmla="*/ 26 h 1340"/>
                <a:gd name="T86" fmla="*/ 2 w 373"/>
                <a:gd name="T87" fmla="*/ 29 h 1340"/>
                <a:gd name="T88" fmla="*/ 1 w 373"/>
                <a:gd name="T89" fmla="*/ 31 h 1340"/>
                <a:gd name="T90" fmla="*/ 0 w 373"/>
                <a:gd name="T91" fmla="*/ 34 h 1340"/>
                <a:gd name="T92" fmla="*/ 0 w 373"/>
                <a:gd name="T93" fmla="*/ 36 h 1340"/>
                <a:gd name="T94" fmla="*/ 0 w 373"/>
                <a:gd name="T95" fmla="*/ 38 h 1340"/>
                <a:gd name="T96" fmla="*/ 1 w 373"/>
                <a:gd name="T97" fmla="*/ 40 h 1340"/>
                <a:gd name="T98" fmla="*/ 3 w 373"/>
                <a:gd name="T99" fmla="*/ 41 h 1340"/>
                <a:gd name="T100" fmla="*/ 4 w 373"/>
                <a:gd name="T101" fmla="*/ 42 h 1340"/>
                <a:gd name="T102" fmla="*/ 6 w 373"/>
                <a:gd name="T103" fmla="*/ 42 h 1340"/>
                <a:gd name="T104" fmla="*/ 8 w 373"/>
                <a:gd name="T105" fmla="*/ 42 h 1340"/>
                <a:gd name="T106" fmla="*/ 9 w 373"/>
                <a:gd name="T107" fmla="*/ 42 h 1340"/>
                <a:gd name="T108" fmla="*/ 10 w 373"/>
                <a:gd name="T109" fmla="*/ 42 h 1340"/>
                <a:gd name="T110" fmla="*/ 11 w 373"/>
                <a:gd name="T111" fmla="*/ 42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" name="Freeform 339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4 w 110"/>
                <a:gd name="T1" fmla="*/ 2 h 123"/>
                <a:gd name="T2" fmla="*/ 4 w 110"/>
                <a:gd name="T3" fmla="*/ 2 h 123"/>
                <a:gd name="T4" fmla="*/ 4 w 110"/>
                <a:gd name="T5" fmla="*/ 2 h 123"/>
                <a:gd name="T6" fmla="*/ 4 w 110"/>
                <a:gd name="T7" fmla="*/ 2 h 123"/>
                <a:gd name="T8" fmla="*/ 4 w 110"/>
                <a:gd name="T9" fmla="*/ 1 h 123"/>
                <a:gd name="T10" fmla="*/ 4 w 110"/>
                <a:gd name="T11" fmla="*/ 1 h 123"/>
                <a:gd name="T12" fmla="*/ 3 w 110"/>
                <a:gd name="T13" fmla="*/ 1 h 123"/>
                <a:gd name="T14" fmla="*/ 3 w 110"/>
                <a:gd name="T15" fmla="*/ 1 h 123"/>
                <a:gd name="T16" fmla="*/ 3 w 110"/>
                <a:gd name="T17" fmla="*/ 1 h 123"/>
                <a:gd name="T18" fmla="*/ 3 w 110"/>
                <a:gd name="T19" fmla="*/ 1 h 123"/>
                <a:gd name="T20" fmla="*/ 3 w 110"/>
                <a:gd name="T21" fmla="*/ 1 h 123"/>
                <a:gd name="T22" fmla="*/ 2 w 110"/>
                <a:gd name="T23" fmla="*/ 1 h 123"/>
                <a:gd name="T24" fmla="*/ 2 w 110"/>
                <a:gd name="T25" fmla="*/ 0 h 123"/>
                <a:gd name="T26" fmla="*/ 2 w 110"/>
                <a:gd name="T27" fmla="*/ 1 h 123"/>
                <a:gd name="T28" fmla="*/ 2 w 110"/>
                <a:gd name="T29" fmla="*/ 1 h 123"/>
                <a:gd name="T30" fmla="*/ 2 w 110"/>
                <a:gd name="T31" fmla="*/ 1 h 123"/>
                <a:gd name="T32" fmla="*/ 2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2 h 123"/>
                <a:gd name="T44" fmla="*/ 1 w 110"/>
                <a:gd name="T45" fmla="*/ 2 h 123"/>
                <a:gd name="T46" fmla="*/ 1 w 110"/>
                <a:gd name="T47" fmla="*/ 2 h 123"/>
                <a:gd name="T48" fmla="*/ 1 w 110"/>
                <a:gd name="T49" fmla="*/ 2 h 123"/>
                <a:gd name="T50" fmla="*/ 1 w 110"/>
                <a:gd name="T51" fmla="*/ 3 h 123"/>
                <a:gd name="T52" fmla="*/ 0 w 110"/>
                <a:gd name="T53" fmla="*/ 3 h 123"/>
                <a:gd name="T54" fmla="*/ 0 w 110"/>
                <a:gd name="T55" fmla="*/ 3 h 123"/>
                <a:gd name="T56" fmla="*/ 1 w 110"/>
                <a:gd name="T57" fmla="*/ 3 h 123"/>
                <a:gd name="T58" fmla="*/ 1 w 110"/>
                <a:gd name="T59" fmla="*/ 4 h 123"/>
                <a:gd name="T60" fmla="*/ 1 w 110"/>
                <a:gd name="T61" fmla="*/ 4 h 123"/>
                <a:gd name="T62" fmla="*/ 1 w 110"/>
                <a:gd name="T63" fmla="*/ 4 h 123"/>
                <a:gd name="T64" fmla="*/ 2 w 110"/>
                <a:gd name="T65" fmla="*/ 4 h 123"/>
                <a:gd name="T66" fmla="*/ 2 w 110"/>
                <a:gd name="T67" fmla="*/ 4 h 123"/>
                <a:gd name="T68" fmla="*/ 2 w 110"/>
                <a:gd name="T69" fmla="*/ 4 h 123"/>
                <a:gd name="T70" fmla="*/ 2 w 110"/>
                <a:gd name="T71" fmla="*/ 4 h 123"/>
                <a:gd name="T72" fmla="*/ 2 w 110"/>
                <a:gd name="T73" fmla="*/ 4 h 123"/>
                <a:gd name="T74" fmla="*/ 2 w 110"/>
                <a:gd name="T75" fmla="*/ 4 h 123"/>
                <a:gd name="T76" fmla="*/ 3 w 110"/>
                <a:gd name="T77" fmla="*/ 4 h 123"/>
                <a:gd name="T78" fmla="*/ 3 w 110"/>
                <a:gd name="T79" fmla="*/ 4 h 123"/>
                <a:gd name="T80" fmla="*/ 3 w 110"/>
                <a:gd name="T81" fmla="*/ 4 h 123"/>
                <a:gd name="T82" fmla="*/ 3 w 110"/>
                <a:gd name="T83" fmla="*/ 4 h 123"/>
                <a:gd name="T84" fmla="*/ 3 w 110"/>
                <a:gd name="T85" fmla="*/ 4 h 123"/>
                <a:gd name="T86" fmla="*/ 4 w 110"/>
                <a:gd name="T87" fmla="*/ 4 h 123"/>
                <a:gd name="T88" fmla="*/ 4 w 110"/>
                <a:gd name="T89" fmla="*/ 3 h 123"/>
                <a:gd name="T90" fmla="*/ 4 w 110"/>
                <a:gd name="T91" fmla="*/ 3 h 123"/>
                <a:gd name="T92" fmla="*/ 4 w 110"/>
                <a:gd name="T93" fmla="*/ 3 h 123"/>
                <a:gd name="T94" fmla="*/ 4 w 110"/>
                <a:gd name="T95" fmla="*/ 3 h 123"/>
                <a:gd name="T96" fmla="*/ 4 w 110"/>
                <a:gd name="T97" fmla="*/ 2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" name="Freeform 340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1 h 33"/>
                <a:gd name="T2" fmla="*/ 1 w 31"/>
                <a:gd name="T3" fmla="*/ 1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1 h 33"/>
                <a:gd name="T32" fmla="*/ 1 w 31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" name="Freeform 341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4 w 111"/>
                <a:gd name="T1" fmla="*/ 2 h 122"/>
                <a:gd name="T2" fmla="*/ 4 w 111"/>
                <a:gd name="T3" fmla="*/ 2 h 122"/>
                <a:gd name="T4" fmla="*/ 4 w 111"/>
                <a:gd name="T5" fmla="*/ 2 h 122"/>
                <a:gd name="T6" fmla="*/ 4 w 111"/>
                <a:gd name="T7" fmla="*/ 2 h 122"/>
                <a:gd name="T8" fmla="*/ 4 w 111"/>
                <a:gd name="T9" fmla="*/ 1 h 122"/>
                <a:gd name="T10" fmla="*/ 4 w 111"/>
                <a:gd name="T11" fmla="*/ 1 h 122"/>
                <a:gd name="T12" fmla="*/ 3 w 111"/>
                <a:gd name="T13" fmla="*/ 1 h 122"/>
                <a:gd name="T14" fmla="*/ 3 w 111"/>
                <a:gd name="T15" fmla="*/ 1 h 122"/>
                <a:gd name="T16" fmla="*/ 3 w 111"/>
                <a:gd name="T17" fmla="*/ 1 h 122"/>
                <a:gd name="T18" fmla="*/ 3 w 111"/>
                <a:gd name="T19" fmla="*/ 1 h 122"/>
                <a:gd name="T20" fmla="*/ 3 w 111"/>
                <a:gd name="T21" fmla="*/ 1 h 122"/>
                <a:gd name="T22" fmla="*/ 2 w 111"/>
                <a:gd name="T23" fmla="*/ 1 h 122"/>
                <a:gd name="T24" fmla="*/ 2 w 111"/>
                <a:gd name="T25" fmla="*/ 0 h 122"/>
                <a:gd name="T26" fmla="*/ 2 w 111"/>
                <a:gd name="T27" fmla="*/ 1 h 122"/>
                <a:gd name="T28" fmla="*/ 2 w 111"/>
                <a:gd name="T29" fmla="*/ 1 h 122"/>
                <a:gd name="T30" fmla="*/ 2 w 111"/>
                <a:gd name="T31" fmla="*/ 1 h 122"/>
                <a:gd name="T32" fmla="*/ 2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2 h 122"/>
                <a:gd name="T44" fmla="*/ 1 w 111"/>
                <a:gd name="T45" fmla="*/ 2 h 122"/>
                <a:gd name="T46" fmla="*/ 1 w 111"/>
                <a:gd name="T47" fmla="*/ 2 h 122"/>
                <a:gd name="T48" fmla="*/ 1 w 111"/>
                <a:gd name="T49" fmla="*/ 2 h 122"/>
                <a:gd name="T50" fmla="*/ 1 w 111"/>
                <a:gd name="T51" fmla="*/ 3 h 122"/>
                <a:gd name="T52" fmla="*/ 1 w 111"/>
                <a:gd name="T53" fmla="*/ 3 h 122"/>
                <a:gd name="T54" fmla="*/ 0 w 111"/>
                <a:gd name="T55" fmla="*/ 3 h 122"/>
                <a:gd name="T56" fmla="*/ 1 w 111"/>
                <a:gd name="T57" fmla="*/ 3 h 122"/>
                <a:gd name="T58" fmla="*/ 1 w 111"/>
                <a:gd name="T59" fmla="*/ 4 h 122"/>
                <a:gd name="T60" fmla="*/ 1 w 111"/>
                <a:gd name="T61" fmla="*/ 4 h 122"/>
                <a:gd name="T62" fmla="*/ 1 w 111"/>
                <a:gd name="T63" fmla="*/ 4 h 122"/>
                <a:gd name="T64" fmla="*/ 2 w 111"/>
                <a:gd name="T65" fmla="*/ 4 h 122"/>
                <a:gd name="T66" fmla="*/ 2 w 111"/>
                <a:gd name="T67" fmla="*/ 4 h 122"/>
                <a:gd name="T68" fmla="*/ 2 w 111"/>
                <a:gd name="T69" fmla="*/ 4 h 122"/>
                <a:gd name="T70" fmla="*/ 2 w 111"/>
                <a:gd name="T71" fmla="*/ 4 h 122"/>
                <a:gd name="T72" fmla="*/ 2 w 111"/>
                <a:gd name="T73" fmla="*/ 4 h 122"/>
                <a:gd name="T74" fmla="*/ 2 w 111"/>
                <a:gd name="T75" fmla="*/ 4 h 122"/>
                <a:gd name="T76" fmla="*/ 3 w 111"/>
                <a:gd name="T77" fmla="*/ 4 h 122"/>
                <a:gd name="T78" fmla="*/ 3 w 111"/>
                <a:gd name="T79" fmla="*/ 4 h 122"/>
                <a:gd name="T80" fmla="*/ 3 w 111"/>
                <a:gd name="T81" fmla="*/ 4 h 122"/>
                <a:gd name="T82" fmla="*/ 3 w 111"/>
                <a:gd name="T83" fmla="*/ 4 h 122"/>
                <a:gd name="T84" fmla="*/ 3 w 111"/>
                <a:gd name="T85" fmla="*/ 4 h 122"/>
                <a:gd name="T86" fmla="*/ 4 w 111"/>
                <a:gd name="T87" fmla="*/ 4 h 122"/>
                <a:gd name="T88" fmla="*/ 4 w 111"/>
                <a:gd name="T89" fmla="*/ 3 h 122"/>
                <a:gd name="T90" fmla="*/ 4 w 111"/>
                <a:gd name="T91" fmla="*/ 3 h 122"/>
                <a:gd name="T92" fmla="*/ 4 w 111"/>
                <a:gd name="T93" fmla="*/ 3 h 122"/>
                <a:gd name="T94" fmla="*/ 4 w 111"/>
                <a:gd name="T95" fmla="*/ 3 h 122"/>
                <a:gd name="T96" fmla="*/ 4 w 111"/>
                <a:gd name="T97" fmla="*/ 2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" name="Freeform 342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" name="Freeform 343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5 w 136"/>
                <a:gd name="T1" fmla="*/ 2 h 149"/>
                <a:gd name="T2" fmla="*/ 5 w 136"/>
                <a:gd name="T3" fmla="*/ 1 h 149"/>
                <a:gd name="T4" fmla="*/ 5 w 136"/>
                <a:gd name="T5" fmla="*/ 1 h 149"/>
                <a:gd name="T6" fmla="*/ 4 w 136"/>
                <a:gd name="T7" fmla="*/ 0 h 149"/>
                <a:gd name="T8" fmla="*/ 4 w 136"/>
                <a:gd name="T9" fmla="*/ 0 h 149"/>
                <a:gd name="T10" fmla="*/ 4 w 136"/>
                <a:gd name="T11" fmla="*/ 0 h 149"/>
                <a:gd name="T12" fmla="*/ 3 w 136"/>
                <a:gd name="T13" fmla="*/ 0 h 149"/>
                <a:gd name="T14" fmla="*/ 3 w 136"/>
                <a:gd name="T15" fmla="*/ 0 h 149"/>
                <a:gd name="T16" fmla="*/ 2 w 136"/>
                <a:gd name="T17" fmla="*/ 0 h 149"/>
                <a:gd name="T18" fmla="*/ 2 w 136"/>
                <a:gd name="T19" fmla="*/ 0 h 149"/>
                <a:gd name="T20" fmla="*/ 2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1 h 149"/>
                <a:gd name="T28" fmla="*/ 0 w 136"/>
                <a:gd name="T29" fmla="*/ 1 h 149"/>
                <a:gd name="T30" fmla="*/ 1 w 136"/>
                <a:gd name="T31" fmla="*/ 2 h 149"/>
                <a:gd name="T32" fmla="*/ 1 w 136"/>
                <a:gd name="T33" fmla="*/ 2 h 149"/>
                <a:gd name="T34" fmla="*/ 0 w 136"/>
                <a:gd name="T35" fmla="*/ 3 h 149"/>
                <a:gd name="T36" fmla="*/ 1 w 136"/>
                <a:gd name="T37" fmla="*/ 3 h 149"/>
                <a:gd name="T38" fmla="*/ 1 w 136"/>
                <a:gd name="T39" fmla="*/ 3 h 149"/>
                <a:gd name="T40" fmla="*/ 1 w 136"/>
                <a:gd name="T41" fmla="*/ 3 h 149"/>
                <a:gd name="T42" fmla="*/ 2 w 136"/>
                <a:gd name="T43" fmla="*/ 3 h 149"/>
                <a:gd name="T44" fmla="*/ 2 w 136"/>
                <a:gd name="T45" fmla="*/ 4 h 149"/>
                <a:gd name="T46" fmla="*/ 2 w 136"/>
                <a:gd name="T47" fmla="*/ 4 h 149"/>
                <a:gd name="T48" fmla="*/ 3 w 136"/>
                <a:gd name="T49" fmla="*/ 4 h 149"/>
                <a:gd name="T50" fmla="*/ 3 w 136"/>
                <a:gd name="T51" fmla="*/ 4 h 149"/>
                <a:gd name="T52" fmla="*/ 4 w 136"/>
                <a:gd name="T53" fmla="*/ 3 h 149"/>
                <a:gd name="T54" fmla="*/ 4 w 136"/>
                <a:gd name="T55" fmla="*/ 3 h 149"/>
                <a:gd name="T56" fmla="*/ 4 w 136"/>
                <a:gd name="T57" fmla="*/ 3 h 149"/>
                <a:gd name="T58" fmla="*/ 4 w 136"/>
                <a:gd name="T59" fmla="*/ 3 h 149"/>
                <a:gd name="T60" fmla="*/ 5 w 136"/>
                <a:gd name="T61" fmla="*/ 3 h 149"/>
                <a:gd name="T62" fmla="*/ 5 w 136"/>
                <a:gd name="T63" fmla="*/ 2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" name="Freeform 344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2 h 40"/>
                <a:gd name="T2" fmla="*/ 1 w 39"/>
                <a:gd name="T3" fmla="*/ 2 h 40"/>
                <a:gd name="T4" fmla="*/ 1 w 39"/>
                <a:gd name="T5" fmla="*/ 2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2 w 39"/>
                <a:gd name="T21" fmla="*/ 1 h 40"/>
                <a:gd name="T22" fmla="*/ 2 w 39"/>
                <a:gd name="T23" fmla="*/ 1 h 40"/>
                <a:gd name="T24" fmla="*/ 2 w 39"/>
                <a:gd name="T25" fmla="*/ 1 h 40"/>
                <a:gd name="T26" fmla="*/ 2 w 39"/>
                <a:gd name="T27" fmla="*/ 1 h 40"/>
                <a:gd name="T28" fmla="*/ 2 w 39"/>
                <a:gd name="T29" fmla="*/ 2 h 40"/>
                <a:gd name="T30" fmla="*/ 1 w 39"/>
                <a:gd name="T31" fmla="*/ 2 h 40"/>
                <a:gd name="T32" fmla="*/ 1 w 39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" name="Freeform 345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5 h 181"/>
                <a:gd name="T2" fmla="*/ 0 w 129"/>
                <a:gd name="T3" fmla="*/ 5 h 181"/>
                <a:gd name="T4" fmla="*/ 1 w 129"/>
                <a:gd name="T5" fmla="*/ 4 h 181"/>
                <a:gd name="T6" fmla="*/ 2 w 129"/>
                <a:gd name="T7" fmla="*/ 4 h 181"/>
                <a:gd name="T8" fmla="*/ 3 w 129"/>
                <a:gd name="T9" fmla="*/ 3 h 181"/>
                <a:gd name="T10" fmla="*/ 3 w 129"/>
                <a:gd name="T11" fmla="*/ 3 h 181"/>
                <a:gd name="T12" fmla="*/ 3 w 129"/>
                <a:gd name="T13" fmla="*/ 2 h 181"/>
                <a:gd name="T14" fmla="*/ 4 w 129"/>
                <a:gd name="T15" fmla="*/ 1 h 181"/>
                <a:gd name="T16" fmla="*/ 3 w 129"/>
                <a:gd name="T17" fmla="*/ 0 h 181"/>
                <a:gd name="T18" fmla="*/ 3 w 129"/>
                <a:gd name="T19" fmla="*/ 0 h 181"/>
                <a:gd name="T20" fmla="*/ 3 w 129"/>
                <a:gd name="T21" fmla="*/ 0 h 181"/>
                <a:gd name="T22" fmla="*/ 2 w 129"/>
                <a:gd name="T23" fmla="*/ 0 h 181"/>
                <a:gd name="T24" fmla="*/ 2 w 129"/>
                <a:gd name="T25" fmla="*/ 0 h 181"/>
                <a:gd name="T26" fmla="*/ 1 w 129"/>
                <a:gd name="T27" fmla="*/ 0 h 181"/>
                <a:gd name="T28" fmla="*/ 1 w 129"/>
                <a:gd name="T29" fmla="*/ 1 h 181"/>
                <a:gd name="T30" fmla="*/ 1 w 129"/>
                <a:gd name="T31" fmla="*/ 1 h 181"/>
                <a:gd name="T32" fmla="*/ 1 w 129"/>
                <a:gd name="T33" fmla="*/ 2 h 181"/>
                <a:gd name="T34" fmla="*/ 1 w 129"/>
                <a:gd name="T35" fmla="*/ 2 h 181"/>
                <a:gd name="T36" fmla="*/ 1 w 129"/>
                <a:gd name="T37" fmla="*/ 3 h 181"/>
                <a:gd name="T38" fmla="*/ 1 w 129"/>
                <a:gd name="T39" fmla="*/ 4 h 181"/>
                <a:gd name="T40" fmla="*/ 0 w 129"/>
                <a:gd name="T41" fmla="*/ 4 h 181"/>
                <a:gd name="T42" fmla="*/ 0 w 129"/>
                <a:gd name="T43" fmla="*/ 5 h 181"/>
                <a:gd name="T44" fmla="*/ 0 w 129"/>
                <a:gd name="T45" fmla="*/ 5 h 181"/>
                <a:gd name="T46" fmla="*/ 0 w 129"/>
                <a:gd name="T47" fmla="*/ 5 h 181"/>
                <a:gd name="T48" fmla="*/ 0 w 129"/>
                <a:gd name="T49" fmla="*/ 5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" name="Freeform 346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2 w 90"/>
                <a:gd name="T1" fmla="*/ 7 h 206"/>
                <a:gd name="T2" fmla="*/ 3 w 90"/>
                <a:gd name="T3" fmla="*/ 6 h 206"/>
                <a:gd name="T4" fmla="*/ 3 w 90"/>
                <a:gd name="T5" fmla="*/ 5 h 206"/>
                <a:gd name="T6" fmla="*/ 3 w 90"/>
                <a:gd name="T7" fmla="*/ 4 h 206"/>
                <a:gd name="T8" fmla="*/ 3 w 90"/>
                <a:gd name="T9" fmla="*/ 4 h 206"/>
                <a:gd name="T10" fmla="*/ 3 w 90"/>
                <a:gd name="T11" fmla="*/ 3 h 206"/>
                <a:gd name="T12" fmla="*/ 3 w 90"/>
                <a:gd name="T13" fmla="*/ 2 h 206"/>
                <a:gd name="T14" fmla="*/ 3 w 90"/>
                <a:gd name="T15" fmla="*/ 1 h 206"/>
                <a:gd name="T16" fmla="*/ 2 w 90"/>
                <a:gd name="T17" fmla="*/ 1 h 206"/>
                <a:gd name="T18" fmla="*/ 2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2 h 206"/>
                <a:gd name="T28" fmla="*/ 1 w 90"/>
                <a:gd name="T29" fmla="*/ 2 h 206"/>
                <a:gd name="T30" fmla="*/ 1 w 90"/>
                <a:gd name="T31" fmla="*/ 3 h 206"/>
                <a:gd name="T32" fmla="*/ 1 w 90"/>
                <a:gd name="T33" fmla="*/ 3 h 206"/>
                <a:gd name="T34" fmla="*/ 2 w 90"/>
                <a:gd name="T35" fmla="*/ 4 h 206"/>
                <a:gd name="T36" fmla="*/ 2 w 90"/>
                <a:gd name="T37" fmla="*/ 4 h 206"/>
                <a:gd name="T38" fmla="*/ 2 w 90"/>
                <a:gd name="T39" fmla="*/ 5 h 206"/>
                <a:gd name="T40" fmla="*/ 2 w 90"/>
                <a:gd name="T41" fmla="*/ 5 h 206"/>
                <a:gd name="T42" fmla="*/ 2 w 90"/>
                <a:gd name="T43" fmla="*/ 6 h 206"/>
                <a:gd name="T44" fmla="*/ 2 w 90"/>
                <a:gd name="T45" fmla="*/ 7 h 206"/>
                <a:gd name="T46" fmla="*/ 2 w 90"/>
                <a:gd name="T47" fmla="*/ 7 h 206"/>
                <a:gd name="T48" fmla="*/ 2 w 90"/>
                <a:gd name="T49" fmla="*/ 7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" name="Freeform 347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3 h 99"/>
                <a:gd name="T2" fmla="*/ 0 w 201"/>
                <a:gd name="T3" fmla="*/ 3 h 99"/>
                <a:gd name="T4" fmla="*/ 0 w 201"/>
                <a:gd name="T5" fmla="*/ 3 h 99"/>
                <a:gd name="T6" fmla="*/ 1 w 201"/>
                <a:gd name="T7" fmla="*/ 3 h 99"/>
                <a:gd name="T8" fmla="*/ 1 w 201"/>
                <a:gd name="T9" fmla="*/ 3 h 99"/>
                <a:gd name="T10" fmla="*/ 2 w 201"/>
                <a:gd name="T11" fmla="*/ 4 h 99"/>
                <a:gd name="T12" fmla="*/ 2 w 201"/>
                <a:gd name="T13" fmla="*/ 4 h 99"/>
                <a:gd name="T14" fmla="*/ 3 w 201"/>
                <a:gd name="T15" fmla="*/ 4 h 99"/>
                <a:gd name="T16" fmla="*/ 3 w 201"/>
                <a:gd name="T17" fmla="*/ 4 h 99"/>
                <a:gd name="T18" fmla="*/ 3 w 201"/>
                <a:gd name="T19" fmla="*/ 3 h 99"/>
                <a:gd name="T20" fmla="*/ 4 w 201"/>
                <a:gd name="T21" fmla="*/ 3 h 99"/>
                <a:gd name="T22" fmla="*/ 4 w 201"/>
                <a:gd name="T23" fmla="*/ 3 h 99"/>
                <a:gd name="T24" fmla="*/ 5 w 201"/>
                <a:gd name="T25" fmla="*/ 3 h 99"/>
                <a:gd name="T26" fmla="*/ 5 w 201"/>
                <a:gd name="T27" fmla="*/ 3 h 99"/>
                <a:gd name="T28" fmla="*/ 5 w 201"/>
                <a:gd name="T29" fmla="*/ 3 h 99"/>
                <a:gd name="T30" fmla="*/ 5 w 201"/>
                <a:gd name="T31" fmla="*/ 2 h 99"/>
                <a:gd name="T32" fmla="*/ 6 w 201"/>
                <a:gd name="T33" fmla="*/ 2 h 99"/>
                <a:gd name="T34" fmla="*/ 6 w 201"/>
                <a:gd name="T35" fmla="*/ 1 h 99"/>
                <a:gd name="T36" fmla="*/ 6 w 201"/>
                <a:gd name="T37" fmla="*/ 1 h 99"/>
                <a:gd name="T38" fmla="*/ 5 w 201"/>
                <a:gd name="T39" fmla="*/ 1 h 99"/>
                <a:gd name="T40" fmla="*/ 5 w 201"/>
                <a:gd name="T41" fmla="*/ 0 h 99"/>
                <a:gd name="T42" fmla="*/ 4 w 201"/>
                <a:gd name="T43" fmla="*/ 1 h 99"/>
                <a:gd name="T44" fmla="*/ 4 w 201"/>
                <a:gd name="T45" fmla="*/ 1 h 99"/>
                <a:gd name="T46" fmla="*/ 3 w 201"/>
                <a:gd name="T47" fmla="*/ 1 h 99"/>
                <a:gd name="T48" fmla="*/ 3 w 201"/>
                <a:gd name="T49" fmla="*/ 2 h 99"/>
                <a:gd name="T50" fmla="*/ 3 w 201"/>
                <a:gd name="T51" fmla="*/ 2 h 99"/>
                <a:gd name="T52" fmla="*/ 2 w 201"/>
                <a:gd name="T53" fmla="*/ 2 h 99"/>
                <a:gd name="T54" fmla="*/ 2 w 201"/>
                <a:gd name="T55" fmla="*/ 3 h 99"/>
                <a:gd name="T56" fmla="*/ 1 w 201"/>
                <a:gd name="T57" fmla="*/ 3 h 99"/>
                <a:gd name="T58" fmla="*/ 0 w 201"/>
                <a:gd name="T59" fmla="*/ 3 h 99"/>
                <a:gd name="T60" fmla="*/ 0 w 201"/>
                <a:gd name="T61" fmla="*/ 3 h 99"/>
                <a:gd name="T62" fmla="*/ 0 w 201"/>
                <a:gd name="T63" fmla="*/ 3 h 99"/>
                <a:gd name="T64" fmla="*/ 0 w 201"/>
                <a:gd name="T65" fmla="*/ 3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" name="Freeform 348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2 w 198"/>
                <a:gd name="T5" fmla="*/ 2 h 100"/>
                <a:gd name="T6" fmla="*/ 2 w 198"/>
                <a:gd name="T7" fmla="*/ 3 h 100"/>
                <a:gd name="T8" fmla="*/ 3 w 198"/>
                <a:gd name="T9" fmla="*/ 3 h 100"/>
                <a:gd name="T10" fmla="*/ 4 w 198"/>
                <a:gd name="T11" fmla="*/ 3 h 100"/>
                <a:gd name="T12" fmla="*/ 5 w 198"/>
                <a:gd name="T13" fmla="*/ 4 h 100"/>
                <a:gd name="T14" fmla="*/ 5 w 198"/>
                <a:gd name="T15" fmla="*/ 4 h 100"/>
                <a:gd name="T16" fmla="*/ 6 w 198"/>
                <a:gd name="T17" fmla="*/ 3 h 100"/>
                <a:gd name="T18" fmla="*/ 6 w 198"/>
                <a:gd name="T19" fmla="*/ 3 h 100"/>
                <a:gd name="T20" fmla="*/ 7 w 198"/>
                <a:gd name="T21" fmla="*/ 2 h 100"/>
                <a:gd name="T22" fmla="*/ 7 w 198"/>
                <a:gd name="T23" fmla="*/ 2 h 100"/>
                <a:gd name="T24" fmla="*/ 6 w 198"/>
                <a:gd name="T25" fmla="*/ 2 h 100"/>
                <a:gd name="T26" fmla="*/ 6 w 198"/>
                <a:gd name="T27" fmla="*/ 1 h 100"/>
                <a:gd name="T28" fmla="*/ 5 w 198"/>
                <a:gd name="T29" fmla="*/ 1 h 100"/>
                <a:gd name="T30" fmla="*/ 5 w 198"/>
                <a:gd name="T31" fmla="*/ 1 h 100"/>
                <a:gd name="T32" fmla="*/ 4 w 198"/>
                <a:gd name="T33" fmla="*/ 1 h 100"/>
                <a:gd name="T34" fmla="*/ 3 w 198"/>
                <a:gd name="T35" fmla="*/ 2 h 100"/>
                <a:gd name="T36" fmla="*/ 3 w 198"/>
                <a:gd name="T37" fmla="*/ 2 h 100"/>
                <a:gd name="T38" fmla="*/ 2 w 198"/>
                <a:gd name="T39" fmla="*/ 1 h 100"/>
                <a:gd name="T40" fmla="*/ 2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" name="Freeform 349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2 h 174"/>
                <a:gd name="T6" fmla="*/ 1 w 136"/>
                <a:gd name="T7" fmla="*/ 3 h 174"/>
                <a:gd name="T8" fmla="*/ 1 w 136"/>
                <a:gd name="T9" fmla="*/ 4 h 174"/>
                <a:gd name="T10" fmla="*/ 2 w 136"/>
                <a:gd name="T11" fmla="*/ 5 h 174"/>
                <a:gd name="T12" fmla="*/ 2 w 136"/>
                <a:gd name="T13" fmla="*/ 5 h 174"/>
                <a:gd name="T14" fmla="*/ 3 w 136"/>
                <a:gd name="T15" fmla="*/ 6 h 174"/>
                <a:gd name="T16" fmla="*/ 4 w 136"/>
                <a:gd name="T17" fmla="*/ 6 h 174"/>
                <a:gd name="T18" fmla="*/ 4 w 136"/>
                <a:gd name="T19" fmla="*/ 6 h 174"/>
                <a:gd name="T20" fmla="*/ 5 w 136"/>
                <a:gd name="T21" fmla="*/ 6 h 174"/>
                <a:gd name="T22" fmla="*/ 5 w 136"/>
                <a:gd name="T23" fmla="*/ 5 h 174"/>
                <a:gd name="T24" fmla="*/ 5 w 136"/>
                <a:gd name="T25" fmla="*/ 5 h 174"/>
                <a:gd name="T26" fmla="*/ 4 w 136"/>
                <a:gd name="T27" fmla="*/ 4 h 174"/>
                <a:gd name="T28" fmla="*/ 4 w 136"/>
                <a:gd name="T29" fmla="*/ 4 h 174"/>
                <a:gd name="T30" fmla="*/ 3 w 136"/>
                <a:gd name="T31" fmla="*/ 3 h 174"/>
                <a:gd name="T32" fmla="*/ 3 w 136"/>
                <a:gd name="T33" fmla="*/ 3 h 174"/>
                <a:gd name="T34" fmla="*/ 2 w 136"/>
                <a:gd name="T35" fmla="*/ 3 h 174"/>
                <a:gd name="T36" fmla="*/ 2 w 136"/>
                <a:gd name="T37" fmla="*/ 3 h 174"/>
                <a:gd name="T38" fmla="*/ 1 w 136"/>
                <a:gd name="T39" fmla="*/ 2 h 174"/>
                <a:gd name="T40" fmla="*/ 1 w 136"/>
                <a:gd name="T41" fmla="*/ 2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" name="Freeform 350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1 w 469"/>
                <a:gd name="T11" fmla="*/ 1 h 163"/>
                <a:gd name="T12" fmla="*/ 1 w 469"/>
                <a:gd name="T13" fmla="*/ 1 h 163"/>
                <a:gd name="T14" fmla="*/ 2 w 469"/>
                <a:gd name="T15" fmla="*/ 2 h 163"/>
                <a:gd name="T16" fmla="*/ 3 w 469"/>
                <a:gd name="T17" fmla="*/ 2 h 163"/>
                <a:gd name="T18" fmla="*/ 4 w 469"/>
                <a:gd name="T19" fmla="*/ 3 h 163"/>
                <a:gd name="T20" fmla="*/ 5 w 469"/>
                <a:gd name="T21" fmla="*/ 3 h 163"/>
                <a:gd name="T22" fmla="*/ 6 w 469"/>
                <a:gd name="T23" fmla="*/ 4 h 163"/>
                <a:gd name="T24" fmla="*/ 7 w 469"/>
                <a:gd name="T25" fmla="*/ 4 h 163"/>
                <a:gd name="T26" fmla="*/ 8 w 469"/>
                <a:gd name="T27" fmla="*/ 4 h 163"/>
                <a:gd name="T28" fmla="*/ 10 w 469"/>
                <a:gd name="T29" fmla="*/ 5 h 163"/>
                <a:gd name="T30" fmla="*/ 11 w 469"/>
                <a:gd name="T31" fmla="*/ 5 h 163"/>
                <a:gd name="T32" fmla="*/ 12 w 469"/>
                <a:gd name="T33" fmla="*/ 4 h 163"/>
                <a:gd name="T34" fmla="*/ 13 w 469"/>
                <a:gd name="T35" fmla="*/ 4 h 163"/>
                <a:gd name="T36" fmla="*/ 13 w 469"/>
                <a:gd name="T37" fmla="*/ 4 h 163"/>
                <a:gd name="T38" fmla="*/ 14 w 469"/>
                <a:gd name="T39" fmla="*/ 3 h 163"/>
                <a:gd name="T40" fmla="*/ 14 w 469"/>
                <a:gd name="T41" fmla="*/ 3 h 163"/>
                <a:gd name="T42" fmla="*/ 14 w 469"/>
                <a:gd name="T43" fmla="*/ 2 h 163"/>
                <a:gd name="T44" fmla="*/ 14 w 469"/>
                <a:gd name="T45" fmla="*/ 2 h 163"/>
                <a:gd name="T46" fmla="*/ 14 w 469"/>
                <a:gd name="T47" fmla="*/ 2 h 163"/>
                <a:gd name="T48" fmla="*/ 14 w 469"/>
                <a:gd name="T49" fmla="*/ 2 h 163"/>
                <a:gd name="T50" fmla="*/ 14 w 469"/>
                <a:gd name="T51" fmla="*/ 2 h 163"/>
                <a:gd name="T52" fmla="*/ 14 w 469"/>
                <a:gd name="T53" fmla="*/ 2 h 163"/>
                <a:gd name="T54" fmla="*/ 14 w 469"/>
                <a:gd name="T55" fmla="*/ 2 h 163"/>
                <a:gd name="T56" fmla="*/ 14 w 469"/>
                <a:gd name="T57" fmla="*/ 3 h 163"/>
                <a:gd name="T58" fmla="*/ 13 w 469"/>
                <a:gd name="T59" fmla="*/ 3 h 163"/>
                <a:gd name="T60" fmla="*/ 13 w 469"/>
                <a:gd name="T61" fmla="*/ 3 h 163"/>
                <a:gd name="T62" fmla="*/ 12 w 469"/>
                <a:gd name="T63" fmla="*/ 4 h 163"/>
                <a:gd name="T64" fmla="*/ 12 w 469"/>
                <a:gd name="T65" fmla="*/ 4 h 163"/>
                <a:gd name="T66" fmla="*/ 11 w 469"/>
                <a:gd name="T67" fmla="*/ 4 h 163"/>
                <a:gd name="T68" fmla="*/ 10 w 469"/>
                <a:gd name="T69" fmla="*/ 4 h 163"/>
                <a:gd name="T70" fmla="*/ 9 w 469"/>
                <a:gd name="T71" fmla="*/ 4 h 163"/>
                <a:gd name="T72" fmla="*/ 7 w 469"/>
                <a:gd name="T73" fmla="*/ 4 h 163"/>
                <a:gd name="T74" fmla="*/ 6 w 469"/>
                <a:gd name="T75" fmla="*/ 3 h 163"/>
                <a:gd name="T76" fmla="*/ 4 w 469"/>
                <a:gd name="T77" fmla="*/ 2 h 163"/>
                <a:gd name="T78" fmla="*/ 2 w 469"/>
                <a:gd name="T79" fmla="*/ 1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" name="Freeform 351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3 w 142"/>
                <a:gd name="T1" fmla="*/ 5 h 145"/>
                <a:gd name="T2" fmla="*/ 3 w 142"/>
                <a:gd name="T3" fmla="*/ 5 h 145"/>
                <a:gd name="T4" fmla="*/ 2 w 142"/>
                <a:gd name="T5" fmla="*/ 5 h 145"/>
                <a:gd name="T6" fmla="*/ 2 w 142"/>
                <a:gd name="T7" fmla="*/ 4 h 145"/>
                <a:gd name="T8" fmla="*/ 1 w 142"/>
                <a:gd name="T9" fmla="*/ 4 h 145"/>
                <a:gd name="T10" fmla="*/ 1 w 142"/>
                <a:gd name="T11" fmla="*/ 4 h 145"/>
                <a:gd name="T12" fmla="*/ 1 w 142"/>
                <a:gd name="T13" fmla="*/ 4 h 145"/>
                <a:gd name="T14" fmla="*/ 1 w 142"/>
                <a:gd name="T15" fmla="*/ 4 h 145"/>
                <a:gd name="T16" fmla="*/ 0 w 142"/>
                <a:gd name="T17" fmla="*/ 3 h 145"/>
                <a:gd name="T18" fmla="*/ 1 w 142"/>
                <a:gd name="T19" fmla="*/ 3 h 145"/>
                <a:gd name="T20" fmla="*/ 1 w 142"/>
                <a:gd name="T21" fmla="*/ 2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2 w 142"/>
                <a:gd name="T29" fmla="*/ 1 h 145"/>
                <a:gd name="T30" fmla="*/ 2 w 142"/>
                <a:gd name="T31" fmla="*/ 1 h 145"/>
                <a:gd name="T32" fmla="*/ 2 w 142"/>
                <a:gd name="T33" fmla="*/ 1 h 145"/>
                <a:gd name="T34" fmla="*/ 3 w 142"/>
                <a:gd name="T35" fmla="*/ 0 h 145"/>
                <a:gd name="T36" fmla="*/ 3 w 142"/>
                <a:gd name="T37" fmla="*/ 1 h 145"/>
                <a:gd name="T38" fmla="*/ 4 w 142"/>
                <a:gd name="T39" fmla="*/ 1 h 145"/>
                <a:gd name="T40" fmla="*/ 4 w 142"/>
                <a:gd name="T41" fmla="*/ 1 h 145"/>
                <a:gd name="T42" fmla="*/ 4 w 142"/>
                <a:gd name="T43" fmla="*/ 1 h 145"/>
                <a:gd name="T44" fmla="*/ 5 w 142"/>
                <a:gd name="T45" fmla="*/ 2 h 145"/>
                <a:gd name="T46" fmla="*/ 5 w 142"/>
                <a:gd name="T47" fmla="*/ 2 h 145"/>
                <a:gd name="T48" fmla="*/ 5 w 142"/>
                <a:gd name="T49" fmla="*/ 2 h 145"/>
                <a:gd name="T50" fmla="*/ 5 w 142"/>
                <a:gd name="T51" fmla="*/ 3 h 145"/>
                <a:gd name="T52" fmla="*/ 5 w 142"/>
                <a:gd name="T53" fmla="*/ 3 h 145"/>
                <a:gd name="T54" fmla="*/ 5 w 142"/>
                <a:gd name="T55" fmla="*/ 4 h 145"/>
                <a:gd name="T56" fmla="*/ 4 w 142"/>
                <a:gd name="T57" fmla="*/ 4 h 145"/>
                <a:gd name="T58" fmla="*/ 4 w 142"/>
                <a:gd name="T59" fmla="*/ 5 h 145"/>
                <a:gd name="T60" fmla="*/ 4 w 142"/>
                <a:gd name="T61" fmla="*/ 5 h 145"/>
                <a:gd name="T62" fmla="*/ 3 w 142"/>
                <a:gd name="T63" fmla="*/ 4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" name="Freeform 352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2 w 40"/>
                <a:gd name="T1" fmla="*/ 1 h 39"/>
                <a:gd name="T2" fmla="*/ 2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2 h 39"/>
                <a:gd name="T22" fmla="*/ 1 w 40"/>
                <a:gd name="T23" fmla="*/ 2 h 39"/>
                <a:gd name="T24" fmla="*/ 1 w 40"/>
                <a:gd name="T25" fmla="*/ 2 h 39"/>
                <a:gd name="T26" fmla="*/ 2 w 40"/>
                <a:gd name="T27" fmla="*/ 2 h 39"/>
                <a:gd name="T28" fmla="*/ 2 w 40"/>
                <a:gd name="T29" fmla="*/ 1 h 39"/>
                <a:gd name="T30" fmla="*/ 2 w 40"/>
                <a:gd name="T31" fmla="*/ 1 h 39"/>
                <a:gd name="T32" fmla="*/ 2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" name="Freeform 353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2 h 50"/>
                <a:gd name="T2" fmla="*/ 2 w 52"/>
                <a:gd name="T3" fmla="*/ 2 h 50"/>
                <a:gd name="T4" fmla="*/ 2 w 52"/>
                <a:gd name="T5" fmla="*/ 2 h 50"/>
                <a:gd name="T6" fmla="*/ 2 w 52"/>
                <a:gd name="T7" fmla="*/ 2 h 50"/>
                <a:gd name="T8" fmla="*/ 2 w 52"/>
                <a:gd name="T9" fmla="*/ 1 h 50"/>
                <a:gd name="T10" fmla="*/ 2 w 52"/>
                <a:gd name="T11" fmla="*/ 1 h 50"/>
                <a:gd name="T12" fmla="*/ 2 w 52"/>
                <a:gd name="T13" fmla="*/ 1 h 50"/>
                <a:gd name="T14" fmla="*/ 2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2 h 50"/>
                <a:gd name="T28" fmla="*/ 1 w 52"/>
                <a:gd name="T29" fmla="*/ 2 h 50"/>
                <a:gd name="T30" fmla="*/ 1 w 52"/>
                <a:gd name="T31" fmla="*/ 2 h 50"/>
                <a:gd name="T32" fmla="*/ 1 w 52"/>
                <a:gd name="T33" fmla="*/ 2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" name="Freeform 354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2 w 113"/>
                <a:gd name="T1" fmla="*/ 5 h 156"/>
                <a:gd name="T2" fmla="*/ 1 w 113"/>
                <a:gd name="T3" fmla="*/ 5 h 156"/>
                <a:gd name="T4" fmla="*/ 1 w 113"/>
                <a:gd name="T5" fmla="*/ 5 h 156"/>
                <a:gd name="T6" fmla="*/ 0 w 113"/>
                <a:gd name="T7" fmla="*/ 5 h 156"/>
                <a:gd name="T8" fmla="*/ 0 w 113"/>
                <a:gd name="T9" fmla="*/ 4 h 156"/>
                <a:gd name="T10" fmla="*/ 0 w 113"/>
                <a:gd name="T11" fmla="*/ 3 h 156"/>
                <a:gd name="T12" fmla="*/ 0 w 113"/>
                <a:gd name="T13" fmla="*/ 2 h 156"/>
                <a:gd name="T14" fmla="*/ 0 w 113"/>
                <a:gd name="T15" fmla="*/ 1 h 156"/>
                <a:gd name="T16" fmla="*/ 0 w 113"/>
                <a:gd name="T17" fmla="*/ 1 h 156"/>
                <a:gd name="T18" fmla="*/ 1 w 113"/>
                <a:gd name="T19" fmla="*/ 0 h 156"/>
                <a:gd name="T20" fmla="*/ 2 w 113"/>
                <a:gd name="T21" fmla="*/ 1 h 156"/>
                <a:gd name="T22" fmla="*/ 3 w 113"/>
                <a:gd name="T23" fmla="*/ 1 h 156"/>
                <a:gd name="T24" fmla="*/ 3 w 113"/>
                <a:gd name="T25" fmla="*/ 2 h 156"/>
                <a:gd name="T26" fmla="*/ 3 w 113"/>
                <a:gd name="T27" fmla="*/ 3 h 156"/>
                <a:gd name="T28" fmla="*/ 3 w 113"/>
                <a:gd name="T29" fmla="*/ 4 h 156"/>
                <a:gd name="T30" fmla="*/ 2 w 113"/>
                <a:gd name="T31" fmla="*/ 5 h 156"/>
                <a:gd name="T32" fmla="*/ 2 w 113"/>
                <a:gd name="T33" fmla="*/ 5 h 156"/>
                <a:gd name="T34" fmla="*/ 2 w 113"/>
                <a:gd name="T35" fmla="*/ 5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" name="Freeform 355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2 w 113"/>
                <a:gd name="T1" fmla="*/ 5 h 156"/>
                <a:gd name="T2" fmla="*/ 1 w 113"/>
                <a:gd name="T3" fmla="*/ 5 h 156"/>
                <a:gd name="T4" fmla="*/ 1 w 113"/>
                <a:gd name="T5" fmla="*/ 5 h 156"/>
                <a:gd name="T6" fmla="*/ 0 w 113"/>
                <a:gd name="T7" fmla="*/ 5 h 156"/>
                <a:gd name="T8" fmla="*/ 0 w 113"/>
                <a:gd name="T9" fmla="*/ 4 h 156"/>
                <a:gd name="T10" fmla="*/ 0 w 113"/>
                <a:gd name="T11" fmla="*/ 3 h 156"/>
                <a:gd name="T12" fmla="*/ 0 w 113"/>
                <a:gd name="T13" fmla="*/ 2 h 156"/>
                <a:gd name="T14" fmla="*/ 0 w 113"/>
                <a:gd name="T15" fmla="*/ 1 h 156"/>
                <a:gd name="T16" fmla="*/ 0 w 113"/>
                <a:gd name="T17" fmla="*/ 1 h 156"/>
                <a:gd name="T18" fmla="*/ 1 w 113"/>
                <a:gd name="T19" fmla="*/ 0 h 156"/>
                <a:gd name="T20" fmla="*/ 2 w 113"/>
                <a:gd name="T21" fmla="*/ 1 h 156"/>
                <a:gd name="T22" fmla="*/ 3 w 113"/>
                <a:gd name="T23" fmla="*/ 1 h 156"/>
                <a:gd name="T24" fmla="*/ 3 w 113"/>
                <a:gd name="T25" fmla="*/ 2 h 156"/>
                <a:gd name="T26" fmla="*/ 3 w 113"/>
                <a:gd name="T27" fmla="*/ 3 h 156"/>
                <a:gd name="T28" fmla="*/ 3 w 113"/>
                <a:gd name="T29" fmla="*/ 4 h 156"/>
                <a:gd name="T30" fmla="*/ 2 w 113"/>
                <a:gd name="T31" fmla="*/ 5 h 156"/>
                <a:gd name="T32" fmla="*/ 2 w 113"/>
                <a:gd name="T33" fmla="*/ 5 h 156"/>
                <a:gd name="T34" fmla="*/ 2 w 113"/>
                <a:gd name="T35" fmla="*/ 5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" name="Freeform 356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3 h 123"/>
                <a:gd name="T2" fmla="*/ 0 w 152"/>
                <a:gd name="T3" fmla="*/ 3 h 123"/>
                <a:gd name="T4" fmla="*/ 1 w 152"/>
                <a:gd name="T5" fmla="*/ 2 h 123"/>
                <a:gd name="T6" fmla="*/ 1 w 152"/>
                <a:gd name="T7" fmla="*/ 2 h 123"/>
                <a:gd name="T8" fmla="*/ 1 w 152"/>
                <a:gd name="T9" fmla="*/ 1 h 123"/>
                <a:gd name="T10" fmla="*/ 2 w 152"/>
                <a:gd name="T11" fmla="*/ 0 h 123"/>
                <a:gd name="T12" fmla="*/ 3 w 152"/>
                <a:gd name="T13" fmla="*/ 0 h 123"/>
                <a:gd name="T14" fmla="*/ 3 w 152"/>
                <a:gd name="T15" fmla="*/ 0 h 123"/>
                <a:gd name="T16" fmla="*/ 4 w 152"/>
                <a:gd name="T17" fmla="*/ 0 h 123"/>
                <a:gd name="T18" fmla="*/ 5 w 152"/>
                <a:gd name="T19" fmla="*/ 1 h 123"/>
                <a:gd name="T20" fmla="*/ 5 w 152"/>
                <a:gd name="T21" fmla="*/ 1 h 123"/>
                <a:gd name="T22" fmla="*/ 5 w 152"/>
                <a:gd name="T23" fmla="*/ 2 h 123"/>
                <a:gd name="T24" fmla="*/ 5 w 152"/>
                <a:gd name="T25" fmla="*/ 2 h 123"/>
                <a:gd name="T26" fmla="*/ 5 w 152"/>
                <a:gd name="T27" fmla="*/ 2 h 123"/>
                <a:gd name="T28" fmla="*/ 5 w 152"/>
                <a:gd name="T29" fmla="*/ 3 h 123"/>
                <a:gd name="T30" fmla="*/ 4 w 152"/>
                <a:gd name="T31" fmla="*/ 3 h 123"/>
                <a:gd name="T32" fmla="*/ 4 w 152"/>
                <a:gd name="T33" fmla="*/ 3 h 123"/>
                <a:gd name="T34" fmla="*/ 4 w 152"/>
                <a:gd name="T35" fmla="*/ 3 h 123"/>
                <a:gd name="T36" fmla="*/ 3 w 152"/>
                <a:gd name="T37" fmla="*/ 3 h 123"/>
                <a:gd name="T38" fmla="*/ 3 w 152"/>
                <a:gd name="T39" fmla="*/ 3 h 123"/>
                <a:gd name="T40" fmla="*/ 2 w 152"/>
                <a:gd name="T41" fmla="*/ 3 h 123"/>
                <a:gd name="T42" fmla="*/ 2 w 152"/>
                <a:gd name="T43" fmla="*/ 3 h 123"/>
                <a:gd name="T44" fmla="*/ 1 w 152"/>
                <a:gd name="T45" fmla="*/ 3 h 123"/>
                <a:gd name="T46" fmla="*/ 1 w 152"/>
                <a:gd name="T47" fmla="*/ 3 h 123"/>
                <a:gd name="T48" fmla="*/ 1 w 152"/>
                <a:gd name="T49" fmla="*/ 3 h 123"/>
                <a:gd name="T50" fmla="*/ 1 w 152"/>
                <a:gd name="T51" fmla="*/ 3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" name="Freeform 357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1 w 153"/>
                <a:gd name="T11" fmla="*/ 0 h 122"/>
                <a:gd name="T12" fmla="*/ 1 w 153"/>
                <a:gd name="T13" fmla="*/ 1 h 122"/>
                <a:gd name="T14" fmla="*/ 2 w 153"/>
                <a:gd name="T15" fmla="*/ 1 h 122"/>
                <a:gd name="T16" fmla="*/ 2 w 153"/>
                <a:gd name="T17" fmla="*/ 1 h 122"/>
                <a:gd name="T18" fmla="*/ 3 w 153"/>
                <a:gd name="T19" fmla="*/ 1 h 122"/>
                <a:gd name="T20" fmla="*/ 3 w 153"/>
                <a:gd name="T21" fmla="*/ 1 h 122"/>
                <a:gd name="T22" fmla="*/ 3 w 153"/>
                <a:gd name="T23" fmla="*/ 1 h 122"/>
                <a:gd name="T24" fmla="*/ 4 w 153"/>
                <a:gd name="T25" fmla="*/ 1 h 122"/>
                <a:gd name="T26" fmla="*/ 4 w 153"/>
                <a:gd name="T27" fmla="*/ 1 h 122"/>
                <a:gd name="T28" fmla="*/ 4 w 153"/>
                <a:gd name="T29" fmla="*/ 2 h 122"/>
                <a:gd name="T30" fmla="*/ 4 w 153"/>
                <a:gd name="T31" fmla="*/ 2 h 122"/>
                <a:gd name="T32" fmla="*/ 4 w 153"/>
                <a:gd name="T33" fmla="*/ 3 h 122"/>
                <a:gd name="T34" fmla="*/ 4 w 153"/>
                <a:gd name="T35" fmla="*/ 3 h 122"/>
                <a:gd name="T36" fmla="*/ 3 w 153"/>
                <a:gd name="T37" fmla="*/ 4 h 122"/>
                <a:gd name="T38" fmla="*/ 2 w 153"/>
                <a:gd name="T39" fmla="*/ 4 h 122"/>
                <a:gd name="T40" fmla="*/ 2 w 153"/>
                <a:gd name="T41" fmla="*/ 4 h 122"/>
                <a:gd name="T42" fmla="*/ 1 w 153"/>
                <a:gd name="T43" fmla="*/ 3 h 122"/>
                <a:gd name="T44" fmla="*/ 0 w 153"/>
                <a:gd name="T45" fmla="*/ 3 h 122"/>
                <a:gd name="T46" fmla="*/ 0 w 153"/>
                <a:gd name="T47" fmla="*/ 2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" name="Freeform 358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1 w 112"/>
                <a:gd name="T1" fmla="*/ 0 h 156"/>
                <a:gd name="T2" fmla="*/ 2 w 112"/>
                <a:gd name="T3" fmla="*/ 0 h 156"/>
                <a:gd name="T4" fmla="*/ 2 w 112"/>
                <a:gd name="T5" fmla="*/ 1 h 156"/>
                <a:gd name="T6" fmla="*/ 2 w 112"/>
                <a:gd name="T7" fmla="*/ 1 h 156"/>
                <a:gd name="T8" fmla="*/ 2 w 112"/>
                <a:gd name="T9" fmla="*/ 2 h 156"/>
                <a:gd name="T10" fmla="*/ 3 w 112"/>
                <a:gd name="T11" fmla="*/ 3 h 156"/>
                <a:gd name="T12" fmla="*/ 3 w 112"/>
                <a:gd name="T13" fmla="*/ 4 h 156"/>
                <a:gd name="T14" fmla="*/ 3 w 112"/>
                <a:gd name="T15" fmla="*/ 5 h 156"/>
                <a:gd name="T16" fmla="*/ 2 w 112"/>
                <a:gd name="T17" fmla="*/ 5 h 156"/>
                <a:gd name="T18" fmla="*/ 1 w 112"/>
                <a:gd name="T19" fmla="*/ 5 h 156"/>
                <a:gd name="T20" fmla="*/ 0 w 112"/>
                <a:gd name="T21" fmla="*/ 5 h 156"/>
                <a:gd name="T22" fmla="*/ 0 w 112"/>
                <a:gd name="T23" fmla="*/ 5 h 156"/>
                <a:gd name="T24" fmla="*/ 0 w 112"/>
                <a:gd name="T25" fmla="*/ 4 h 156"/>
                <a:gd name="T26" fmla="*/ 0 w 112"/>
                <a:gd name="T27" fmla="*/ 3 h 156"/>
                <a:gd name="T28" fmla="*/ 0 w 112"/>
                <a:gd name="T29" fmla="*/ 2 h 156"/>
                <a:gd name="T30" fmla="*/ 0 w 112"/>
                <a:gd name="T31" fmla="*/ 1 h 156"/>
                <a:gd name="T32" fmla="*/ 1 w 112"/>
                <a:gd name="T33" fmla="*/ 1 h 156"/>
                <a:gd name="T34" fmla="*/ 1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" name="Freeform 359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4 w 151"/>
                <a:gd name="T1" fmla="*/ 1 h 123"/>
                <a:gd name="T2" fmla="*/ 4 w 151"/>
                <a:gd name="T3" fmla="*/ 1 h 123"/>
                <a:gd name="T4" fmla="*/ 4 w 151"/>
                <a:gd name="T5" fmla="*/ 1 h 123"/>
                <a:gd name="T6" fmla="*/ 4 w 151"/>
                <a:gd name="T7" fmla="*/ 2 h 123"/>
                <a:gd name="T8" fmla="*/ 3 w 151"/>
                <a:gd name="T9" fmla="*/ 3 h 123"/>
                <a:gd name="T10" fmla="*/ 3 w 151"/>
                <a:gd name="T11" fmla="*/ 3 h 123"/>
                <a:gd name="T12" fmla="*/ 2 w 151"/>
                <a:gd name="T13" fmla="*/ 4 h 123"/>
                <a:gd name="T14" fmla="*/ 1 w 151"/>
                <a:gd name="T15" fmla="*/ 4 h 123"/>
                <a:gd name="T16" fmla="*/ 1 w 151"/>
                <a:gd name="T17" fmla="*/ 4 h 123"/>
                <a:gd name="T18" fmla="*/ 0 w 151"/>
                <a:gd name="T19" fmla="*/ 3 h 123"/>
                <a:gd name="T20" fmla="*/ 0 w 151"/>
                <a:gd name="T21" fmla="*/ 3 h 123"/>
                <a:gd name="T22" fmla="*/ 0 w 151"/>
                <a:gd name="T23" fmla="*/ 2 h 123"/>
                <a:gd name="T24" fmla="*/ 0 w 151"/>
                <a:gd name="T25" fmla="*/ 2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1 w 151"/>
                <a:gd name="T33" fmla="*/ 1 h 123"/>
                <a:gd name="T34" fmla="*/ 1 w 151"/>
                <a:gd name="T35" fmla="*/ 1 h 123"/>
                <a:gd name="T36" fmla="*/ 2 w 151"/>
                <a:gd name="T37" fmla="*/ 1 h 123"/>
                <a:gd name="T38" fmla="*/ 2 w 151"/>
                <a:gd name="T39" fmla="*/ 1 h 123"/>
                <a:gd name="T40" fmla="*/ 3 w 151"/>
                <a:gd name="T41" fmla="*/ 1 h 123"/>
                <a:gd name="T42" fmla="*/ 3 w 151"/>
                <a:gd name="T43" fmla="*/ 0 h 123"/>
                <a:gd name="T44" fmla="*/ 3 w 151"/>
                <a:gd name="T45" fmla="*/ 0 h 123"/>
                <a:gd name="T46" fmla="*/ 4 w 151"/>
                <a:gd name="T47" fmla="*/ 1 h 123"/>
                <a:gd name="T48" fmla="*/ 4 w 151"/>
                <a:gd name="T49" fmla="*/ 1 h 123"/>
                <a:gd name="T50" fmla="*/ 4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" name="Freeform 360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5 w 152"/>
                <a:gd name="T1" fmla="*/ 4 h 123"/>
                <a:gd name="T2" fmla="*/ 5 w 152"/>
                <a:gd name="T3" fmla="*/ 4 h 123"/>
                <a:gd name="T4" fmla="*/ 5 w 152"/>
                <a:gd name="T5" fmla="*/ 4 h 123"/>
                <a:gd name="T6" fmla="*/ 5 w 152"/>
                <a:gd name="T7" fmla="*/ 4 h 123"/>
                <a:gd name="T8" fmla="*/ 4 w 152"/>
                <a:gd name="T9" fmla="*/ 4 h 123"/>
                <a:gd name="T10" fmla="*/ 4 w 152"/>
                <a:gd name="T11" fmla="*/ 4 h 123"/>
                <a:gd name="T12" fmla="*/ 4 w 152"/>
                <a:gd name="T13" fmla="*/ 4 h 123"/>
                <a:gd name="T14" fmla="*/ 3 w 152"/>
                <a:gd name="T15" fmla="*/ 4 h 123"/>
                <a:gd name="T16" fmla="*/ 3 w 152"/>
                <a:gd name="T17" fmla="*/ 4 h 123"/>
                <a:gd name="T18" fmla="*/ 2 w 152"/>
                <a:gd name="T19" fmla="*/ 4 h 123"/>
                <a:gd name="T20" fmla="*/ 2 w 152"/>
                <a:gd name="T21" fmla="*/ 4 h 123"/>
                <a:gd name="T22" fmla="*/ 1 w 152"/>
                <a:gd name="T23" fmla="*/ 4 h 123"/>
                <a:gd name="T24" fmla="*/ 1 w 152"/>
                <a:gd name="T25" fmla="*/ 4 h 123"/>
                <a:gd name="T26" fmla="*/ 1 w 152"/>
                <a:gd name="T27" fmla="*/ 3 h 123"/>
                <a:gd name="T28" fmla="*/ 1 w 152"/>
                <a:gd name="T29" fmla="*/ 3 h 123"/>
                <a:gd name="T30" fmla="*/ 0 w 152"/>
                <a:gd name="T31" fmla="*/ 3 h 123"/>
                <a:gd name="T32" fmla="*/ 1 w 152"/>
                <a:gd name="T33" fmla="*/ 2 h 123"/>
                <a:gd name="T34" fmla="*/ 1 w 152"/>
                <a:gd name="T35" fmla="*/ 2 h 123"/>
                <a:gd name="T36" fmla="*/ 2 w 152"/>
                <a:gd name="T37" fmla="*/ 1 h 123"/>
                <a:gd name="T38" fmla="*/ 2 w 152"/>
                <a:gd name="T39" fmla="*/ 0 h 123"/>
                <a:gd name="T40" fmla="*/ 3 w 152"/>
                <a:gd name="T41" fmla="*/ 1 h 123"/>
                <a:gd name="T42" fmla="*/ 4 w 152"/>
                <a:gd name="T43" fmla="*/ 1 h 123"/>
                <a:gd name="T44" fmla="*/ 4 w 152"/>
                <a:gd name="T45" fmla="*/ 2 h 123"/>
                <a:gd name="T46" fmla="*/ 5 w 152"/>
                <a:gd name="T47" fmla="*/ 3 h 123"/>
                <a:gd name="T48" fmla="*/ 5 w 152"/>
                <a:gd name="T49" fmla="*/ 3 h 123"/>
                <a:gd name="T50" fmla="*/ 5 w 152"/>
                <a:gd name="T51" fmla="*/ 4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" name="Freeform 361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3 h 148"/>
                <a:gd name="T2" fmla="*/ 0 w 136"/>
                <a:gd name="T3" fmla="*/ 2 h 148"/>
                <a:gd name="T4" fmla="*/ 1 w 136"/>
                <a:gd name="T5" fmla="*/ 2 h 148"/>
                <a:gd name="T6" fmla="*/ 1 w 136"/>
                <a:gd name="T7" fmla="*/ 1 h 148"/>
                <a:gd name="T8" fmla="*/ 1 w 136"/>
                <a:gd name="T9" fmla="*/ 1 h 148"/>
                <a:gd name="T10" fmla="*/ 2 w 136"/>
                <a:gd name="T11" fmla="*/ 1 h 148"/>
                <a:gd name="T12" fmla="*/ 2 w 136"/>
                <a:gd name="T13" fmla="*/ 1 h 148"/>
                <a:gd name="T14" fmla="*/ 2 w 136"/>
                <a:gd name="T15" fmla="*/ 1 h 148"/>
                <a:gd name="T16" fmla="*/ 3 w 136"/>
                <a:gd name="T17" fmla="*/ 1 h 148"/>
                <a:gd name="T18" fmla="*/ 3 w 136"/>
                <a:gd name="T19" fmla="*/ 1 h 148"/>
                <a:gd name="T20" fmla="*/ 4 w 136"/>
                <a:gd name="T21" fmla="*/ 1 h 148"/>
                <a:gd name="T22" fmla="*/ 4 w 136"/>
                <a:gd name="T23" fmla="*/ 1 h 148"/>
                <a:gd name="T24" fmla="*/ 4 w 136"/>
                <a:gd name="T25" fmla="*/ 1 h 148"/>
                <a:gd name="T26" fmla="*/ 5 w 136"/>
                <a:gd name="T27" fmla="*/ 1 h 148"/>
                <a:gd name="T28" fmla="*/ 5 w 136"/>
                <a:gd name="T29" fmla="*/ 2 h 148"/>
                <a:gd name="T30" fmla="*/ 5 w 136"/>
                <a:gd name="T31" fmla="*/ 3 h 148"/>
                <a:gd name="T32" fmla="*/ 5 w 136"/>
                <a:gd name="T33" fmla="*/ 3 h 148"/>
                <a:gd name="T34" fmla="*/ 5 w 136"/>
                <a:gd name="T35" fmla="*/ 4 h 148"/>
                <a:gd name="T36" fmla="*/ 5 w 136"/>
                <a:gd name="T37" fmla="*/ 4 h 148"/>
                <a:gd name="T38" fmla="*/ 4 w 136"/>
                <a:gd name="T39" fmla="*/ 4 h 148"/>
                <a:gd name="T40" fmla="*/ 4 w 136"/>
                <a:gd name="T41" fmla="*/ 4 h 148"/>
                <a:gd name="T42" fmla="*/ 4 w 136"/>
                <a:gd name="T43" fmla="*/ 4 h 148"/>
                <a:gd name="T44" fmla="*/ 3 w 136"/>
                <a:gd name="T45" fmla="*/ 5 h 148"/>
                <a:gd name="T46" fmla="*/ 3 w 136"/>
                <a:gd name="T47" fmla="*/ 5 h 148"/>
                <a:gd name="T48" fmla="*/ 2 w 136"/>
                <a:gd name="T49" fmla="*/ 5 h 148"/>
                <a:gd name="T50" fmla="*/ 2 w 136"/>
                <a:gd name="T51" fmla="*/ 5 h 148"/>
                <a:gd name="T52" fmla="*/ 2 w 136"/>
                <a:gd name="T53" fmla="*/ 4 h 148"/>
                <a:gd name="T54" fmla="*/ 1 w 136"/>
                <a:gd name="T55" fmla="*/ 4 h 148"/>
                <a:gd name="T56" fmla="*/ 1 w 136"/>
                <a:gd name="T57" fmla="*/ 4 h 148"/>
                <a:gd name="T58" fmla="*/ 1 w 136"/>
                <a:gd name="T59" fmla="*/ 4 h 148"/>
                <a:gd name="T60" fmla="*/ 1 w 136"/>
                <a:gd name="T61" fmla="*/ 4 h 148"/>
                <a:gd name="T62" fmla="*/ 1 w 136"/>
                <a:gd name="T63" fmla="*/ 3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" name="Freeform 362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2 h 40"/>
                <a:gd name="T2" fmla="*/ 1 w 39"/>
                <a:gd name="T3" fmla="*/ 2 h 40"/>
                <a:gd name="T4" fmla="*/ 2 w 39"/>
                <a:gd name="T5" fmla="*/ 2 h 40"/>
                <a:gd name="T6" fmla="*/ 2 w 39"/>
                <a:gd name="T7" fmla="*/ 1 h 40"/>
                <a:gd name="T8" fmla="*/ 2 w 39"/>
                <a:gd name="T9" fmla="*/ 1 h 40"/>
                <a:gd name="T10" fmla="*/ 2 w 39"/>
                <a:gd name="T11" fmla="*/ 1 h 40"/>
                <a:gd name="T12" fmla="*/ 2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2 h 40"/>
                <a:gd name="T30" fmla="*/ 1 w 39"/>
                <a:gd name="T31" fmla="*/ 2 h 40"/>
                <a:gd name="T32" fmla="*/ 1 w 39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" name="Freeform 363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3 h 147"/>
                <a:gd name="T2" fmla="*/ 0 w 136"/>
                <a:gd name="T3" fmla="*/ 2 h 147"/>
                <a:gd name="T4" fmla="*/ 1 w 136"/>
                <a:gd name="T5" fmla="*/ 2 h 147"/>
                <a:gd name="T6" fmla="*/ 1 w 136"/>
                <a:gd name="T7" fmla="*/ 1 h 147"/>
                <a:gd name="T8" fmla="*/ 1 w 136"/>
                <a:gd name="T9" fmla="*/ 1 h 147"/>
                <a:gd name="T10" fmla="*/ 2 w 136"/>
                <a:gd name="T11" fmla="*/ 1 h 147"/>
                <a:gd name="T12" fmla="*/ 2 w 136"/>
                <a:gd name="T13" fmla="*/ 1 h 147"/>
                <a:gd name="T14" fmla="*/ 2 w 136"/>
                <a:gd name="T15" fmla="*/ 1 h 147"/>
                <a:gd name="T16" fmla="*/ 3 w 136"/>
                <a:gd name="T17" fmla="*/ 1 h 147"/>
                <a:gd name="T18" fmla="*/ 3 w 136"/>
                <a:gd name="T19" fmla="*/ 1 h 147"/>
                <a:gd name="T20" fmla="*/ 4 w 136"/>
                <a:gd name="T21" fmla="*/ 1 h 147"/>
                <a:gd name="T22" fmla="*/ 4 w 136"/>
                <a:gd name="T23" fmla="*/ 1 h 147"/>
                <a:gd name="T24" fmla="*/ 4 w 136"/>
                <a:gd name="T25" fmla="*/ 1 h 147"/>
                <a:gd name="T26" fmla="*/ 5 w 136"/>
                <a:gd name="T27" fmla="*/ 1 h 147"/>
                <a:gd name="T28" fmla="*/ 5 w 136"/>
                <a:gd name="T29" fmla="*/ 2 h 147"/>
                <a:gd name="T30" fmla="*/ 5 w 136"/>
                <a:gd name="T31" fmla="*/ 3 h 147"/>
                <a:gd name="T32" fmla="*/ 5 w 136"/>
                <a:gd name="T33" fmla="*/ 3 h 147"/>
                <a:gd name="T34" fmla="*/ 5 w 136"/>
                <a:gd name="T35" fmla="*/ 4 h 147"/>
                <a:gd name="T36" fmla="*/ 5 w 136"/>
                <a:gd name="T37" fmla="*/ 4 h 147"/>
                <a:gd name="T38" fmla="*/ 4 w 136"/>
                <a:gd name="T39" fmla="*/ 4 h 147"/>
                <a:gd name="T40" fmla="*/ 4 w 136"/>
                <a:gd name="T41" fmla="*/ 4 h 147"/>
                <a:gd name="T42" fmla="*/ 4 w 136"/>
                <a:gd name="T43" fmla="*/ 4 h 147"/>
                <a:gd name="T44" fmla="*/ 3 w 136"/>
                <a:gd name="T45" fmla="*/ 5 h 147"/>
                <a:gd name="T46" fmla="*/ 3 w 136"/>
                <a:gd name="T47" fmla="*/ 5 h 147"/>
                <a:gd name="T48" fmla="*/ 2 w 136"/>
                <a:gd name="T49" fmla="*/ 5 h 147"/>
                <a:gd name="T50" fmla="*/ 2 w 136"/>
                <a:gd name="T51" fmla="*/ 5 h 147"/>
                <a:gd name="T52" fmla="*/ 2 w 136"/>
                <a:gd name="T53" fmla="*/ 4 h 147"/>
                <a:gd name="T54" fmla="*/ 1 w 136"/>
                <a:gd name="T55" fmla="*/ 4 h 147"/>
                <a:gd name="T56" fmla="*/ 1 w 136"/>
                <a:gd name="T57" fmla="*/ 4 h 147"/>
                <a:gd name="T58" fmla="*/ 1 w 136"/>
                <a:gd name="T59" fmla="*/ 4 h 147"/>
                <a:gd name="T60" fmla="*/ 1 w 136"/>
                <a:gd name="T61" fmla="*/ 4 h 147"/>
                <a:gd name="T62" fmla="*/ 1 w 136"/>
                <a:gd name="T63" fmla="*/ 3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" name="Freeform 364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2 h 39"/>
                <a:gd name="T2" fmla="*/ 1 w 39"/>
                <a:gd name="T3" fmla="*/ 2 h 39"/>
                <a:gd name="T4" fmla="*/ 2 w 39"/>
                <a:gd name="T5" fmla="*/ 2 h 39"/>
                <a:gd name="T6" fmla="*/ 2 w 39"/>
                <a:gd name="T7" fmla="*/ 1 h 39"/>
                <a:gd name="T8" fmla="*/ 2 w 39"/>
                <a:gd name="T9" fmla="*/ 1 h 39"/>
                <a:gd name="T10" fmla="*/ 2 w 39"/>
                <a:gd name="T11" fmla="*/ 1 h 39"/>
                <a:gd name="T12" fmla="*/ 2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2 h 39"/>
                <a:gd name="T30" fmla="*/ 1 w 39"/>
                <a:gd name="T31" fmla="*/ 2 h 39"/>
                <a:gd name="T32" fmla="*/ 1 w 3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" name="Freeform 365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" name="Freeform 366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" name="Freeform 367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" name="Freeform 368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" name="Freeform 369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" name="Freeform 370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" name="Freeform 371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" name="Freeform 372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" name="Freeform 373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" name="Freeform 374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" name="Freeform 375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" name="Freeform 376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" name="Freeform 377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" name="Freeform 378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" name="Freeform 379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2 w 58"/>
                <a:gd name="T1" fmla="*/ 0 h 60"/>
                <a:gd name="T2" fmla="*/ 2 w 58"/>
                <a:gd name="T3" fmla="*/ 0 h 60"/>
                <a:gd name="T4" fmla="*/ 2 w 58"/>
                <a:gd name="T5" fmla="*/ 0 h 60"/>
                <a:gd name="T6" fmla="*/ 2 w 58"/>
                <a:gd name="T7" fmla="*/ 0 h 60"/>
                <a:gd name="T8" fmla="*/ 2 w 58"/>
                <a:gd name="T9" fmla="*/ 0 h 60"/>
                <a:gd name="T10" fmla="*/ 2 w 58"/>
                <a:gd name="T11" fmla="*/ 0 h 60"/>
                <a:gd name="T12" fmla="*/ 2 w 58"/>
                <a:gd name="T13" fmla="*/ 0 h 60"/>
                <a:gd name="T14" fmla="*/ 2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1 h 60"/>
                <a:gd name="T28" fmla="*/ 1 w 58"/>
                <a:gd name="T29" fmla="*/ 1 h 60"/>
                <a:gd name="T30" fmla="*/ 1 w 58"/>
                <a:gd name="T31" fmla="*/ 1 h 60"/>
                <a:gd name="T32" fmla="*/ 1 w 58"/>
                <a:gd name="T33" fmla="*/ 1 h 60"/>
                <a:gd name="T34" fmla="*/ 1 w 58"/>
                <a:gd name="T35" fmla="*/ 1 h 60"/>
                <a:gd name="T36" fmla="*/ 1 w 58"/>
                <a:gd name="T37" fmla="*/ 1 h 60"/>
                <a:gd name="T38" fmla="*/ 1 w 58"/>
                <a:gd name="T39" fmla="*/ 1 h 60"/>
                <a:gd name="T40" fmla="*/ 1 w 58"/>
                <a:gd name="T41" fmla="*/ 1 h 60"/>
                <a:gd name="T42" fmla="*/ 2 w 58"/>
                <a:gd name="T43" fmla="*/ 1 h 60"/>
                <a:gd name="T44" fmla="*/ 2 w 58"/>
                <a:gd name="T45" fmla="*/ 1 h 60"/>
                <a:gd name="T46" fmla="*/ 2 w 58"/>
                <a:gd name="T47" fmla="*/ 1 h 60"/>
                <a:gd name="T48" fmla="*/ 2 w 58"/>
                <a:gd name="T49" fmla="*/ 1 h 60"/>
                <a:gd name="T50" fmla="*/ 2 w 58"/>
                <a:gd name="T51" fmla="*/ 1 h 60"/>
                <a:gd name="T52" fmla="*/ 2 w 58"/>
                <a:gd name="T53" fmla="*/ 1 h 60"/>
                <a:gd name="T54" fmla="*/ 2 w 58"/>
                <a:gd name="T55" fmla="*/ 1 h 60"/>
                <a:gd name="T56" fmla="*/ 2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" name="Freeform 380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" name="Freeform 381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0 w 60"/>
                <a:gd name="T29" fmla="*/ 2 h 60"/>
                <a:gd name="T30" fmla="*/ 0 w 60"/>
                <a:gd name="T31" fmla="*/ 2 h 60"/>
                <a:gd name="T32" fmla="*/ 0 w 60"/>
                <a:gd name="T33" fmla="*/ 2 h 60"/>
                <a:gd name="T34" fmla="*/ 0 w 60"/>
                <a:gd name="T35" fmla="*/ 2 h 60"/>
                <a:gd name="T36" fmla="*/ 0 w 60"/>
                <a:gd name="T37" fmla="*/ 2 h 60"/>
                <a:gd name="T38" fmla="*/ 0 w 60"/>
                <a:gd name="T39" fmla="*/ 2 h 60"/>
                <a:gd name="T40" fmla="*/ 0 w 60"/>
                <a:gd name="T41" fmla="*/ 2 h 60"/>
                <a:gd name="T42" fmla="*/ 1 w 60"/>
                <a:gd name="T43" fmla="*/ 2 h 60"/>
                <a:gd name="T44" fmla="*/ 1 w 60"/>
                <a:gd name="T45" fmla="*/ 2 h 60"/>
                <a:gd name="T46" fmla="*/ 1 w 60"/>
                <a:gd name="T47" fmla="*/ 2 h 60"/>
                <a:gd name="T48" fmla="*/ 1 w 60"/>
                <a:gd name="T49" fmla="*/ 2 h 60"/>
                <a:gd name="T50" fmla="*/ 1 w 60"/>
                <a:gd name="T51" fmla="*/ 2 h 60"/>
                <a:gd name="T52" fmla="*/ 1 w 60"/>
                <a:gd name="T53" fmla="*/ 2 h 60"/>
                <a:gd name="T54" fmla="*/ 1 w 60"/>
                <a:gd name="T55" fmla="*/ 2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" name="Freeform 382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" name="Freeform 383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" name="Freeform 384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" name="Freeform 385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2 w 60"/>
                <a:gd name="T1" fmla="*/ 1 h 57"/>
                <a:gd name="T2" fmla="*/ 2 w 60"/>
                <a:gd name="T3" fmla="*/ 1 h 57"/>
                <a:gd name="T4" fmla="*/ 2 w 60"/>
                <a:gd name="T5" fmla="*/ 1 h 57"/>
                <a:gd name="T6" fmla="*/ 2 w 60"/>
                <a:gd name="T7" fmla="*/ 1 h 57"/>
                <a:gd name="T8" fmla="*/ 2 w 60"/>
                <a:gd name="T9" fmla="*/ 1 h 57"/>
                <a:gd name="T10" fmla="*/ 2 w 60"/>
                <a:gd name="T11" fmla="*/ 1 h 57"/>
                <a:gd name="T12" fmla="*/ 2 w 60"/>
                <a:gd name="T13" fmla="*/ 1 h 57"/>
                <a:gd name="T14" fmla="*/ 2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2 h 57"/>
                <a:gd name="T28" fmla="*/ 1 w 60"/>
                <a:gd name="T29" fmla="*/ 2 h 57"/>
                <a:gd name="T30" fmla="*/ 1 w 60"/>
                <a:gd name="T31" fmla="*/ 2 h 57"/>
                <a:gd name="T32" fmla="*/ 1 w 60"/>
                <a:gd name="T33" fmla="*/ 2 h 57"/>
                <a:gd name="T34" fmla="*/ 1 w 60"/>
                <a:gd name="T35" fmla="*/ 2 h 57"/>
                <a:gd name="T36" fmla="*/ 1 w 60"/>
                <a:gd name="T37" fmla="*/ 2 h 57"/>
                <a:gd name="T38" fmla="*/ 1 w 60"/>
                <a:gd name="T39" fmla="*/ 2 h 57"/>
                <a:gd name="T40" fmla="*/ 1 w 60"/>
                <a:gd name="T41" fmla="*/ 2 h 57"/>
                <a:gd name="T42" fmla="*/ 2 w 60"/>
                <a:gd name="T43" fmla="*/ 2 h 57"/>
                <a:gd name="T44" fmla="*/ 2 w 60"/>
                <a:gd name="T45" fmla="*/ 2 h 57"/>
                <a:gd name="T46" fmla="*/ 2 w 60"/>
                <a:gd name="T47" fmla="*/ 2 h 57"/>
                <a:gd name="T48" fmla="*/ 2 w 60"/>
                <a:gd name="T49" fmla="*/ 2 h 57"/>
                <a:gd name="T50" fmla="*/ 2 w 60"/>
                <a:gd name="T51" fmla="*/ 2 h 57"/>
                <a:gd name="T52" fmla="*/ 2 w 60"/>
                <a:gd name="T53" fmla="*/ 2 h 57"/>
                <a:gd name="T54" fmla="*/ 2 w 60"/>
                <a:gd name="T55" fmla="*/ 2 h 57"/>
                <a:gd name="T56" fmla="*/ 2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0" name="Freeform 386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1" name="Freeform 387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2" name="Freeform 388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3" name="Freeform 389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" name="Freeform 390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5" name="Freeform 391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2 w 59"/>
                <a:gd name="T1" fmla="*/ 0 h 59"/>
                <a:gd name="T2" fmla="*/ 2 w 59"/>
                <a:gd name="T3" fmla="*/ 0 h 59"/>
                <a:gd name="T4" fmla="*/ 2 w 59"/>
                <a:gd name="T5" fmla="*/ 0 h 59"/>
                <a:gd name="T6" fmla="*/ 2 w 59"/>
                <a:gd name="T7" fmla="*/ 0 h 59"/>
                <a:gd name="T8" fmla="*/ 2 w 59"/>
                <a:gd name="T9" fmla="*/ 0 h 59"/>
                <a:gd name="T10" fmla="*/ 2 w 59"/>
                <a:gd name="T11" fmla="*/ 0 h 59"/>
                <a:gd name="T12" fmla="*/ 2 w 59"/>
                <a:gd name="T13" fmla="*/ 0 h 59"/>
                <a:gd name="T14" fmla="*/ 2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1 h 59"/>
                <a:gd name="T28" fmla="*/ 1 w 59"/>
                <a:gd name="T29" fmla="*/ 1 h 59"/>
                <a:gd name="T30" fmla="*/ 1 w 59"/>
                <a:gd name="T31" fmla="*/ 1 h 59"/>
                <a:gd name="T32" fmla="*/ 1 w 59"/>
                <a:gd name="T33" fmla="*/ 1 h 59"/>
                <a:gd name="T34" fmla="*/ 1 w 59"/>
                <a:gd name="T35" fmla="*/ 1 h 59"/>
                <a:gd name="T36" fmla="*/ 1 w 59"/>
                <a:gd name="T37" fmla="*/ 1 h 59"/>
                <a:gd name="T38" fmla="*/ 1 w 59"/>
                <a:gd name="T39" fmla="*/ 1 h 59"/>
                <a:gd name="T40" fmla="*/ 1 w 59"/>
                <a:gd name="T41" fmla="*/ 1 h 59"/>
                <a:gd name="T42" fmla="*/ 2 w 59"/>
                <a:gd name="T43" fmla="*/ 1 h 59"/>
                <a:gd name="T44" fmla="*/ 2 w 59"/>
                <a:gd name="T45" fmla="*/ 1 h 59"/>
                <a:gd name="T46" fmla="*/ 2 w 59"/>
                <a:gd name="T47" fmla="*/ 1 h 59"/>
                <a:gd name="T48" fmla="*/ 2 w 59"/>
                <a:gd name="T49" fmla="*/ 1 h 59"/>
                <a:gd name="T50" fmla="*/ 2 w 59"/>
                <a:gd name="T51" fmla="*/ 1 h 59"/>
                <a:gd name="T52" fmla="*/ 2 w 59"/>
                <a:gd name="T53" fmla="*/ 1 h 59"/>
                <a:gd name="T54" fmla="*/ 2 w 59"/>
                <a:gd name="T55" fmla="*/ 1 h 59"/>
                <a:gd name="T56" fmla="*/ 2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6" name="Freeform 392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7" name="Freeform 393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8" name="Freeform 394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9" name="Freeform 395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0" name="Freeform 396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1" name="Freeform 397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2" name="Freeform 398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3" name="Freeform 399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2 w 58"/>
                <a:gd name="T1" fmla="*/ 1 h 58"/>
                <a:gd name="T2" fmla="*/ 2 w 58"/>
                <a:gd name="T3" fmla="*/ 1 h 58"/>
                <a:gd name="T4" fmla="*/ 2 w 58"/>
                <a:gd name="T5" fmla="*/ 1 h 58"/>
                <a:gd name="T6" fmla="*/ 2 w 58"/>
                <a:gd name="T7" fmla="*/ 1 h 58"/>
                <a:gd name="T8" fmla="*/ 2 w 58"/>
                <a:gd name="T9" fmla="*/ 1 h 58"/>
                <a:gd name="T10" fmla="*/ 2 w 58"/>
                <a:gd name="T11" fmla="*/ 1 h 58"/>
                <a:gd name="T12" fmla="*/ 2 w 58"/>
                <a:gd name="T13" fmla="*/ 1 h 58"/>
                <a:gd name="T14" fmla="*/ 2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2 h 58"/>
                <a:gd name="T28" fmla="*/ 1 w 58"/>
                <a:gd name="T29" fmla="*/ 2 h 58"/>
                <a:gd name="T30" fmla="*/ 1 w 58"/>
                <a:gd name="T31" fmla="*/ 2 h 58"/>
                <a:gd name="T32" fmla="*/ 1 w 58"/>
                <a:gd name="T33" fmla="*/ 2 h 58"/>
                <a:gd name="T34" fmla="*/ 1 w 58"/>
                <a:gd name="T35" fmla="*/ 2 h 58"/>
                <a:gd name="T36" fmla="*/ 1 w 58"/>
                <a:gd name="T37" fmla="*/ 2 h 58"/>
                <a:gd name="T38" fmla="*/ 1 w 58"/>
                <a:gd name="T39" fmla="*/ 2 h 58"/>
                <a:gd name="T40" fmla="*/ 1 w 58"/>
                <a:gd name="T41" fmla="*/ 2 h 58"/>
                <a:gd name="T42" fmla="*/ 2 w 58"/>
                <a:gd name="T43" fmla="*/ 2 h 58"/>
                <a:gd name="T44" fmla="*/ 2 w 58"/>
                <a:gd name="T45" fmla="*/ 2 h 58"/>
                <a:gd name="T46" fmla="*/ 2 w 58"/>
                <a:gd name="T47" fmla="*/ 2 h 58"/>
                <a:gd name="T48" fmla="*/ 2 w 58"/>
                <a:gd name="T49" fmla="*/ 2 h 58"/>
                <a:gd name="T50" fmla="*/ 2 w 58"/>
                <a:gd name="T51" fmla="*/ 2 h 58"/>
                <a:gd name="T52" fmla="*/ 2 w 58"/>
                <a:gd name="T53" fmla="*/ 2 h 58"/>
                <a:gd name="T54" fmla="*/ 2 w 58"/>
                <a:gd name="T55" fmla="*/ 2 h 58"/>
                <a:gd name="T56" fmla="*/ 2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" name="Freeform 400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" name="Freeform 401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" name="Freeform 402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7" name="Freeform 403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8" name="Freeform 404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9" name="Freeform 405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0" name="Freeform 406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1" name="Freeform 407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2" name="Freeform 408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3" name="Freeform 409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4" name="Freeform 410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5" name="Freeform 411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6" name="Freeform 412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7" name="Freeform 413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8" name="Freeform 414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9" name="Freeform 415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2 w 58"/>
                <a:gd name="T1" fmla="*/ 1 h 59"/>
                <a:gd name="T2" fmla="*/ 2 w 58"/>
                <a:gd name="T3" fmla="*/ 1 h 59"/>
                <a:gd name="T4" fmla="*/ 2 w 58"/>
                <a:gd name="T5" fmla="*/ 1 h 59"/>
                <a:gd name="T6" fmla="*/ 2 w 58"/>
                <a:gd name="T7" fmla="*/ 1 h 59"/>
                <a:gd name="T8" fmla="*/ 2 w 58"/>
                <a:gd name="T9" fmla="*/ 1 h 59"/>
                <a:gd name="T10" fmla="*/ 2 w 58"/>
                <a:gd name="T11" fmla="*/ 1 h 59"/>
                <a:gd name="T12" fmla="*/ 2 w 58"/>
                <a:gd name="T13" fmla="*/ 1 h 59"/>
                <a:gd name="T14" fmla="*/ 2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2 h 59"/>
                <a:gd name="T28" fmla="*/ 1 w 58"/>
                <a:gd name="T29" fmla="*/ 2 h 59"/>
                <a:gd name="T30" fmla="*/ 1 w 58"/>
                <a:gd name="T31" fmla="*/ 2 h 59"/>
                <a:gd name="T32" fmla="*/ 1 w 58"/>
                <a:gd name="T33" fmla="*/ 2 h 59"/>
                <a:gd name="T34" fmla="*/ 1 w 58"/>
                <a:gd name="T35" fmla="*/ 2 h 59"/>
                <a:gd name="T36" fmla="*/ 1 w 58"/>
                <a:gd name="T37" fmla="*/ 2 h 59"/>
                <a:gd name="T38" fmla="*/ 1 w 58"/>
                <a:gd name="T39" fmla="*/ 2 h 59"/>
                <a:gd name="T40" fmla="*/ 1 w 58"/>
                <a:gd name="T41" fmla="*/ 2 h 59"/>
                <a:gd name="T42" fmla="*/ 2 w 58"/>
                <a:gd name="T43" fmla="*/ 2 h 59"/>
                <a:gd name="T44" fmla="*/ 2 w 58"/>
                <a:gd name="T45" fmla="*/ 2 h 59"/>
                <a:gd name="T46" fmla="*/ 2 w 58"/>
                <a:gd name="T47" fmla="*/ 2 h 59"/>
                <a:gd name="T48" fmla="*/ 2 w 58"/>
                <a:gd name="T49" fmla="*/ 2 h 59"/>
                <a:gd name="T50" fmla="*/ 2 w 58"/>
                <a:gd name="T51" fmla="*/ 2 h 59"/>
                <a:gd name="T52" fmla="*/ 2 w 58"/>
                <a:gd name="T53" fmla="*/ 2 h 59"/>
                <a:gd name="T54" fmla="*/ 2 w 58"/>
                <a:gd name="T55" fmla="*/ 2 h 59"/>
                <a:gd name="T56" fmla="*/ 2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0" name="Freeform 416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1" name="Freeform 417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2 w 60"/>
                <a:gd name="T1" fmla="*/ 1 h 58"/>
                <a:gd name="T2" fmla="*/ 2 w 60"/>
                <a:gd name="T3" fmla="*/ 1 h 58"/>
                <a:gd name="T4" fmla="*/ 2 w 60"/>
                <a:gd name="T5" fmla="*/ 1 h 58"/>
                <a:gd name="T6" fmla="*/ 2 w 60"/>
                <a:gd name="T7" fmla="*/ 1 h 58"/>
                <a:gd name="T8" fmla="*/ 2 w 60"/>
                <a:gd name="T9" fmla="*/ 1 h 58"/>
                <a:gd name="T10" fmla="*/ 2 w 60"/>
                <a:gd name="T11" fmla="*/ 1 h 58"/>
                <a:gd name="T12" fmla="*/ 2 w 60"/>
                <a:gd name="T13" fmla="*/ 1 h 58"/>
                <a:gd name="T14" fmla="*/ 2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2 h 58"/>
                <a:gd name="T28" fmla="*/ 1 w 60"/>
                <a:gd name="T29" fmla="*/ 2 h 58"/>
                <a:gd name="T30" fmla="*/ 1 w 60"/>
                <a:gd name="T31" fmla="*/ 2 h 58"/>
                <a:gd name="T32" fmla="*/ 1 w 60"/>
                <a:gd name="T33" fmla="*/ 2 h 58"/>
                <a:gd name="T34" fmla="*/ 1 w 60"/>
                <a:gd name="T35" fmla="*/ 2 h 58"/>
                <a:gd name="T36" fmla="*/ 1 w 60"/>
                <a:gd name="T37" fmla="*/ 2 h 58"/>
                <a:gd name="T38" fmla="*/ 1 w 60"/>
                <a:gd name="T39" fmla="*/ 2 h 58"/>
                <a:gd name="T40" fmla="*/ 1 w 60"/>
                <a:gd name="T41" fmla="*/ 2 h 58"/>
                <a:gd name="T42" fmla="*/ 2 w 60"/>
                <a:gd name="T43" fmla="*/ 2 h 58"/>
                <a:gd name="T44" fmla="*/ 2 w 60"/>
                <a:gd name="T45" fmla="*/ 2 h 58"/>
                <a:gd name="T46" fmla="*/ 2 w 60"/>
                <a:gd name="T47" fmla="*/ 2 h 58"/>
                <a:gd name="T48" fmla="*/ 2 w 60"/>
                <a:gd name="T49" fmla="*/ 2 h 58"/>
                <a:gd name="T50" fmla="*/ 2 w 60"/>
                <a:gd name="T51" fmla="*/ 2 h 58"/>
                <a:gd name="T52" fmla="*/ 2 w 60"/>
                <a:gd name="T53" fmla="*/ 2 h 58"/>
                <a:gd name="T54" fmla="*/ 2 w 60"/>
                <a:gd name="T55" fmla="*/ 2 h 58"/>
                <a:gd name="T56" fmla="*/ 2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2" name="Freeform 418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3" name="Freeform 419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" name="Freeform 420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" name="Freeform 421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" name="Freeform 422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7" name="Freeform 423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2 w 58"/>
                <a:gd name="T1" fmla="*/ 1 h 59"/>
                <a:gd name="T2" fmla="*/ 2 w 58"/>
                <a:gd name="T3" fmla="*/ 1 h 59"/>
                <a:gd name="T4" fmla="*/ 2 w 58"/>
                <a:gd name="T5" fmla="*/ 1 h 59"/>
                <a:gd name="T6" fmla="*/ 2 w 58"/>
                <a:gd name="T7" fmla="*/ 1 h 59"/>
                <a:gd name="T8" fmla="*/ 2 w 58"/>
                <a:gd name="T9" fmla="*/ 1 h 59"/>
                <a:gd name="T10" fmla="*/ 2 w 58"/>
                <a:gd name="T11" fmla="*/ 1 h 59"/>
                <a:gd name="T12" fmla="*/ 2 w 58"/>
                <a:gd name="T13" fmla="*/ 1 h 59"/>
                <a:gd name="T14" fmla="*/ 2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2 h 59"/>
                <a:gd name="T28" fmla="*/ 1 w 58"/>
                <a:gd name="T29" fmla="*/ 2 h 59"/>
                <a:gd name="T30" fmla="*/ 1 w 58"/>
                <a:gd name="T31" fmla="*/ 2 h 59"/>
                <a:gd name="T32" fmla="*/ 1 w 58"/>
                <a:gd name="T33" fmla="*/ 2 h 59"/>
                <a:gd name="T34" fmla="*/ 1 w 58"/>
                <a:gd name="T35" fmla="*/ 2 h 59"/>
                <a:gd name="T36" fmla="*/ 1 w 58"/>
                <a:gd name="T37" fmla="*/ 2 h 59"/>
                <a:gd name="T38" fmla="*/ 1 w 58"/>
                <a:gd name="T39" fmla="*/ 2 h 59"/>
                <a:gd name="T40" fmla="*/ 1 w 58"/>
                <a:gd name="T41" fmla="*/ 2 h 59"/>
                <a:gd name="T42" fmla="*/ 2 w 58"/>
                <a:gd name="T43" fmla="*/ 2 h 59"/>
                <a:gd name="T44" fmla="*/ 2 w 58"/>
                <a:gd name="T45" fmla="*/ 2 h 59"/>
                <a:gd name="T46" fmla="*/ 2 w 58"/>
                <a:gd name="T47" fmla="*/ 2 h 59"/>
                <a:gd name="T48" fmla="*/ 2 w 58"/>
                <a:gd name="T49" fmla="*/ 2 h 59"/>
                <a:gd name="T50" fmla="*/ 2 w 58"/>
                <a:gd name="T51" fmla="*/ 2 h 59"/>
                <a:gd name="T52" fmla="*/ 2 w 58"/>
                <a:gd name="T53" fmla="*/ 2 h 59"/>
                <a:gd name="T54" fmla="*/ 2 w 58"/>
                <a:gd name="T55" fmla="*/ 2 h 59"/>
                <a:gd name="T56" fmla="*/ 2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8" name="Freeform 424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9" name="Freeform 425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0" name="Freeform 426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4" name="Group 427"/>
          <p:cNvGrpSpPr>
            <a:grpSpLocks/>
          </p:cNvGrpSpPr>
          <p:nvPr/>
        </p:nvGrpSpPr>
        <p:grpSpPr bwMode="auto">
          <a:xfrm rot="10800000">
            <a:off x="7051675" y="44450"/>
            <a:ext cx="1912938" cy="2119313"/>
            <a:chOff x="2332" y="1554"/>
            <a:chExt cx="1105" cy="1218"/>
          </a:xfrm>
        </p:grpSpPr>
        <p:sp>
          <p:nvSpPr>
            <p:cNvPr id="2063" name="Freeform 428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2 h 60"/>
                <a:gd name="T2" fmla="*/ 0 w 61"/>
                <a:gd name="T3" fmla="*/ 2 h 60"/>
                <a:gd name="T4" fmla="*/ 0 w 61"/>
                <a:gd name="T5" fmla="*/ 2 h 60"/>
                <a:gd name="T6" fmla="*/ 0 w 61"/>
                <a:gd name="T7" fmla="*/ 2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1 w 61"/>
                <a:gd name="T19" fmla="*/ 1 h 60"/>
                <a:gd name="T20" fmla="*/ 1 w 61"/>
                <a:gd name="T21" fmla="*/ 1 h 60"/>
                <a:gd name="T22" fmla="*/ 1 w 61"/>
                <a:gd name="T23" fmla="*/ 1 h 60"/>
                <a:gd name="T24" fmla="*/ 1 w 61"/>
                <a:gd name="T25" fmla="*/ 1 h 60"/>
                <a:gd name="T26" fmla="*/ 1 w 61"/>
                <a:gd name="T27" fmla="*/ 2 h 60"/>
                <a:gd name="T28" fmla="*/ 1 w 61"/>
                <a:gd name="T29" fmla="*/ 2 h 60"/>
                <a:gd name="T30" fmla="*/ 1 w 61"/>
                <a:gd name="T31" fmla="*/ 2 h 60"/>
                <a:gd name="T32" fmla="*/ 0 w 61"/>
                <a:gd name="T33" fmla="*/ 2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429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 w 132"/>
                <a:gd name="T1" fmla="*/ 6 h 182"/>
                <a:gd name="T2" fmla="*/ 3 w 132"/>
                <a:gd name="T3" fmla="*/ 6 h 182"/>
                <a:gd name="T4" fmla="*/ 3 w 132"/>
                <a:gd name="T5" fmla="*/ 6 h 182"/>
                <a:gd name="T6" fmla="*/ 4 w 132"/>
                <a:gd name="T7" fmla="*/ 5 h 182"/>
                <a:gd name="T8" fmla="*/ 4 w 132"/>
                <a:gd name="T9" fmla="*/ 4 h 182"/>
                <a:gd name="T10" fmla="*/ 4 w 132"/>
                <a:gd name="T11" fmla="*/ 3 h 182"/>
                <a:gd name="T12" fmla="*/ 5 w 132"/>
                <a:gd name="T13" fmla="*/ 2 h 182"/>
                <a:gd name="T14" fmla="*/ 5 w 132"/>
                <a:gd name="T15" fmla="*/ 1 h 182"/>
                <a:gd name="T16" fmla="*/ 4 w 132"/>
                <a:gd name="T17" fmla="*/ 1 h 182"/>
                <a:gd name="T18" fmla="*/ 3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2 h 182"/>
                <a:gd name="T26" fmla="*/ 1 w 132"/>
                <a:gd name="T27" fmla="*/ 3 h 182"/>
                <a:gd name="T28" fmla="*/ 1 w 132"/>
                <a:gd name="T29" fmla="*/ 4 h 182"/>
                <a:gd name="T30" fmla="*/ 2 w 132"/>
                <a:gd name="T31" fmla="*/ 5 h 182"/>
                <a:gd name="T32" fmla="*/ 2 w 132"/>
                <a:gd name="T33" fmla="*/ 6 h 182"/>
                <a:gd name="T34" fmla="*/ 2 w 132"/>
                <a:gd name="T35" fmla="*/ 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430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 w 132"/>
                <a:gd name="T1" fmla="*/ 6 h 182"/>
                <a:gd name="T2" fmla="*/ 3 w 132"/>
                <a:gd name="T3" fmla="*/ 6 h 182"/>
                <a:gd name="T4" fmla="*/ 3 w 132"/>
                <a:gd name="T5" fmla="*/ 6 h 182"/>
                <a:gd name="T6" fmla="*/ 4 w 132"/>
                <a:gd name="T7" fmla="*/ 5 h 182"/>
                <a:gd name="T8" fmla="*/ 4 w 132"/>
                <a:gd name="T9" fmla="*/ 4 h 182"/>
                <a:gd name="T10" fmla="*/ 4 w 132"/>
                <a:gd name="T11" fmla="*/ 3 h 182"/>
                <a:gd name="T12" fmla="*/ 5 w 132"/>
                <a:gd name="T13" fmla="*/ 2 h 182"/>
                <a:gd name="T14" fmla="*/ 5 w 132"/>
                <a:gd name="T15" fmla="*/ 1 h 182"/>
                <a:gd name="T16" fmla="*/ 4 w 132"/>
                <a:gd name="T17" fmla="*/ 1 h 182"/>
                <a:gd name="T18" fmla="*/ 3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2 h 182"/>
                <a:gd name="T26" fmla="*/ 1 w 132"/>
                <a:gd name="T27" fmla="*/ 3 h 182"/>
                <a:gd name="T28" fmla="*/ 1 w 132"/>
                <a:gd name="T29" fmla="*/ 4 h 182"/>
                <a:gd name="T30" fmla="*/ 2 w 132"/>
                <a:gd name="T31" fmla="*/ 5 h 182"/>
                <a:gd name="T32" fmla="*/ 2 w 132"/>
                <a:gd name="T33" fmla="*/ 6 h 182"/>
                <a:gd name="T34" fmla="*/ 2 w 132"/>
                <a:gd name="T35" fmla="*/ 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431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6 w 177"/>
                <a:gd name="T1" fmla="*/ 5 h 146"/>
                <a:gd name="T2" fmla="*/ 6 w 177"/>
                <a:gd name="T3" fmla="*/ 4 h 146"/>
                <a:gd name="T4" fmla="*/ 6 w 177"/>
                <a:gd name="T5" fmla="*/ 4 h 146"/>
                <a:gd name="T6" fmla="*/ 6 w 177"/>
                <a:gd name="T7" fmla="*/ 3 h 146"/>
                <a:gd name="T8" fmla="*/ 5 w 177"/>
                <a:gd name="T9" fmla="*/ 2 h 146"/>
                <a:gd name="T10" fmla="*/ 4 w 177"/>
                <a:gd name="T11" fmla="*/ 2 h 146"/>
                <a:gd name="T12" fmla="*/ 3 w 177"/>
                <a:gd name="T13" fmla="*/ 1 h 146"/>
                <a:gd name="T14" fmla="*/ 3 w 177"/>
                <a:gd name="T15" fmla="*/ 0 h 146"/>
                <a:gd name="T16" fmla="*/ 2 w 177"/>
                <a:gd name="T17" fmla="*/ 1 h 146"/>
                <a:gd name="T18" fmla="*/ 1 w 177"/>
                <a:gd name="T19" fmla="*/ 2 h 146"/>
                <a:gd name="T20" fmla="*/ 1 w 177"/>
                <a:gd name="T21" fmla="*/ 2 h 146"/>
                <a:gd name="T22" fmla="*/ 0 w 177"/>
                <a:gd name="T23" fmla="*/ 3 h 146"/>
                <a:gd name="T24" fmla="*/ 1 w 177"/>
                <a:gd name="T25" fmla="*/ 3 h 146"/>
                <a:gd name="T26" fmla="*/ 1 w 177"/>
                <a:gd name="T27" fmla="*/ 4 h 146"/>
                <a:gd name="T28" fmla="*/ 1 w 177"/>
                <a:gd name="T29" fmla="*/ 4 h 146"/>
                <a:gd name="T30" fmla="*/ 1 w 177"/>
                <a:gd name="T31" fmla="*/ 4 h 146"/>
                <a:gd name="T32" fmla="*/ 2 w 177"/>
                <a:gd name="T33" fmla="*/ 5 h 146"/>
                <a:gd name="T34" fmla="*/ 2 w 177"/>
                <a:gd name="T35" fmla="*/ 5 h 146"/>
                <a:gd name="T36" fmla="*/ 3 w 177"/>
                <a:gd name="T37" fmla="*/ 5 h 146"/>
                <a:gd name="T38" fmla="*/ 4 w 177"/>
                <a:gd name="T39" fmla="*/ 5 h 146"/>
                <a:gd name="T40" fmla="*/ 4 w 177"/>
                <a:gd name="T41" fmla="*/ 5 h 146"/>
                <a:gd name="T42" fmla="*/ 5 w 177"/>
                <a:gd name="T43" fmla="*/ 5 h 146"/>
                <a:gd name="T44" fmla="*/ 5 w 177"/>
                <a:gd name="T45" fmla="*/ 5 h 146"/>
                <a:gd name="T46" fmla="*/ 5 w 177"/>
                <a:gd name="T47" fmla="*/ 5 h 146"/>
                <a:gd name="T48" fmla="*/ 6 w 177"/>
                <a:gd name="T49" fmla="*/ 5 h 146"/>
                <a:gd name="T50" fmla="*/ 6 w 177"/>
                <a:gd name="T51" fmla="*/ 5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432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6 w 178"/>
                <a:gd name="T1" fmla="*/ 0 h 143"/>
                <a:gd name="T2" fmla="*/ 6 w 178"/>
                <a:gd name="T3" fmla="*/ 0 h 143"/>
                <a:gd name="T4" fmla="*/ 6 w 178"/>
                <a:gd name="T5" fmla="*/ 0 h 143"/>
                <a:gd name="T6" fmla="*/ 5 w 178"/>
                <a:gd name="T7" fmla="*/ 0 h 143"/>
                <a:gd name="T8" fmla="*/ 5 w 178"/>
                <a:gd name="T9" fmla="*/ 0 h 143"/>
                <a:gd name="T10" fmla="*/ 5 w 178"/>
                <a:gd name="T11" fmla="*/ 0 h 143"/>
                <a:gd name="T12" fmla="*/ 4 w 178"/>
                <a:gd name="T13" fmla="*/ 0 h 143"/>
                <a:gd name="T14" fmla="*/ 4 w 178"/>
                <a:gd name="T15" fmla="*/ 0 h 143"/>
                <a:gd name="T16" fmla="*/ 3 w 178"/>
                <a:gd name="T17" fmla="*/ 0 h 143"/>
                <a:gd name="T18" fmla="*/ 2 w 178"/>
                <a:gd name="T19" fmla="*/ 0 h 143"/>
                <a:gd name="T20" fmla="*/ 2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1 h 143"/>
                <a:gd name="T28" fmla="*/ 1 w 178"/>
                <a:gd name="T29" fmla="*/ 1 h 143"/>
                <a:gd name="T30" fmla="*/ 0 w 178"/>
                <a:gd name="T31" fmla="*/ 2 h 143"/>
                <a:gd name="T32" fmla="*/ 1 w 178"/>
                <a:gd name="T33" fmla="*/ 2 h 143"/>
                <a:gd name="T34" fmla="*/ 1 w 178"/>
                <a:gd name="T35" fmla="*/ 3 h 143"/>
                <a:gd name="T36" fmla="*/ 2 w 178"/>
                <a:gd name="T37" fmla="*/ 4 h 143"/>
                <a:gd name="T38" fmla="*/ 3 w 178"/>
                <a:gd name="T39" fmla="*/ 4 h 143"/>
                <a:gd name="T40" fmla="*/ 3 w 178"/>
                <a:gd name="T41" fmla="*/ 4 h 143"/>
                <a:gd name="T42" fmla="*/ 4 w 178"/>
                <a:gd name="T43" fmla="*/ 3 h 143"/>
                <a:gd name="T44" fmla="*/ 5 w 178"/>
                <a:gd name="T45" fmla="*/ 2 h 143"/>
                <a:gd name="T46" fmla="*/ 6 w 178"/>
                <a:gd name="T47" fmla="*/ 1 h 143"/>
                <a:gd name="T48" fmla="*/ 6 w 178"/>
                <a:gd name="T49" fmla="*/ 1 h 143"/>
                <a:gd name="T50" fmla="*/ 6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433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3 w 132"/>
                <a:gd name="T1" fmla="*/ 0 h 181"/>
                <a:gd name="T2" fmla="*/ 2 w 132"/>
                <a:gd name="T3" fmla="*/ 0 h 181"/>
                <a:gd name="T4" fmla="*/ 2 w 132"/>
                <a:gd name="T5" fmla="*/ 0 h 181"/>
                <a:gd name="T6" fmla="*/ 2 w 132"/>
                <a:gd name="T7" fmla="*/ 0 h 181"/>
                <a:gd name="T8" fmla="*/ 1 w 132"/>
                <a:gd name="T9" fmla="*/ 1 h 181"/>
                <a:gd name="T10" fmla="*/ 1 w 132"/>
                <a:gd name="T11" fmla="*/ 2 h 181"/>
                <a:gd name="T12" fmla="*/ 0 w 132"/>
                <a:gd name="T13" fmla="*/ 3 h 181"/>
                <a:gd name="T14" fmla="*/ 1 w 132"/>
                <a:gd name="T15" fmla="*/ 4 h 181"/>
                <a:gd name="T16" fmla="*/ 1 w 132"/>
                <a:gd name="T17" fmla="*/ 5 h 181"/>
                <a:gd name="T18" fmla="*/ 2 w 132"/>
                <a:gd name="T19" fmla="*/ 5 h 181"/>
                <a:gd name="T20" fmla="*/ 4 w 132"/>
                <a:gd name="T21" fmla="*/ 5 h 181"/>
                <a:gd name="T22" fmla="*/ 4 w 132"/>
                <a:gd name="T23" fmla="*/ 4 h 181"/>
                <a:gd name="T24" fmla="*/ 5 w 132"/>
                <a:gd name="T25" fmla="*/ 3 h 181"/>
                <a:gd name="T26" fmla="*/ 4 w 132"/>
                <a:gd name="T27" fmla="*/ 2 h 181"/>
                <a:gd name="T28" fmla="*/ 4 w 132"/>
                <a:gd name="T29" fmla="*/ 1 h 181"/>
                <a:gd name="T30" fmla="*/ 4 w 132"/>
                <a:gd name="T31" fmla="*/ 0 h 181"/>
                <a:gd name="T32" fmla="*/ 3 w 132"/>
                <a:gd name="T33" fmla="*/ 0 h 181"/>
                <a:gd name="T34" fmla="*/ 3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434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2 h 144"/>
                <a:gd name="T6" fmla="*/ 0 w 177"/>
                <a:gd name="T7" fmla="*/ 2 h 144"/>
                <a:gd name="T8" fmla="*/ 1 w 177"/>
                <a:gd name="T9" fmla="*/ 3 h 144"/>
                <a:gd name="T10" fmla="*/ 1 w 177"/>
                <a:gd name="T11" fmla="*/ 4 h 144"/>
                <a:gd name="T12" fmla="*/ 2 w 177"/>
                <a:gd name="T13" fmla="*/ 5 h 144"/>
                <a:gd name="T14" fmla="*/ 3 w 177"/>
                <a:gd name="T15" fmla="*/ 5 h 144"/>
                <a:gd name="T16" fmla="*/ 4 w 177"/>
                <a:gd name="T17" fmla="*/ 5 h 144"/>
                <a:gd name="T18" fmla="*/ 5 w 177"/>
                <a:gd name="T19" fmla="*/ 4 h 144"/>
                <a:gd name="T20" fmla="*/ 5 w 177"/>
                <a:gd name="T21" fmla="*/ 3 h 144"/>
                <a:gd name="T22" fmla="*/ 5 w 177"/>
                <a:gd name="T23" fmla="*/ 3 h 144"/>
                <a:gd name="T24" fmla="*/ 5 w 177"/>
                <a:gd name="T25" fmla="*/ 2 h 144"/>
                <a:gd name="T26" fmla="*/ 5 w 177"/>
                <a:gd name="T27" fmla="*/ 2 h 144"/>
                <a:gd name="T28" fmla="*/ 5 w 177"/>
                <a:gd name="T29" fmla="*/ 1 h 144"/>
                <a:gd name="T30" fmla="*/ 4 w 177"/>
                <a:gd name="T31" fmla="*/ 1 h 144"/>
                <a:gd name="T32" fmla="*/ 4 w 177"/>
                <a:gd name="T33" fmla="*/ 1 h 144"/>
                <a:gd name="T34" fmla="*/ 3 w 177"/>
                <a:gd name="T35" fmla="*/ 1 h 144"/>
                <a:gd name="T36" fmla="*/ 3 w 177"/>
                <a:gd name="T37" fmla="*/ 1 h 144"/>
                <a:gd name="T38" fmla="*/ 2 w 177"/>
                <a:gd name="T39" fmla="*/ 1 h 144"/>
                <a:gd name="T40" fmla="*/ 1 w 177"/>
                <a:gd name="T41" fmla="*/ 1 h 144"/>
                <a:gd name="T42" fmla="*/ 1 w 177"/>
                <a:gd name="T43" fmla="*/ 0 h 144"/>
                <a:gd name="T44" fmla="*/ 1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435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4 h 143"/>
                <a:gd name="T2" fmla="*/ 1 w 180"/>
                <a:gd name="T3" fmla="*/ 5 h 143"/>
                <a:gd name="T4" fmla="*/ 1 w 180"/>
                <a:gd name="T5" fmla="*/ 5 h 143"/>
                <a:gd name="T6" fmla="*/ 1 w 180"/>
                <a:gd name="T7" fmla="*/ 5 h 143"/>
                <a:gd name="T8" fmla="*/ 2 w 180"/>
                <a:gd name="T9" fmla="*/ 5 h 143"/>
                <a:gd name="T10" fmla="*/ 2 w 180"/>
                <a:gd name="T11" fmla="*/ 5 h 143"/>
                <a:gd name="T12" fmla="*/ 2 w 180"/>
                <a:gd name="T13" fmla="*/ 5 h 143"/>
                <a:gd name="T14" fmla="*/ 3 w 180"/>
                <a:gd name="T15" fmla="*/ 5 h 143"/>
                <a:gd name="T16" fmla="*/ 4 w 180"/>
                <a:gd name="T17" fmla="*/ 5 h 143"/>
                <a:gd name="T18" fmla="*/ 4 w 180"/>
                <a:gd name="T19" fmla="*/ 5 h 143"/>
                <a:gd name="T20" fmla="*/ 5 w 180"/>
                <a:gd name="T21" fmla="*/ 5 h 143"/>
                <a:gd name="T22" fmla="*/ 5 w 180"/>
                <a:gd name="T23" fmla="*/ 4 h 143"/>
                <a:gd name="T24" fmla="*/ 6 w 180"/>
                <a:gd name="T25" fmla="*/ 4 h 143"/>
                <a:gd name="T26" fmla="*/ 6 w 180"/>
                <a:gd name="T27" fmla="*/ 4 h 143"/>
                <a:gd name="T28" fmla="*/ 6 w 180"/>
                <a:gd name="T29" fmla="*/ 3 h 143"/>
                <a:gd name="T30" fmla="*/ 6 w 180"/>
                <a:gd name="T31" fmla="*/ 3 h 143"/>
                <a:gd name="T32" fmla="*/ 6 w 180"/>
                <a:gd name="T33" fmla="*/ 2 h 143"/>
                <a:gd name="T34" fmla="*/ 6 w 180"/>
                <a:gd name="T35" fmla="*/ 2 h 143"/>
                <a:gd name="T36" fmla="*/ 5 w 180"/>
                <a:gd name="T37" fmla="*/ 1 h 143"/>
                <a:gd name="T38" fmla="*/ 4 w 180"/>
                <a:gd name="T39" fmla="*/ 0 h 143"/>
                <a:gd name="T40" fmla="*/ 3 w 180"/>
                <a:gd name="T41" fmla="*/ 1 h 143"/>
                <a:gd name="T42" fmla="*/ 2 w 180"/>
                <a:gd name="T43" fmla="*/ 1 h 143"/>
                <a:gd name="T44" fmla="*/ 2 w 180"/>
                <a:gd name="T45" fmla="*/ 2 h 143"/>
                <a:gd name="T46" fmla="*/ 1 w 180"/>
                <a:gd name="T47" fmla="*/ 3 h 143"/>
                <a:gd name="T48" fmla="*/ 1 w 180"/>
                <a:gd name="T49" fmla="*/ 4 h 143"/>
                <a:gd name="T50" fmla="*/ 0 w 180"/>
                <a:gd name="T51" fmla="*/ 4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436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437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3 h 73"/>
                <a:gd name="T2" fmla="*/ 1 w 52"/>
                <a:gd name="T3" fmla="*/ 3 h 73"/>
                <a:gd name="T4" fmla="*/ 2 w 52"/>
                <a:gd name="T5" fmla="*/ 3 h 73"/>
                <a:gd name="T6" fmla="*/ 2 w 52"/>
                <a:gd name="T7" fmla="*/ 2 h 73"/>
                <a:gd name="T8" fmla="*/ 2 w 52"/>
                <a:gd name="T9" fmla="*/ 2 h 73"/>
                <a:gd name="T10" fmla="*/ 2 w 52"/>
                <a:gd name="T11" fmla="*/ 2 h 73"/>
                <a:gd name="T12" fmla="*/ 2 w 52"/>
                <a:gd name="T13" fmla="*/ 1 h 73"/>
                <a:gd name="T14" fmla="*/ 2 w 52"/>
                <a:gd name="T15" fmla="*/ 1 h 73"/>
                <a:gd name="T16" fmla="*/ 2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2 h 73"/>
                <a:gd name="T28" fmla="*/ 1 w 52"/>
                <a:gd name="T29" fmla="*/ 2 h 73"/>
                <a:gd name="T30" fmla="*/ 1 w 52"/>
                <a:gd name="T31" fmla="*/ 2 h 73"/>
                <a:gd name="T32" fmla="*/ 1 w 52"/>
                <a:gd name="T33" fmla="*/ 3 h 73"/>
                <a:gd name="T34" fmla="*/ 1 w 52"/>
                <a:gd name="T35" fmla="*/ 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438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3 h 73"/>
                <a:gd name="T2" fmla="*/ 1 w 52"/>
                <a:gd name="T3" fmla="*/ 3 h 73"/>
                <a:gd name="T4" fmla="*/ 2 w 52"/>
                <a:gd name="T5" fmla="*/ 3 h 73"/>
                <a:gd name="T6" fmla="*/ 2 w 52"/>
                <a:gd name="T7" fmla="*/ 2 h 73"/>
                <a:gd name="T8" fmla="*/ 2 w 52"/>
                <a:gd name="T9" fmla="*/ 2 h 73"/>
                <a:gd name="T10" fmla="*/ 2 w 52"/>
                <a:gd name="T11" fmla="*/ 2 h 73"/>
                <a:gd name="T12" fmla="*/ 2 w 52"/>
                <a:gd name="T13" fmla="*/ 1 h 73"/>
                <a:gd name="T14" fmla="*/ 2 w 52"/>
                <a:gd name="T15" fmla="*/ 1 h 73"/>
                <a:gd name="T16" fmla="*/ 2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2 h 73"/>
                <a:gd name="T28" fmla="*/ 1 w 52"/>
                <a:gd name="T29" fmla="*/ 2 h 73"/>
                <a:gd name="T30" fmla="*/ 1 w 52"/>
                <a:gd name="T31" fmla="*/ 2 h 73"/>
                <a:gd name="T32" fmla="*/ 1 w 52"/>
                <a:gd name="T33" fmla="*/ 3 h 73"/>
                <a:gd name="T34" fmla="*/ 1 w 52"/>
                <a:gd name="T35" fmla="*/ 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439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3 w 71"/>
                <a:gd name="T1" fmla="*/ 2 h 58"/>
                <a:gd name="T2" fmla="*/ 3 w 71"/>
                <a:gd name="T3" fmla="*/ 2 h 58"/>
                <a:gd name="T4" fmla="*/ 3 w 71"/>
                <a:gd name="T5" fmla="*/ 2 h 58"/>
                <a:gd name="T6" fmla="*/ 2 w 71"/>
                <a:gd name="T7" fmla="*/ 2 h 58"/>
                <a:gd name="T8" fmla="*/ 2 w 71"/>
                <a:gd name="T9" fmla="*/ 1 h 58"/>
                <a:gd name="T10" fmla="*/ 2 w 71"/>
                <a:gd name="T11" fmla="*/ 1 h 58"/>
                <a:gd name="T12" fmla="*/ 2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2 h 58"/>
                <a:gd name="T22" fmla="*/ 1 w 71"/>
                <a:gd name="T23" fmla="*/ 2 h 58"/>
                <a:gd name="T24" fmla="*/ 1 w 71"/>
                <a:gd name="T25" fmla="*/ 2 h 58"/>
                <a:gd name="T26" fmla="*/ 1 w 71"/>
                <a:gd name="T27" fmla="*/ 2 h 58"/>
                <a:gd name="T28" fmla="*/ 2 w 71"/>
                <a:gd name="T29" fmla="*/ 2 h 58"/>
                <a:gd name="T30" fmla="*/ 2 w 71"/>
                <a:gd name="T31" fmla="*/ 2 h 58"/>
                <a:gd name="T32" fmla="*/ 2 w 71"/>
                <a:gd name="T33" fmla="*/ 2 h 58"/>
                <a:gd name="T34" fmla="*/ 3 w 71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440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3 w 71"/>
                <a:gd name="T1" fmla="*/ 0 h 57"/>
                <a:gd name="T2" fmla="*/ 3 w 71"/>
                <a:gd name="T3" fmla="*/ 0 h 57"/>
                <a:gd name="T4" fmla="*/ 2 w 71"/>
                <a:gd name="T5" fmla="*/ 0 h 57"/>
                <a:gd name="T6" fmla="*/ 2 w 71"/>
                <a:gd name="T7" fmla="*/ 0 h 57"/>
                <a:gd name="T8" fmla="*/ 2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1 h 57"/>
                <a:gd name="T20" fmla="*/ 1 w 71"/>
                <a:gd name="T21" fmla="*/ 1 h 57"/>
                <a:gd name="T22" fmla="*/ 1 w 71"/>
                <a:gd name="T23" fmla="*/ 1 h 57"/>
                <a:gd name="T24" fmla="*/ 2 w 71"/>
                <a:gd name="T25" fmla="*/ 1 h 57"/>
                <a:gd name="T26" fmla="*/ 2 w 71"/>
                <a:gd name="T27" fmla="*/ 1 h 57"/>
                <a:gd name="T28" fmla="*/ 2 w 71"/>
                <a:gd name="T29" fmla="*/ 1 h 57"/>
                <a:gd name="T30" fmla="*/ 2 w 71"/>
                <a:gd name="T31" fmla="*/ 0 h 57"/>
                <a:gd name="T32" fmla="*/ 3 w 71"/>
                <a:gd name="T33" fmla="*/ 0 h 57"/>
                <a:gd name="T34" fmla="*/ 3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441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1 h 73"/>
                <a:gd name="T12" fmla="*/ 0 w 52"/>
                <a:gd name="T13" fmla="*/ 1 h 73"/>
                <a:gd name="T14" fmla="*/ 1 w 52"/>
                <a:gd name="T15" fmla="*/ 1 h 73"/>
                <a:gd name="T16" fmla="*/ 1 w 52"/>
                <a:gd name="T17" fmla="*/ 2 h 73"/>
                <a:gd name="T18" fmla="*/ 1 w 52"/>
                <a:gd name="T19" fmla="*/ 2 h 73"/>
                <a:gd name="T20" fmla="*/ 2 w 52"/>
                <a:gd name="T21" fmla="*/ 2 h 73"/>
                <a:gd name="T22" fmla="*/ 2 w 52"/>
                <a:gd name="T23" fmla="*/ 1 h 73"/>
                <a:gd name="T24" fmla="*/ 2 w 52"/>
                <a:gd name="T25" fmla="*/ 1 h 73"/>
                <a:gd name="T26" fmla="*/ 2 w 52"/>
                <a:gd name="T27" fmla="*/ 1 h 73"/>
                <a:gd name="T28" fmla="*/ 2 w 52"/>
                <a:gd name="T29" fmla="*/ 0 h 73"/>
                <a:gd name="T30" fmla="*/ 2 w 52"/>
                <a:gd name="T31" fmla="*/ 0 h 73"/>
                <a:gd name="T32" fmla="*/ 2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442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1 h 57"/>
                <a:gd name="T10" fmla="*/ 1 w 71"/>
                <a:gd name="T11" fmla="*/ 1 h 57"/>
                <a:gd name="T12" fmla="*/ 1 w 71"/>
                <a:gd name="T13" fmla="*/ 1 h 57"/>
                <a:gd name="T14" fmla="*/ 2 w 71"/>
                <a:gd name="T15" fmla="*/ 1 h 57"/>
                <a:gd name="T16" fmla="*/ 2 w 71"/>
                <a:gd name="T17" fmla="*/ 1 h 57"/>
                <a:gd name="T18" fmla="*/ 3 w 71"/>
                <a:gd name="T19" fmla="*/ 1 h 57"/>
                <a:gd name="T20" fmla="*/ 3 w 71"/>
                <a:gd name="T21" fmla="*/ 0 h 57"/>
                <a:gd name="T22" fmla="*/ 3 w 71"/>
                <a:gd name="T23" fmla="*/ 0 h 57"/>
                <a:gd name="T24" fmla="*/ 2 w 71"/>
                <a:gd name="T25" fmla="*/ 0 h 57"/>
                <a:gd name="T26" fmla="*/ 2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443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1 h 57"/>
                <a:gd name="T2" fmla="*/ 1 w 71"/>
                <a:gd name="T3" fmla="*/ 1 h 57"/>
                <a:gd name="T4" fmla="*/ 1 w 71"/>
                <a:gd name="T5" fmla="*/ 1 h 57"/>
                <a:gd name="T6" fmla="*/ 1 w 71"/>
                <a:gd name="T7" fmla="*/ 1 h 57"/>
                <a:gd name="T8" fmla="*/ 1 w 71"/>
                <a:gd name="T9" fmla="*/ 1 h 57"/>
                <a:gd name="T10" fmla="*/ 2 w 71"/>
                <a:gd name="T11" fmla="*/ 1 h 57"/>
                <a:gd name="T12" fmla="*/ 2 w 71"/>
                <a:gd name="T13" fmla="*/ 1 h 57"/>
                <a:gd name="T14" fmla="*/ 3 w 71"/>
                <a:gd name="T15" fmla="*/ 1 h 57"/>
                <a:gd name="T16" fmla="*/ 3 w 71"/>
                <a:gd name="T17" fmla="*/ 1 h 57"/>
                <a:gd name="T18" fmla="*/ 3 w 71"/>
                <a:gd name="T19" fmla="*/ 0 h 57"/>
                <a:gd name="T20" fmla="*/ 2 w 71"/>
                <a:gd name="T21" fmla="*/ 0 h 57"/>
                <a:gd name="T22" fmla="*/ 2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1 h 57"/>
                <a:gd name="T32" fmla="*/ 1 w 71"/>
                <a:gd name="T33" fmla="*/ 1 h 57"/>
                <a:gd name="T34" fmla="*/ 0 w 71"/>
                <a:gd name="T35" fmla="*/ 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444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445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2 h 73"/>
                <a:gd name="T2" fmla="*/ 1 w 53"/>
                <a:gd name="T3" fmla="*/ 2 h 73"/>
                <a:gd name="T4" fmla="*/ 1 w 53"/>
                <a:gd name="T5" fmla="*/ 2 h 73"/>
                <a:gd name="T6" fmla="*/ 1 w 53"/>
                <a:gd name="T7" fmla="*/ 1 h 73"/>
                <a:gd name="T8" fmla="*/ 1 w 53"/>
                <a:gd name="T9" fmla="*/ 1 h 73"/>
                <a:gd name="T10" fmla="*/ 1 w 53"/>
                <a:gd name="T11" fmla="*/ 1 h 73"/>
                <a:gd name="T12" fmla="*/ 1 w 53"/>
                <a:gd name="T13" fmla="*/ 0 h 73"/>
                <a:gd name="T14" fmla="*/ 1 w 53"/>
                <a:gd name="T15" fmla="*/ 0 h 73"/>
                <a:gd name="T16" fmla="*/ 1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1 h 73"/>
                <a:gd name="T28" fmla="*/ 0 w 53"/>
                <a:gd name="T29" fmla="*/ 1 h 73"/>
                <a:gd name="T30" fmla="*/ 0 w 53"/>
                <a:gd name="T31" fmla="*/ 1 h 73"/>
                <a:gd name="T32" fmla="*/ 0 w 53"/>
                <a:gd name="T33" fmla="*/ 2 h 73"/>
                <a:gd name="T34" fmla="*/ 0 w 53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446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2 h 73"/>
                <a:gd name="T2" fmla="*/ 1 w 53"/>
                <a:gd name="T3" fmla="*/ 2 h 73"/>
                <a:gd name="T4" fmla="*/ 1 w 53"/>
                <a:gd name="T5" fmla="*/ 2 h 73"/>
                <a:gd name="T6" fmla="*/ 1 w 53"/>
                <a:gd name="T7" fmla="*/ 1 h 73"/>
                <a:gd name="T8" fmla="*/ 1 w 53"/>
                <a:gd name="T9" fmla="*/ 1 h 73"/>
                <a:gd name="T10" fmla="*/ 1 w 53"/>
                <a:gd name="T11" fmla="*/ 1 h 73"/>
                <a:gd name="T12" fmla="*/ 1 w 53"/>
                <a:gd name="T13" fmla="*/ 0 h 73"/>
                <a:gd name="T14" fmla="*/ 1 w 53"/>
                <a:gd name="T15" fmla="*/ 0 h 73"/>
                <a:gd name="T16" fmla="*/ 1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1 h 73"/>
                <a:gd name="T28" fmla="*/ 0 w 53"/>
                <a:gd name="T29" fmla="*/ 1 h 73"/>
                <a:gd name="T30" fmla="*/ 0 w 53"/>
                <a:gd name="T31" fmla="*/ 1 h 73"/>
                <a:gd name="T32" fmla="*/ 0 w 53"/>
                <a:gd name="T33" fmla="*/ 2 h 73"/>
                <a:gd name="T34" fmla="*/ 0 w 53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447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3 w 71"/>
                <a:gd name="T1" fmla="*/ 2 h 58"/>
                <a:gd name="T2" fmla="*/ 3 w 71"/>
                <a:gd name="T3" fmla="*/ 2 h 58"/>
                <a:gd name="T4" fmla="*/ 3 w 71"/>
                <a:gd name="T5" fmla="*/ 2 h 58"/>
                <a:gd name="T6" fmla="*/ 2 w 71"/>
                <a:gd name="T7" fmla="*/ 2 h 58"/>
                <a:gd name="T8" fmla="*/ 2 w 71"/>
                <a:gd name="T9" fmla="*/ 1 h 58"/>
                <a:gd name="T10" fmla="*/ 2 w 71"/>
                <a:gd name="T11" fmla="*/ 1 h 58"/>
                <a:gd name="T12" fmla="*/ 2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2 h 58"/>
                <a:gd name="T24" fmla="*/ 1 w 71"/>
                <a:gd name="T25" fmla="*/ 2 h 58"/>
                <a:gd name="T26" fmla="*/ 1 w 71"/>
                <a:gd name="T27" fmla="*/ 2 h 58"/>
                <a:gd name="T28" fmla="*/ 2 w 71"/>
                <a:gd name="T29" fmla="*/ 2 h 58"/>
                <a:gd name="T30" fmla="*/ 2 w 71"/>
                <a:gd name="T31" fmla="*/ 2 h 58"/>
                <a:gd name="T32" fmla="*/ 2 w 71"/>
                <a:gd name="T33" fmla="*/ 2 h 58"/>
                <a:gd name="T34" fmla="*/ 3 w 71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448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3 w 72"/>
                <a:gd name="T1" fmla="*/ 1 h 56"/>
                <a:gd name="T2" fmla="*/ 3 w 72"/>
                <a:gd name="T3" fmla="*/ 0 h 56"/>
                <a:gd name="T4" fmla="*/ 2 w 72"/>
                <a:gd name="T5" fmla="*/ 0 h 56"/>
                <a:gd name="T6" fmla="*/ 2 w 72"/>
                <a:gd name="T7" fmla="*/ 0 h 56"/>
                <a:gd name="T8" fmla="*/ 2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2 h 56"/>
                <a:gd name="T20" fmla="*/ 1 w 72"/>
                <a:gd name="T21" fmla="*/ 2 h 56"/>
                <a:gd name="T22" fmla="*/ 1 w 72"/>
                <a:gd name="T23" fmla="*/ 2 h 56"/>
                <a:gd name="T24" fmla="*/ 2 w 72"/>
                <a:gd name="T25" fmla="*/ 2 h 56"/>
                <a:gd name="T26" fmla="*/ 2 w 72"/>
                <a:gd name="T27" fmla="*/ 2 h 56"/>
                <a:gd name="T28" fmla="*/ 2 w 72"/>
                <a:gd name="T29" fmla="*/ 2 h 56"/>
                <a:gd name="T30" fmla="*/ 3 w 72"/>
                <a:gd name="T31" fmla="*/ 1 h 56"/>
                <a:gd name="T32" fmla="*/ 3 w 72"/>
                <a:gd name="T33" fmla="*/ 1 h 56"/>
                <a:gd name="T34" fmla="*/ 3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449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1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2 h 72"/>
                <a:gd name="T12" fmla="*/ 0 w 53"/>
                <a:gd name="T13" fmla="*/ 2 h 72"/>
                <a:gd name="T14" fmla="*/ 0 w 53"/>
                <a:gd name="T15" fmla="*/ 2 h 72"/>
                <a:gd name="T16" fmla="*/ 0 w 53"/>
                <a:gd name="T17" fmla="*/ 3 h 72"/>
                <a:gd name="T18" fmla="*/ 0 w 53"/>
                <a:gd name="T19" fmla="*/ 3 h 72"/>
                <a:gd name="T20" fmla="*/ 1 w 53"/>
                <a:gd name="T21" fmla="*/ 3 h 72"/>
                <a:gd name="T22" fmla="*/ 1 w 53"/>
                <a:gd name="T23" fmla="*/ 2 h 72"/>
                <a:gd name="T24" fmla="*/ 1 w 53"/>
                <a:gd name="T25" fmla="*/ 2 h 72"/>
                <a:gd name="T26" fmla="*/ 1 w 53"/>
                <a:gd name="T27" fmla="*/ 2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450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2 h 56"/>
                <a:gd name="T10" fmla="*/ 1 w 71"/>
                <a:gd name="T11" fmla="*/ 2 h 56"/>
                <a:gd name="T12" fmla="*/ 1 w 71"/>
                <a:gd name="T13" fmla="*/ 2 h 56"/>
                <a:gd name="T14" fmla="*/ 2 w 71"/>
                <a:gd name="T15" fmla="*/ 2 h 56"/>
                <a:gd name="T16" fmla="*/ 2 w 71"/>
                <a:gd name="T17" fmla="*/ 2 h 56"/>
                <a:gd name="T18" fmla="*/ 3 w 71"/>
                <a:gd name="T19" fmla="*/ 2 h 56"/>
                <a:gd name="T20" fmla="*/ 3 w 71"/>
                <a:gd name="T21" fmla="*/ 1 h 56"/>
                <a:gd name="T22" fmla="*/ 3 w 71"/>
                <a:gd name="T23" fmla="*/ 1 h 56"/>
                <a:gd name="T24" fmla="*/ 2 w 71"/>
                <a:gd name="T25" fmla="*/ 1 h 56"/>
                <a:gd name="T26" fmla="*/ 2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451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1 h 57"/>
                <a:gd name="T2" fmla="*/ 1 w 72"/>
                <a:gd name="T3" fmla="*/ 1 h 57"/>
                <a:gd name="T4" fmla="*/ 1 w 72"/>
                <a:gd name="T5" fmla="*/ 1 h 57"/>
                <a:gd name="T6" fmla="*/ 1 w 72"/>
                <a:gd name="T7" fmla="*/ 1 h 57"/>
                <a:gd name="T8" fmla="*/ 1 w 72"/>
                <a:gd name="T9" fmla="*/ 1 h 57"/>
                <a:gd name="T10" fmla="*/ 2 w 72"/>
                <a:gd name="T11" fmla="*/ 1 h 57"/>
                <a:gd name="T12" fmla="*/ 2 w 72"/>
                <a:gd name="T13" fmla="*/ 1 h 57"/>
                <a:gd name="T14" fmla="*/ 3 w 72"/>
                <a:gd name="T15" fmla="*/ 1 h 57"/>
                <a:gd name="T16" fmla="*/ 3 w 72"/>
                <a:gd name="T17" fmla="*/ 0 h 57"/>
                <a:gd name="T18" fmla="*/ 3 w 72"/>
                <a:gd name="T19" fmla="*/ 0 h 57"/>
                <a:gd name="T20" fmla="*/ 2 w 72"/>
                <a:gd name="T21" fmla="*/ 0 h 57"/>
                <a:gd name="T22" fmla="*/ 2 w 72"/>
                <a:gd name="T23" fmla="*/ 0 h 57"/>
                <a:gd name="T24" fmla="*/ 2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1 h 57"/>
                <a:gd name="T32" fmla="*/ 1 w 72"/>
                <a:gd name="T33" fmla="*/ 1 h 57"/>
                <a:gd name="T34" fmla="*/ 0 w 72"/>
                <a:gd name="T35" fmla="*/ 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452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453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2 h 73"/>
                <a:gd name="T2" fmla="*/ 1 w 52"/>
                <a:gd name="T3" fmla="*/ 2 h 73"/>
                <a:gd name="T4" fmla="*/ 2 w 52"/>
                <a:gd name="T5" fmla="*/ 2 h 73"/>
                <a:gd name="T6" fmla="*/ 2 w 52"/>
                <a:gd name="T7" fmla="*/ 1 h 73"/>
                <a:gd name="T8" fmla="*/ 2 w 52"/>
                <a:gd name="T9" fmla="*/ 1 h 73"/>
                <a:gd name="T10" fmla="*/ 2 w 52"/>
                <a:gd name="T11" fmla="*/ 1 h 73"/>
                <a:gd name="T12" fmla="*/ 2 w 52"/>
                <a:gd name="T13" fmla="*/ 0 h 73"/>
                <a:gd name="T14" fmla="*/ 2 w 52"/>
                <a:gd name="T15" fmla="*/ 0 h 73"/>
                <a:gd name="T16" fmla="*/ 2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2 h 73"/>
                <a:gd name="T34" fmla="*/ 1 w 52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54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2 h 73"/>
                <a:gd name="T2" fmla="*/ 1 w 52"/>
                <a:gd name="T3" fmla="*/ 2 h 73"/>
                <a:gd name="T4" fmla="*/ 2 w 52"/>
                <a:gd name="T5" fmla="*/ 2 h 73"/>
                <a:gd name="T6" fmla="*/ 2 w 52"/>
                <a:gd name="T7" fmla="*/ 1 h 73"/>
                <a:gd name="T8" fmla="*/ 2 w 52"/>
                <a:gd name="T9" fmla="*/ 1 h 73"/>
                <a:gd name="T10" fmla="*/ 2 w 52"/>
                <a:gd name="T11" fmla="*/ 1 h 73"/>
                <a:gd name="T12" fmla="*/ 2 w 52"/>
                <a:gd name="T13" fmla="*/ 0 h 73"/>
                <a:gd name="T14" fmla="*/ 2 w 52"/>
                <a:gd name="T15" fmla="*/ 0 h 73"/>
                <a:gd name="T16" fmla="*/ 2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2 h 73"/>
                <a:gd name="T34" fmla="*/ 1 w 52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55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2 w 72"/>
                <a:gd name="T1" fmla="*/ 1 h 58"/>
                <a:gd name="T2" fmla="*/ 2 w 72"/>
                <a:gd name="T3" fmla="*/ 1 h 58"/>
                <a:gd name="T4" fmla="*/ 2 w 72"/>
                <a:gd name="T5" fmla="*/ 1 h 58"/>
                <a:gd name="T6" fmla="*/ 2 w 72"/>
                <a:gd name="T7" fmla="*/ 1 h 58"/>
                <a:gd name="T8" fmla="*/ 1 w 72"/>
                <a:gd name="T9" fmla="*/ 0 h 58"/>
                <a:gd name="T10" fmla="*/ 1 w 72"/>
                <a:gd name="T11" fmla="*/ 0 h 58"/>
                <a:gd name="T12" fmla="*/ 1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1 h 58"/>
                <a:gd name="T24" fmla="*/ 0 w 72"/>
                <a:gd name="T25" fmla="*/ 1 h 58"/>
                <a:gd name="T26" fmla="*/ 0 w 72"/>
                <a:gd name="T27" fmla="*/ 1 h 58"/>
                <a:gd name="T28" fmla="*/ 1 w 72"/>
                <a:gd name="T29" fmla="*/ 1 h 58"/>
                <a:gd name="T30" fmla="*/ 1 w 72"/>
                <a:gd name="T31" fmla="*/ 1 h 58"/>
                <a:gd name="T32" fmla="*/ 1 w 72"/>
                <a:gd name="T33" fmla="*/ 1 h 58"/>
                <a:gd name="T34" fmla="*/ 2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56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2 w 72"/>
                <a:gd name="T1" fmla="*/ 1 h 56"/>
                <a:gd name="T2" fmla="*/ 2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2 h 56"/>
                <a:gd name="T20" fmla="*/ 0 w 72"/>
                <a:gd name="T21" fmla="*/ 2 h 56"/>
                <a:gd name="T22" fmla="*/ 0 w 72"/>
                <a:gd name="T23" fmla="*/ 2 h 56"/>
                <a:gd name="T24" fmla="*/ 1 w 72"/>
                <a:gd name="T25" fmla="*/ 2 h 56"/>
                <a:gd name="T26" fmla="*/ 1 w 72"/>
                <a:gd name="T27" fmla="*/ 2 h 56"/>
                <a:gd name="T28" fmla="*/ 1 w 72"/>
                <a:gd name="T29" fmla="*/ 2 h 56"/>
                <a:gd name="T30" fmla="*/ 2 w 72"/>
                <a:gd name="T31" fmla="*/ 1 h 56"/>
                <a:gd name="T32" fmla="*/ 2 w 72"/>
                <a:gd name="T33" fmla="*/ 1 h 56"/>
                <a:gd name="T34" fmla="*/ 2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57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2 h 72"/>
                <a:gd name="T12" fmla="*/ 0 w 53"/>
                <a:gd name="T13" fmla="*/ 2 h 72"/>
                <a:gd name="T14" fmla="*/ 1 w 53"/>
                <a:gd name="T15" fmla="*/ 2 h 72"/>
                <a:gd name="T16" fmla="*/ 1 w 53"/>
                <a:gd name="T17" fmla="*/ 3 h 72"/>
                <a:gd name="T18" fmla="*/ 1 w 53"/>
                <a:gd name="T19" fmla="*/ 3 h 72"/>
                <a:gd name="T20" fmla="*/ 2 w 53"/>
                <a:gd name="T21" fmla="*/ 3 h 72"/>
                <a:gd name="T22" fmla="*/ 2 w 53"/>
                <a:gd name="T23" fmla="*/ 2 h 72"/>
                <a:gd name="T24" fmla="*/ 2 w 53"/>
                <a:gd name="T25" fmla="*/ 2 h 72"/>
                <a:gd name="T26" fmla="*/ 2 w 53"/>
                <a:gd name="T27" fmla="*/ 2 h 72"/>
                <a:gd name="T28" fmla="*/ 2 w 53"/>
                <a:gd name="T29" fmla="*/ 1 h 72"/>
                <a:gd name="T30" fmla="*/ 2 w 53"/>
                <a:gd name="T31" fmla="*/ 1 h 72"/>
                <a:gd name="T32" fmla="*/ 2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58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2 h 57"/>
                <a:gd name="T10" fmla="*/ 0 w 72"/>
                <a:gd name="T11" fmla="*/ 2 h 57"/>
                <a:gd name="T12" fmla="*/ 1 w 72"/>
                <a:gd name="T13" fmla="*/ 2 h 57"/>
                <a:gd name="T14" fmla="*/ 1 w 72"/>
                <a:gd name="T15" fmla="*/ 2 h 57"/>
                <a:gd name="T16" fmla="*/ 1 w 72"/>
                <a:gd name="T17" fmla="*/ 2 h 57"/>
                <a:gd name="T18" fmla="*/ 2 w 72"/>
                <a:gd name="T19" fmla="*/ 2 h 57"/>
                <a:gd name="T20" fmla="*/ 2 w 72"/>
                <a:gd name="T21" fmla="*/ 1 h 57"/>
                <a:gd name="T22" fmla="*/ 2 w 72"/>
                <a:gd name="T23" fmla="*/ 1 h 57"/>
                <a:gd name="T24" fmla="*/ 1 w 72"/>
                <a:gd name="T25" fmla="*/ 1 h 57"/>
                <a:gd name="T26" fmla="*/ 1 w 72"/>
                <a:gd name="T27" fmla="*/ 1 h 57"/>
                <a:gd name="T28" fmla="*/ 1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59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2 h 58"/>
                <a:gd name="T2" fmla="*/ 0 w 72"/>
                <a:gd name="T3" fmla="*/ 2 h 58"/>
                <a:gd name="T4" fmla="*/ 0 w 72"/>
                <a:gd name="T5" fmla="*/ 2 h 58"/>
                <a:gd name="T6" fmla="*/ 0 w 72"/>
                <a:gd name="T7" fmla="*/ 2 h 58"/>
                <a:gd name="T8" fmla="*/ 1 w 72"/>
                <a:gd name="T9" fmla="*/ 2 h 58"/>
                <a:gd name="T10" fmla="*/ 1 w 72"/>
                <a:gd name="T11" fmla="*/ 2 h 58"/>
                <a:gd name="T12" fmla="*/ 1 w 72"/>
                <a:gd name="T13" fmla="*/ 2 h 58"/>
                <a:gd name="T14" fmla="*/ 2 w 72"/>
                <a:gd name="T15" fmla="*/ 2 h 58"/>
                <a:gd name="T16" fmla="*/ 2 w 72"/>
                <a:gd name="T17" fmla="*/ 1 h 58"/>
                <a:gd name="T18" fmla="*/ 2 w 72"/>
                <a:gd name="T19" fmla="*/ 1 h 58"/>
                <a:gd name="T20" fmla="*/ 1 w 72"/>
                <a:gd name="T21" fmla="*/ 1 h 58"/>
                <a:gd name="T22" fmla="*/ 1 w 72"/>
                <a:gd name="T23" fmla="*/ 0 h 58"/>
                <a:gd name="T24" fmla="*/ 1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2 h 58"/>
                <a:gd name="T32" fmla="*/ 0 w 72"/>
                <a:gd name="T33" fmla="*/ 2 h 58"/>
                <a:gd name="T34" fmla="*/ 0 w 72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460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5 w 144"/>
                <a:gd name="T1" fmla="*/ 0 h 167"/>
                <a:gd name="T2" fmla="*/ 5 w 144"/>
                <a:gd name="T3" fmla="*/ 1 h 167"/>
                <a:gd name="T4" fmla="*/ 5 w 144"/>
                <a:gd name="T5" fmla="*/ 2 h 167"/>
                <a:gd name="T6" fmla="*/ 5 w 144"/>
                <a:gd name="T7" fmla="*/ 3 h 167"/>
                <a:gd name="T8" fmla="*/ 4 w 144"/>
                <a:gd name="T9" fmla="*/ 4 h 167"/>
                <a:gd name="T10" fmla="*/ 4 w 144"/>
                <a:gd name="T11" fmla="*/ 5 h 167"/>
                <a:gd name="T12" fmla="*/ 3 w 144"/>
                <a:gd name="T13" fmla="*/ 5 h 167"/>
                <a:gd name="T14" fmla="*/ 2 w 144"/>
                <a:gd name="T15" fmla="*/ 6 h 167"/>
                <a:gd name="T16" fmla="*/ 2 w 144"/>
                <a:gd name="T17" fmla="*/ 6 h 167"/>
                <a:gd name="T18" fmla="*/ 1 w 144"/>
                <a:gd name="T19" fmla="*/ 6 h 167"/>
                <a:gd name="T20" fmla="*/ 1 w 144"/>
                <a:gd name="T21" fmla="*/ 5 h 167"/>
                <a:gd name="T22" fmla="*/ 0 w 144"/>
                <a:gd name="T23" fmla="*/ 5 h 167"/>
                <a:gd name="T24" fmla="*/ 1 w 144"/>
                <a:gd name="T25" fmla="*/ 4 h 167"/>
                <a:gd name="T26" fmla="*/ 1 w 144"/>
                <a:gd name="T27" fmla="*/ 4 h 167"/>
                <a:gd name="T28" fmla="*/ 1 w 144"/>
                <a:gd name="T29" fmla="*/ 3 h 167"/>
                <a:gd name="T30" fmla="*/ 2 w 144"/>
                <a:gd name="T31" fmla="*/ 3 h 167"/>
                <a:gd name="T32" fmla="*/ 2 w 144"/>
                <a:gd name="T33" fmla="*/ 3 h 167"/>
                <a:gd name="T34" fmla="*/ 3 w 144"/>
                <a:gd name="T35" fmla="*/ 3 h 167"/>
                <a:gd name="T36" fmla="*/ 3 w 144"/>
                <a:gd name="T37" fmla="*/ 3 h 167"/>
                <a:gd name="T38" fmla="*/ 4 w 144"/>
                <a:gd name="T39" fmla="*/ 2 h 167"/>
                <a:gd name="T40" fmla="*/ 4 w 144"/>
                <a:gd name="T41" fmla="*/ 2 h 167"/>
                <a:gd name="T42" fmla="*/ 5 w 144"/>
                <a:gd name="T43" fmla="*/ 1 h 167"/>
                <a:gd name="T44" fmla="*/ 5 w 144"/>
                <a:gd name="T45" fmla="*/ 1 h 167"/>
                <a:gd name="T46" fmla="*/ 5 w 144"/>
                <a:gd name="T47" fmla="*/ 1 h 167"/>
                <a:gd name="T48" fmla="*/ 5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461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7 w 204"/>
                <a:gd name="T1" fmla="*/ 0 h 82"/>
                <a:gd name="T2" fmla="*/ 7 w 204"/>
                <a:gd name="T3" fmla="*/ 0 h 82"/>
                <a:gd name="T4" fmla="*/ 6 w 204"/>
                <a:gd name="T5" fmla="*/ 0 h 82"/>
                <a:gd name="T6" fmla="*/ 6 w 204"/>
                <a:gd name="T7" fmla="*/ 0 h 82"/>
                <a:gd name="T8" fmla="*/ 6 w 204"/>
                <a:gd name="T9" fmla="*/ 1 h 82"/>
                <a:gd name="T10" fmla="*/ 5 w 204"/>
                <a:gd name="T11" fmla="*/ 1 h 82"/>
                <a:gd name="T12" fmla="*/ 5 w 204"/>
                <a:gd name="T13" fmla="*/ 1 h 82"/>
                <a:gd name="T14" fmla="*/ 4 w 204"/>
                <a:gd name="T15" fmla="*/ 2 h 82"/>
                <a:gd name="T16" fmla="*/ 4 w 204"/>
                <a:gd name="T17" fmla="*/ 2 h 82"/>
                <a:gd name="T18" fmla="*/ 4 w 204"/>
                <a:gd name="T19" fmla="*/ 2 h 82"/>
                <a:gd name="T20" fmla="*/ 3 w 204"/>
                <a:gd name="T21" fmla="*/ 2 h 82"/>
                <a:gd name="T22" fmla="*/ 3 w 204"/>
                <a:gd name="T23" fmla="*/ 2 h 82"/>
                <a:gd name="T24" fmla="*/ 2 w 204"/>
                <a:gd name="T25" fmla="*/ 2 h 82"/>
                <a:gd name="T26" fmla="*/ 2 w 204"/>
                <a:gd name="T27" fmla="*/ 2 h 82"/>
                <a:gd name="T28" fmla="*/ 2 w 204"/>
                <a:gd name="T29" fmla="*/ 2 h 82"/>
                <a:gd name="T30" fmla="*/ 1 w 204"/>
                <a:gd name="T31" fmla="*/ 2 h 82"/>
                <a:gd name="T32" fmla="*/ 1 w 204"/>
                <a:gd name="T33" fmla="*/ 2 h 82"/>
                <a:gd name="T34" fmla="*/ 1 w 204"/>
                <a:gd name="T35" fmla="*/ 1 h 82"/>
                <a:gd name="T36" fmla="*/ 0 w 204"/>
                <a:gd name="T37" fmla="*/ 1 h 82"/>
                <a:gd name="T38" fmla="*/ 1 w 204"/>
                <a:gd name="T39" fmla="*/ 0 h 82"/>
                <a:gd name="T40" fmla="*/ 1 w 204"/>
                <a:gd name="T41" fmla="*/ 0 h 82"/>
                <a:gd name="T42" fmla="*/ 2 w 204"/>
                <a:gd name="T43" fmla="*/ 0 h 82"/>
                <a:gd name="T44" fmla="*/ 2 w 204"/>
                <a:gd name="T45" fmla="*/ 0 h 82"/>
                <a:gd name="T46" fmla="*/ 3 w 204"/>
                <a:gd name="T47" fmla="*/ 0 h 82"/>
                <a:gd name="T48" fmla="*/ 3 w 204"/>
                <a:gd name="T49" fmla="*/ 0 h 82"/>
                <a:gd name="T50" fmla="*/ 4 w 204"/>
                <a:gd name="T51" fmla="*/ 0 h 82"/>
                <a:gd name="T52" fmla="*/ 4 w 204"/>
                <a:gd name="T53" fmla="*/ 0 h 82"/>
                <a:gd name="T54" fmla="*/ 5 w 204"/>
                <a:gd name="T55" fmla="*/ 0 h 82"/>
                <a:gd name="T56" fmla="*/ 5 w 204"/>
                <a:gd name="T57" fmla="*/ 0 h 82"/>
                <a:gd name="T58" fmla="*/ 6 w 204"/>
                <a:gd name="T59" fmla="*/ 0 h 82"/>
                <a:gd name="T60" fmla="*/ 6 w 204"/>
                <a:gd name="T61" fmla="*/ 0 h 82"/>
                <a:gd name="T62" fmla="*/ 7 w 204"/>
                <a:gd name="T63" fmla="*/ 0 h 82"/>
                <a:gd name="T64" fmla="*/ 7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462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2 w 84"/>
                <a:gd name="T3" fmla="*/ 1 h 208"/>
                <a:gd name="T4" fmla="*/ 2 w 84"/>
                <a:gd name="T5" fmla="*/ 2 h 208"/>
                <a:gd name="T6" fmla="*/ 3 w 84"/>
                <a:gd name="T7" fmla="*/ 3 h 208"/>
                <a:gd name="T8" fmla="*/ 3 w 84"/>
                <a:gd name="T9" fmla="*/ 4 h 208"/>
                <a:gd name="T10" fmla="*/ 3 w 84"/>
                <a:gd name="T11" fmla="*/ 4 h 208"/>
                <a:gd name="T12" fmla="*/ 3 w 84"/>
                <a:gd name="T13" fmla="*/ 5 h 208"/>
                <a:gd name="T14" fmla="*/ 3 w 84"/>
                <a:gd name="T15" fmla="*/ 6 h 208"/>
                <a:gd name="T16" fmla="*/ 2 w 84"/>
                <a:gd name="T17" fmla="*/ 7 h 208"/>
                <a:gd name="T18" fmla="*/ 2 w 84"/>
                <a:gd name="T19" fmla="*/ 7 h 208"/>
                <a:gd name="T20" fmla="*/ 1 w 84"/>
                <a:gd name="T21" fmla="*/ 7 h 208"/>
                <a:gd name="T22" fmla="*/ 1 w 84"/>
                <a:gd name="T23" fmla="*/ 7 h 208"/>
                <a:gd name="T24" fmla="*/ 1 w 84"/>
                <a:gd name="T25" fmla="*/ 6 h 208"/>
                <a:gd name="T26" fmla="*/ 0 w 84"/>
                <a:gd name="T27" fmla="*/ 6 h 208"/>
                <a:gd name="T28" fmla="*/ 1 w 84"/>
                <a:gd name="T29" fmla="*/ 5 h 208"/>
                <a:gd name="T30" fmla="*/ 1 w 84"/>
                <a:gd name="T31" fmla="*/ 5 h 208"/>
                <a:gd name="T32" fmla="*/ 1 w 84"/>
                <a:gd name="T33" fmla="*/ 4 h 208"/>
                <a:gd name="T34" fmla="*/ 2 w 84"/>
                <a:gd name="T35" fmla="*/ 3 h 208"/>
                <a:gd name="T36" fmla="*/ 2 w 84"/>
                <a:gd name="T37" fmla="*/ 2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463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2 w 144"/>
                <a:gd name="T5" fmla="*/ 0 h 170"/>
                <a:gd name="T6" fmla="*/ 3 w 144"/>
                <a:gd name="T7" fmla="*/ 1 h 170"/>
                <a:gd name="T8" fmla="*/ 4 w 144"/>
                <a:gd name="T9" fmla="*/ 1 h 170"/>
                <a:gd name="T10" fmla="*/ 4 w 144"/>
                <a:gd name="T11" fmla="*/ 2 h 170"/>
                <a:gd name="T12" fmla="*/ 5 w 144"/>
                <a:gd name="T13" fmla="*/ 2 h 170"/>
                <a:gd name="T14" fmla="*/ 5 w 144"/>
                <a:gd name="T15" fmla="*/ 3 h 170"/>
                <a:gd name="T16" fmla="*/ 5 w 144"/>
                <a:gd name="T17" fmla="*/ 4 h 170"/>
                <a:gd name="T18" fmla="*/ 5 w 144"/>
                <a:gd name="T19" fmla="*/ 4 h 170"/>
                <a:gd name="T20" fmla="*/ 4 w 144"/>
                <a:gd name="T21" fmla="*/ 5 h 170"/>
                <a:gd name="T22" fmla="*/ 4 w 144"/>
                <a:gd name="T23" fmla="*/ 5 h 170"/>
                <a:gd name="T24" fmla="*/ 3 w 144"/>
                <a:gd name="T25" fmla="*/ 5 h 170"/>
                <a:gd name="T26" fmla="*/ 3 w 144"/>
                <a:gd name="T27" fmla="*/ 4 h 170"/>
                <a:gd name="T28" fmla="*/ 3 w 144"/>
                <a:gd name="T29" fmla="*/ 4 h 170"/>
                <a:gd name="T30" fmla="*/ 2 w 144"/>
                <a:gd name="T31" fmla="*/ 3 h 170"/>
                <a:gd name="T32" fmla="*/ 3 w 144"/>
                <a:gd name="T33" fmla="*/ 3 h 170"/>
                <a:gd name="T34" fmla="*/ 3 w 144"/>
                <a:gd name="T35" fmla="*/ 2 h 170"/>
                <a:gd name="T36" fmla="*/ 2 w 144"/>
                <a:gd name="T37" fmla="*/ 1 h 170"/>
                <a:gd name="T38" fmla="*/ 2 w 144"/>
                <a:gd name="T39" fmla="*/ 1 h 170"/>
                <a:gd name="T40" fmla="*/ 2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464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1 w 199"/>
                <a:gd name="T7" fmla="*/ 0 h 103"/>
                <a:gd name="T8" fmla="*/ 1 w 199"/>
                <a:gd name="T9" fmla="*/ 0 h 103"/>
                <a:gd name="T10" fmla="*/ 2 w 199"/>
                <a:gd name="T11" fmla="*/ 0 h 103"/>
                <a:gd name="T12" fmla="*/ 2 w 199"/>
                <a:gd name="T13" fmla="*/ 0 h 103"/>
                <a:gd name="T14" fmla="*/ 3 w 199"/>
                <a:gd name="T15" fmla="*/ 0 h 103"/>
                <a:gd name="T16" fmla="*/ 3 w 199"/>
                <a:gd name="T17" fmla="*/ 0 h 103"/>
                <a:gd name="T18" fmla="*/ 4 w 199"/>
                <a:gd name="T19" fmla="*/ 0 h 103"/>
                <a:gd name="T20" fmla="*/ 4 w 199"/>
                <a:gd name="T21" fmla="*/ 0 h 103"/>
                <a:gd name="T22" fmla="*/ 4 w 199"/>
                <a:gd name="T23" fmla="*/ 0 h 103"/>
                <a:gd name="T24" fmla="*/ 5 w 199"/>
                <a:gd name="T25" fmla="*/ 0 h 103"/>
                <a:gd name="T26" fmla="*/ 5 w 199"/>
                <a:gd name="T27" fmla="*/ 0 h 103"/>
                <a:gd name="T28" fmla="*/ 5 w 199"/>
                <a:gd name="T29" fmla="*/ 1 h 103"/>
                <a:gd name="T30" fmla="*/ 5 w 199"/>
                <a:gd name="T31" fmla="*/ 1 h 103"/>
                <a:gd name="T32" fmla="*/ 6 w 199"/>
                <a:gd name="T33" fmla="*/ 1 h 103"/>
                <a:gd name="T34" fmla="*/ 6 w 199"/>
                <a:gd name="T35" fmla="*/ 2 h 103"/>
                <a:gd name="T36" fmla="*/ 6 w 199"/>
                <a:gd name="T37" fmla="*/ 2 h 103"/>
                <a:gd name="T38" fmla="*/ 5 w 199"/>
                <a:gd name="T39" fmla="*/ 3 h 103"/>
                <a:gd name="T40" fmla="*/ 5 w 199"/>
                <a:gd name="T41" fmla="*/ 3 h 103"/>
                <a:gd name="T42" fmla="*/ 4 w 199"/>
                <a:gd name="T43" fmla="*/ 3 h 103"/>
                <a:gd name="T44" fmla="*/ 4 w 199"/>
                <a:gd name="T45" fmla="*/ 2 h 103"/>
                <a:gd name="T46" fmla="*/ 3 w 199"/>
                <a:gd name="T47" fmla="*/ 2 h 103"/>
                <a:gd name="T48" fmla="*/ 3 w 199"/>
                <a:gd name="T49" fmla="*/ 1 h 103"/>
                <a:gd name="T50" fmla="*/ 3 w 199"/>
                <a:gd name="T51" fmla="*/ 1 h 103"/>
                <a:gd name="T52" fmla="*/ 2 w 199"/>
                <a:gd name="T53" fmla="*/ 1 h 103"/>
                <a:gd name="T54" fmla="*/ 2 w 199"/>
                <a:gd name="T55" fmla="*/ 0 h 103"/>
                <a:gd name="T56" fmla="*/ 1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465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2 w 107"/>
                <a:gd name="T1" fmla="*/ 0 h 195"/>
                <a:gd name="T2" fmla="*/ 3 w 107"/>
                <a:gd name="T3" fmla="*/ 1 h 195"/>
                <a:gd name="T4" fmla="*/ 3 w 107"/>
                <a:gd name="T5" fmla="*/ 2 h 195"/>
                <a:gd name="T6" fmla="*/ 3 w 107"/>
                <a:gd name="T7" fmla="*/ 3 h 195"/>
                <a:gd name="T8" fmla="*/ 3 w 107"/>
                <a:gd name="T9" fmla="*/ 4 h 195"/>
                <a:gd name="T10" fmla="*/ 3 w 107"/>
                <a:gd name="T11" fmla="*/ 5 h 195"/>
                <a:gd name="T12" fmla="*/ 2 w 107"/>
                <a:gd name="T13" fmla="*/ 6 h 195"/>
                <a:gd name="T14" fmla="*/ 2 w 107"/>
                <a:gd name="T15" fmla="*/ 6 h 195"/>
                <a:gd name="T16" fmla="*/ 1 w 107"/>
                <a:gd name="T17" fmla="*/ 7 h 195"/>
                <a:gd name="T18" fmla="*/ 0 w 107"/>
                <a:gd name="T19" fmla="*/ 7 h 195"/>
                <a:gd name="T20" fmla="*/ 0 w 107"/>
                <a:gd name="T21" fmla="*/ 6 h 195"/>
                <a:gd name="T22" fmla="*/ 0 w 107"/>
                <a:gd name="T23" fmla="*/ 6 h 195"/>
                <a:gd name="T24" fmla="*/ 0 w 107"/>
                <a:gd name="T25" fmla="*/ 6 h 195"/>
                <a:gd name="T26" fmla="*/ 0 w 107"/>
                <a:gd name="T27" fmla="*/ 5 h 195"/>
                <a:gd name="T28" fmla="*/ 0 w 107"/>
                <a:gd name="T29" fmla="*/ 4 h 195"/>
                <a:gd name="T30" fmla="*/ 0 w 107"/>
                <a:gd name="T31" fmla="*/ 4 h 195"/>
                <a:gd name="T32" fmla="*/ 1 w 107"/>
                <a:gd name="T33" fmla="*/ 4 h 195"/>
                <a:gd name="T34" fmla="*/ 1 w 107"/>
                <a:gd name="T35" fmla="*/ 3 h 195"/>
                <a:gd name="T36" fmla="*/ 2 w 107"/>
                <a:gd name="T37" fmla="*/ 3 h 195"/>
                <a:gd name="T38" fmla="*/ 2 w 107"/>
                <a:gd name="T39" fmla="*/ 2 h 195"/>
                <a:gd name="T40" fmla="*/ 2 w 107"/>
                <a:gd name="T41" fmla="*/ 2 h 195"/>
                <a:gd name="T42" fmla="*/ 2 w 107"/>
                <a:gd name="T43" fmla="*/ 1 h 195"/>
                <a:gd name="T44" fmla="*/ 2 w 107"/>
                <a:gd name="T45" fmla="*/ 1 h 195"/>
                <a:gd name="T46" fmla="*/ 2 w 107"/>
                <a:gd name="T47" fmla="*/ 1 h 195"/>
                <a:gd name="T48" fmla="*/ 2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466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5 w 183"/>
                <a:gd name="T1" fmla="*/ 0 h 126"/>
                <a:gd name="T2" fmla="*/ 5 w 183"/>
                <a:gd name="T3" fmla="*/ 1 h 126"/>
                <a:gd name="T4" fmla="*/ 4 w 183"/>
                <a:gd name="T5" fmla="*/ 2 h 126"/>
                <a:gd name="T6" fmla="*/ 4 w 183"/>
                <a:gd name="T7" fmla="*/ 3 h 126"/>
                <a:gd name="T8" fmla="*/ 3 w 183"/>
                <a:gd name="T9" fmla="*/ 3 h 126"/>
                <a:gd name="T10" fmla="*/ 3 w 183"/>
                <a:gd name="T11" fmla="*/ 4 h 126"/>
                <a:gd name="T12" fmla="*/ 2 w 183"/>
                <a:gd name="T13" fmla="*/ 4 h 126"/>
                <a:gd name="T14" fmla="*/ 1 w 183"/>
                <a:gd name="T15" fmla="*/ 4 h 126"/>
                <a:gd name="T16" fmla="*/ 0 w 183"/>
                <a:gd name="T17" fmla="*/ 4 h 126"/>
                <a:gd name="T18" fmla="*/ 0 w 183"/>
                <a:gd name="T19" fmla="*/ 4 h 126"/>
                <a:gd name="T20" fmla="*/ 0 w 183"/>
                <a:gd name="T21" fmla="*/ 3 h 126"/>
                <a:gd name="T22" fmla="*/ 0 w 183"/>
                <a:gd name="T23" fmla="*/ 3 h 126"/>
                <a:gd name="T24" fmla="*/ 0 w 183"/>
                <a:gd name="T25" fmla="*/ 3 h 126"/>
                <a:gd name="T26" fmla="*/ 0 w 183"/>
                <a:gd name="T27" fmla="*/ 2 h 126"/>
                <a:gd name="T28" fmla="*/ 1 w 183"/>
                <a:gd name="T29" fmla="*/ 2 h 126"/>
                <a:gd name="T30" fmla="*/ 1 w 183"/>
                <a:gd name="T31" fmla="*/ 2 h 126"/>
                <a:gd name="T32" fmla="*/ 2 w 183"/>
                <a:gd name="T33" fmla="*/ 2 h 126"/>
                <a:gd name="T34" fmla="*/ 3 w 183"/>
                <a:gd name="T35" fmla="*/ 2 h 126"/>
                <a:gd name="T36" fmla="*/ 3 w 183"/>
                <a:gd name="T37" fmla="*/ 2 h 126"/>
                <a:gd name="T38" fmla="*/ 4 w 183"/>
                <a:gd name="T39" fmla="*/ 2 h 126"/>
                <a:gd name="T40" fmla="*/ 4 w 183"/>
                <a:gd name="T41" fmla="*/ 1 h 126"/>
                <a:gd name="T42" fmla="*/ 5 w 183"/>
                <a:gd name="T43" fmla="*/ 1 h 126"/>
                <a:gd name="T44" fmla="*/ 5 w 183"/>
                <a:gd name="T45" fmla="*/ 1 h 126"/>
                <a:gd name="T46" fmla="*/ 5 w 183"/>
                <a:gd name="T47" fmla="*/ 1 h 126"/>
                <a:gd name="T48" fmla="*/ 5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 467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2 w 102"/>
                <a:gd name="T5" fmla="*/ 1 h 197"/>
                <a:gd name="T6" fmla="*/ 3 w 102"/>
                <a:gd name="T7" fmla="*/ 1 h 197"/>
                <a:gd name="T8" fmla="*/ 3 w 102"/>
                <a:gd name="T9" fmla="*/ 2 h 197"/>
                <a:gd name="T10" fmla="*/ 3 w 102"/>
                <a:gd name="T11" fmla="*/ 3 h 197"/>
                <a:gd name="T12" fmla="*/ 4 w 102"/>
                <a:gd name="T13" fmla="*/ 4 h 197"/>
                <a:gd name="T14" fmla="*/ 4 w 102"/>
                <a:gd name="T15" fmla="*/ 4 h 197"/>
                <a:gd name="T16" fmla="*/ 3 w 102"/>
                <a:gd name="T17" fmla="*/ 5 h 197"/>
                <a:gd name="T18" fmla="*/ 3 w 102"/>
                <a:gd name="T19" fmla="*/ 5 h 197"/>
                <a:gd name="T20" fmla="*/ 3 w 102"/>
                <a:gd name="T21" fmla="*/ 6 h 197"/>
                <a:gd name="T22" fmla="*/ 2 w 102"/>
                <a:gd name="T23" fmla="*/ 6 h 197"/>
                <a:gd name="T24" fmla="*/ 2 w 102"/>
                <a:gd name="T25" fmla="*/ 5 h 197"/>
                <a:gd name="T26" fmla="*/ 1 w 102"/>
                <a:gd name="T27" fmla="*/ 5 h 197"/>
                <a:gd name="T28" fmla="*/ 1 w 102"/>
                <a:gd name="T29" fmla="*/ 4 h 197"/>
                <a:gd name="T30" fmla="*/ 1 w 102"/>
                <a:gd name="T31" fmla="*/ 4 h 197"/>
                <a:gd name="T32" fmla="*/ 1 w 102"/>
                <a:gd name="T33" fmla="*/ 3 h 197"/>
                <a:gd name="T34" fmla="*/ 2 w 102"/>
                <a:gd name="T35" fmla="*/ 3 h 197"/>
                <a:gd name="T36" fmla="*/ 2 w 102"/>
                <a:gd name="T37" fmla="*/ 2 h 197"/>
                <a:gd name="T38" fmla="*/ 1 w 102"/>
                <a:gd name="T39" fmla="*/ 1 h 197"/>
                <a:gd name="T40" fmla="*/ 1 w 102"/>
                <a:gd name="T41" fmla="*/ 1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 468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2 w 180"/>
                <a:gd name="T5" fmla="*/ 0 h 129"/>
                <a:gd name="T6" fmla="*/ 3 w 180"/>
                <a:gd name="T7" fmla="*/ 0 h 129"/>
                <a:gd name="T8" fmla="*/ 4 w 180"/>
                <a:gd name="T9" fmla="*/ 0 h 129"/>
                <a:gd name="T10" fmla="*/ 5 w 180"/>
                <a:gd name="T11" fmla="*/ 0 h 129"/>
                <a:gd name="T12" fmla="*/ 5 w 180"/>
                <a:gd name="T13" fmla="*/ 1 h 129"/>
                <a:gd name="T14" fmla="*/ 6 w 180"/>
                <a:gd name="T15" fmla="*/ 2 h 129"/>
                <a:gd name="T16" fmla="*/ 6 w 180"/>
                <a:gd name="T17" fmla="*/ 2 h 129"/>
                <a:gd name="T18" fmla="*/ 6 w 180"/>
                <a:gd name="T19" fmla="*/ 3 h 129"/>
                <a:gd name="T20" fmla="*/ 6 w 180"/>
                <a:gd name="T21" fmla="*/ 3 h 129"/>
                <a:gd name="T22" fmla="*/ 5 w 180"/>
                <a:gd name="T23" fmla="*/ 4 h 129"/>
                <a:gd name="T24" fmla="*/ 5 w 180"/>
                <a:gd name="T25" fmla="*/ 4 h 129"/>
                <a:gd name="T26" fmla="*/ 4 w 180"/>
                <a:gd name="T27" fmla="*/ 3 h 129"/>
                <a:gd name="T28" fmla="*/ 4 w 180"/>
                <a:gd name="T29" fmla="*/ 3 h 129"/>
                <a:gd name="T30" fmla="*/ 4 w 180"/>
                <a:gd name="T31" fmla="*/ 2 h 129"/>
                <a:gd name="T32" fmla="*/ 3 w 180"/>
                <a:gd name="T33" fmla="*/ 2 h 129"/>
                <a:gd name="T34" fmla="*/ 3 w 180"/>
                <a:gd name="T35" fmla="*/ 1 h 129"/>
                <a:gd name="T36" fmla="*/ 3 w 180"/>
                <a:gd name="T37" fmla="*/ 1 h 129"/>
                <a:gd name="T38" fmla="*/ 2 w 180"/>
                <a:gd name="T39" fmla="*/ 0 h 129"/>
                <a:gd name="T40" fmla="*/ 2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469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1 h 85"/>
                <a:gd name="T2" fmla="*/ 1 w 206"/>
                <a:gd name="T3" fmla="*/ 1 h 85"/>
                <a:gd name="T4" fmla="*/ 1 w 206"/>
                <a:gd name="T5" fmla="*/ 1 h 85"/>
                <a:gd name="T6" fmla="*/ 2 w 206"/>
                <a:gd name="T7" fmla="*/ 0 h 85"/>
                <a:gd name="T8" fmla="*/ 2 w 206"/>
                <a:gd name="T9" fmla="*/ 0 h 85"/>
                <a:gd name="T10" fmla="*/ 2 w 206"/>
                <a:gd name="T11" fmla="*/ 0 h 85"/>
                <a:gd name="T12" fmla="*/ 3 w 206"/>
                <a:gd name="T13" fmla="*/ 0 h 85"/>
                <a:gd name="T14" fmla="*/ 3 w 206"/>
                <a:gd name="T15" fmla="*/ 0 h 85"/>
                <a:gd name="T16" fmla="*/ 4 w 206"/>
                <a:gd name="T17" fmla="*/ 0 h 85"/>
                <a:gd name="T18" fmla="*/ 4 w 206"/>
                <a:gd name="T19" fmla="*/ 0 h 85"/>
                <a:gd name="T20" fmla="*/ 5 w 206"/>
                <a:gd name="T21" fmla="*/ 0 h 85"/>
                <a:gd name="T22" fmla="*/ 5 w 206"/>
                <a:gd name="T23" fmla="*/ 0 h 85"/>
                <a:gd name="T24" fmla="*/ 5 w 206"/>
                <a:gd name="T25" fmla="*/ 0 h 85"/>
                <a:gd name="T26" fmla="*/ 6 w 206"/>
                <a:gd name="T27" fmla="*/ 0 h 85"/>
                <a:gd name="T28" fmla="*/ 6 w 206"/>
                <a:gd name="T29" fmla="*/ 0 h 85"/>
                <a:gd name="T30" fmla="*/ 6 w 206"/>
                <a:gd name="T31" fmla="*/ 0 h 85"/>
                <a:gd name="T32" fmla="*/ 7 w 206"/>
                <a:gd name="T33" fmla="*/ 0 h 85"/>
                <a:gd name="T34" fmla="*/ 7 w 206"/>
                <a:gd name="T35" fmla="*/ 1 h 85"/>
                <a:gd name="T36" fmla="*/ 7 w 206"/>
                <a:gd name="T37" fmla="*/ 1 h 85"/>
                <a:gd name="T38" fmla="*/ 7 w 206"/>
                <a:gd name="T39" fmla="*/ 2 h 85"/>
                <a:gd name="T40" fmla="*/ 6 w 206"/>
                <a:gd name="T41" fmla="*/ 2 h 85"/>
                <a:gd name="T42" fmla="*/ 6 w 206"/>
                <a:gd name="T43" fmla="*/ 2 h 85"/>
                <a:gd name="T44" fmla="*/ 5 w 206"/>
                <a:gd name="T45" fmla="*/ 2 h 85"/>
                <a:gd name="T46" fmla="*/ 5 w 206"/>
                <a:gd name="T47" fmla="*/ 2 h 85"/>
                <a:gd name="T48" fmla="*/ 4 w 206"/>
                <a:gd name="T49" fmla="*/ 1 h 85"/>
                <a:gd name="T50" fmla="*/ 4 w 206"/>
                <a:gd name="T51" fmla="*/ 1 h 85"/>
                <a:gd name="T52" fmla="*/ 3 w 206"/>
                <a:gd name="T53" fmla="*/ 1 h 85"/>
                <a:gd name="T54" fmla="*/ 3 w 206"/>
                <a:gd name="T55" fmla="*/ 1 h 85"/>
                <a:gd name="T56" fmla="*/ 2 w 206"/>
                <a:gd name="T57" fmla="*/ 1 h 85"/>
                <a:gd name="T58" fmla="*/ 1 w 206"/>
                <a:gd name="T59" fmla="*/ 1 h 85"/>
                <a:gd name="T60" fmla="*/ 1 w 206"/>
                <a:gd name="T61" fmla="*/ 1 h 85"/>
                <a:gd name="T62" fmla="*/ 1 w 206"/>
                <a:gd name="T63" fmla="*/ 1 h 85"/>
                <a:gd name="T64" fmla="*/ 0 w 206"/>
                <a:gd name="T65" fmla="*/ 1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470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2 w 147"/>
                <a:gd name="T5" fmla="*/ 0 h 95"/>
                <a:gd name="T6" fmla="*/ 3 w 147"/>
                <a:gd name="T7" fmla="*/ 0 h 95"/>
                <a:gd name="T8" fmla="*/ 3 w 147"/>
                <a:gd name="T9" fmla="*/ 0 h 95"/>
                <a:gd name="T10" fmla="*/ 4 w 147"/>
                <a:gd name="T11" fmla="*/ 0 h 95"/>
                <a:gd name="T12" fmla="*/ 4 w 147"/>
                <a:gd name="T13" fmla="*/ 0 h 95"/>
                <a:gd name="T14" fmla="*/ 5 w 147"/>
                <a:gd name="T15" fmla="*/ 1 h 95"/>
                <a:gd name="T16" fmla="*/ 5 w 147"/>
                <a:gd name="T17" fmla="*/ 1 h 95"/>
                <a:gd name="T18" fmla="*/ 5 w 147"/>
                <a:gd name="T19" fmla="*/ 2 h 95"/>
                <a:gd name="T20" fmla="*/ 5 w 147"/>
                <a:gd name="T21" fmla="*/ 2 h 95"/>
                <a:gd name="T22" fmla="*/ 5 w 147"/>
                <a:gd name="T23" fmla="*/ 2 h 95"/>
                <a:gd name="T24" fmla="*/ 4 w 147"/>
                <a:gd name="T25" fmla="*/ 2 h 95"/>
                <a:gd name="T26" fmla="*/ 4 w 147"/>
                <a:gd name="T27" fmla="*/ 2 h 95"/>
                <a:gd name="T28" fmla="*/ 3 w 147"/>
                <a:gd name="T29" fmla="*/ 2 h 95"/>
                <a:gd name="T30" fmla="*/ 3 w 147"/>
                <a:gd name="T31" fmla="*/ 2 h 95"/>
                <a:gd name="T32" fmla="*/ 3 w 147"/>
                <a:gd name="T33" fmla="*/ 1 h 95"/>
                <a:gd name="T34" fmla="*/ 3 w 147"/>
                <a:gd name="T35" fmla="*/ 1 h 95"/>
                <a:gd name="T36" fmla="*/ 2 w 147"/>
                <a:gd name="T37" fmla="*/ 1 h 95"/>
                <a:gd name="T38" fmla="*/ 2 w 147"/>
                <a:gd name="T39" fmla="*/ 0 h 95"/>
                <a:gd name="T40" fmla="*/ 2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Freeform 471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1 w 87"/>
                <a:gd name="T5" fmla="*/ 1 h 154"/>
                <a:gd name="T6" fmla="*/ 1 w 87"/>
                <a:gd name="T7" fmla="*/ 2 h 154"/>
                <a:gd name="T8" fmla="*/ 2 w 87"/>
                <a:gd name="T9" fmla="*/ 2 h 154"/>
                <a:gd name="T10" fmla="*/ 2 w 87"/>
                <a:gd name="T11" fmla="*/ 3 h 154"/>
                <a:gd name="T12" fmla="*/ 2 w 87"/>
                <a:gd name="T13" fmla="*/ 4 h 154"/>
                <a:gd name="T14" fmla="*/ 2 w 87"/>
                <a:gd name="T15" fmla="*/ 4 h 154"/>
                <a:gd name="T16" fmla="*/ 2 w 87"/>
                <a:gd name="T17" fmla="*/ 5 h 154"/>
                <a:gd name="T18" fmla="*/ 2 w 87"/>
                <a:gd name="T19" fmla="*/ 5 h 154"/>
                <a:gd name="T20" fmla="*/ 1 w 87"/>
                <a:gd name="T21" fmla="*/ 5 h 154"/>
                <a:gd name="T22" fmla="*/ 1 w 87"/>
                <a:gd name="T23" fmla="*/ 5 h 154"/>
                <a:gd name="T24" fmla="*/ 1 w 87"/>
                <a:gd name="T25" fmla="*/ 5 h 154"/>
                <a:gd name="T26" fmla="*/ 0 w 87"/>
                <a:gd name="T27" fmla="*/ 5 h 154"/>
                <a:gd name="T28" fmla="*/ 0 w 87"/>
                <a:gd name="T29" fmla="*/ 4 h 154"/>
                <a:gd name="T30" fmla="*/ 0 w 87"/>
                <a:gd name="T31" fmla="*/ 4 h 154"/>
                <a:gd name="T32" fmla="*/ 0 w 87"/>
                <a:gd name="T33" fmla="*/ 3 h 154"/>
                <a:gd name="T34" fmla="*/ 1 w 87"/>
                <a:gd name="T35" fmla="*/ 3 h 154"/>
                <a:gd name="T36" fmla="*/ 0 w 87"/>
                <a:gd name="T37" fmla="*/ 2 h 154"/>
                <a:gd name="T38" fmla="*/ 0 w 87"/>
                <a:gd name="T39" fmla="*/ 2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Freeform 472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2 h 69"/>
                <a:gd name="T2" fmla="*/ 1 w 161"/>
                <a:gd name="T3" fmla="*/ 1 h 69"/>
                <a:gd name="T4" fmla="*/ 1 w 161"/>
                <a:gd name="T5" fmla="*/ 1 h 69"/>
                <a:gd name="T6" fmla="*/ 2 w 161"/>
                <a:gd name="T7" fmla="*/ 0 h 69"/>
                <a:gd name="T8" fmla="*/ 3 w 161"/>
                <a:gd name="T9" fmla="*/ 0 h 69"/>
                <a:gd name="T10" fmla="*/ 3 w 161"/>
                <a:gd name="T11" fmla="*/ 0 h 69"/>
                <a:gd name="T12" fmla="*/ 4 w 161"/>
                <a:gd name="T13" fmla="*/ 0 h 69"/>
                <a:gd name="T14" fmla="*/ 5 w 161"/>
                <a:gd name="T15" fmla="*/ 0 h 69"/>
                <a:gd name="T16" fmla="*/ 5 w 161"/>
                <a:gd name="T17" fmla="*/ 0 h 69"/>
                <a:gd name="T18" fmla="*/ 5 w 161"/>
                <a:gd name="T19" fmla="*/ 0 h 69"/>
                <a:gd name="T20" fmla="*/ 6 w 161"/>
                <a:gd name="T21" fmla="*/ 1 h 69"/>
                <a:gd name="T22" fmla="*/ 5 w 161"/>
                <a:gd name="T23" fmla="*/ 1 h 69"/>
                <a:gd name="T24" fmla="*/ 5 w 161"/>
                <a:gd name="T25" fmla="*/ 1 h 69"/>
                <a:gd name="T26" fmla="*/ 5 w 161"/>
                <a:gd name="T27" fmla="*/ 1 h 69"/>
                <a:gd name="T28" fmla="*/ 4 w 161"/>
                <a:gd name="T29" fmla="*/ 2 h 69"/>
                <a:gd name="T30" fmla="*/ 4 w 161"/>
                <a:gd name="T31" fmla="*/ 1 h 69"/>
                <a:gd name="T32" fmla="*/ 3 w 161"/>
                <a:gd name="T33" fmla="*/ 1 h 69"/>
                <a:gd name="T34" fmla="*/ 3 w 161"/>
                <a:gd name="T35" fmla="*/ 1 h 69"/>
                <a:gd name="T36" fmla="*/ 2 w 161"/>
                <a:gd name="T37" fmla="*/ 1 h 69"/>
                <a:gd name="T38" fmla="*/ 2 w 161"/>
                <a:gd name="T39" fmla="*/ 1 h 69"/>
                <a:gd name="T40" fmla="*/ 2 w 161"/>
                <a:gd name="T41" fmla="*/ 1 h 69"/>
                <a:gd name="T42" fmla="*/ 1 w 161"/>
                <a:gd name="T43" fmla="*/ 1 h 69"/>
                <a:gd name="T44" fmla="*/ 1 w 161"/>
                <a:gd name="T45" fmla="*/ 2 h 69"/>
                <a:gd name="T46" fmla="*/ 1 w 161"/>
                <a:gd name="T47" fmla="*/ 2 h 69"/>
                <a:gd name="T48" fmla="*/ 0 w 161"/>
                <a:gd name="T49" fmla="*/ 2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473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4 h 133"/>
                <a:gd name="T2" fmla="*/ 1 w 114"/>
                <a:gd name="T3" fmla="*/ 3 h 133"/>
                <a:gd name="T4" fmla="*/ 1 w 114"/>
                <a:gd name="T5" fmla="*/ 2 h 133"/>
                <a:gd name="T6" fmla="*/ 1 w 114"/>
                <a:gd name="T7" fmla="*/ 2 h 133"/>
                <a:gd name="T8" fmla="*/ 1 w 114"/>
                <a:gd name="T9" fmla="*/ 1 h 133"/>
                <a:gd name="T10" fmla="*/ 2 w 114"/>
                <a:gd name="T11" fmla="*/ 0 h 133"/>
                <a:gd name="T12" fmla="*/ 2 w 114"/>
                <a:gd name="T13" fmla="*/ 0 h 133"/>
                <a:gd name="T14" fmla="*/ 3 w 114"/>
                <a:gd name="T15" fmla="*/ 0 h 133"/>
                <a:gd name="T16" fmla="*/ 3 w 114"/>
                <a:gd name="T17" fmla="*/ 0 h 133"/>
                <a:gd name="T18" fmla="*/ 4 w 114"/>
                <a:gd name="T19" fmla="*/ 0 h 133"/>
                <a:gd name="T20" fmla="*/ 4 w 114"/>
                <a:gd name="T21" fmla="*/ 0 h 133"/>
                <a:gd name="T22" fmla="*/ 4 w 114"/>
                <a:gd name="T23" fmla="*/ 0 h 133"/>
                <a:gd name="T24" fmla="*/ 4 w 114"/>
                <a:gd name="T25" fmla="*/ 1 h 133"/>
                <a:gd name="T26" fmla="*/ 4 w 114"/>
                <a:gd name="T27" fmla="*/ 1 h 133"/>
                <a:gd name="T28" fmla="*/ 3 w 114"/>
                <a:gd name="T29" fmla="*/ 1 h 133"/>
                <a:gd name="T30" fmla="*/ 3 w 114"/>
                <a:gd name="T31" fmla="*/ 2 h 133"/>
                <a:gd name="T32" fmla="*/ 2 w 114"/>
                <a:gd name="T33" fmla="*/ 2 h 133"/>
                <a:gd name="T34" fmla="*/ 2 w 114"/>
                <a:gd name="T35" fmla="*/ 2 h 133"/>
                <a:gd name="T36" fmla="*/ 2 w 114"/>
                <a:gd name="T37" fmla="*/ 2 h 133"/>
                <a:gd name="T38" fmla="*/ 1 w 114"/>
                <a:gd name="T39" fmla="*/ 2 h 133"/>
                <a:gd name="T40" fmla="*/ 1 w 114"/>
                <a:gd name="T41" fmla="*/ 3 h 133"/>
                <a:gd name="T42" fmla="*/ 1 w 114"/>
                <a:gd name="T43" fmla="*/ 3 h 133"/>
                <a:gd name="T44" fmla="*/ 1 w 114"/>
                <a:gd name="T45" fmla="*/ 3 h 133"/>
                <a:gd name="T46" fmla="*/ 1 w 114"/>
                <a:gd name="T47" fmla="*/ 4 h 133"/>
                <a:gd name="T48" fmla="*/ 0 w 114"/>
                <a:gd name="T49" fmla="*/ 4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474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6 h 163"/>
                <a:gd name="T2" fmla="*/ 1 w 70"/>
                <a:gd name="T3" fmla="*/ 5 h 163"/>
                <a:gd name="T4" fmla="*/ 1 w 70"/>
                <a:gd name="T5" fmla="*/ 4 h 163"/>
                <a:gd name="T6" fmla="*/ 1 w 70"/>
                <a:gd name="T7" fmla="*/ 4 h 163"/>
                <a:gd name="T8" fmla="*/ 0 w 70"/>
                <a:gd name="T9" fmla="*/ 3 h 163"/>
                <a:gd name="T10" fmla="*/ 0 w 70"/>
                <a:gd name="T11" fmla="*/ 2 h 163"/>
                <a:gd name="T12" fmla="*/ 1 w 70"/>
                <a:gd name="T13" fmla="*/ 2 h 163"/>
                <a:gd name="T14" fmla="*/ 1 w 70"/>
                <a:gd name="T15" fmla="*/ 1 h 163"/>
                <a:gd name="T16" fmla="*/ 1 w 70"/>
                <a:gd name="T17" fmla="*/ 1 h 163"/>
                <a:gd name="T18" fmla="*/ 2 w 70"/>
                <a:gd name="T19" fmla="*/ 0 h 163"/>
                <a:gd name="T20" fmla="*/ 2 w 70"/>
                <a:gd name="T21" fmla="*/ 1 h 163"/>
                <a:gd name="T22" fmla="*/ 2 w 70"/>
                <a:gd name="T23" fmla="*/ 1 h 163"/>
                <a:gd name="T24" fmla="*/ 3 w 70"/>
                <a:gd name="T25" fmla="*/ 1 h 163"/>
                <a:gd name="T26" fmla="*/ 3 w 70"/>
                <a:gd name="T27" fmla="*/ 2 h 163"/>
                <a:gd name="T28" fmla="*/ 3 w 70"/>
                <a:gd name="T29" fmla="*/ 2 h 163"/>
                <a:gd name="T30" fmla="*/ 2 w 70"/>
                <a:gd name="T31" fmla="*/ 2 h 163"/>
                <a:gd name="T32" fmla="*/ 2 w 70"/>
                <a:gd name="T33" fmla="*/ 3 h 163"/>
                <a:gd name="T34" fmla="*/ 2 w 70"/>
                <a:gd name="T35" fmla="*/ 4 h 163"/>
                <a:gd name="T36" fmla="*/ 1 w 70"/>
                <a:gd name="T37" fmla="*/ 4 h 163"/>
                <a:gd name="T38" fmla="*/ 1 w 70"/>
                <a:gd name="T39" fmla="*/ 5 h 163"/>
                <a:gd name="T40" fmla="*/ 1 w 70"/>
                <a:gd name="T41" fmla="*/ 6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Freeform 475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1 w 361"/>
                <a:gd name="T11" fmla="*/ 1 h 348"/>
                <a:gd name="T12" fmla="*/ 2 w 361"/>
                <a:gd name="T13" fmla="*/ 1 h 348"/>
                <a:gd name="T14" fmla="*/ 3 w 361"/>
                <a:gd name="T15" fmla="*/ 1 h 348"/>
                <a:gd name="T16" fmla="*/ 4 w 361"/>
                <a:gd name="T17" fmla="*/ 2 h 348"/>
                <a:gd name="T18" fmla="*/ 5 w 361"/>
                <a:gd name="T19" fmla="*/ 2 h 348"/>
                <a:gd name="T20" fmla="*/ 6 w 361"/>
                <a:gd name="T21" fmla="*/ 3 h 348"/>
                <a:gd name="T22" fmla="*/ 7 w 361"/>
                <a:gd name="T23" fmla="*/ 3 h 348"/>
                <a:gd name="T24" fmla="*/ 8 w 361"/>
                <a:gd name="T25" fmla="*/ 4 h 348"/>
                <a:gd name="T26" fmla="*/ 9 w 361"/>
                <a:gd name="T27" fmla="*/ 5 h 348"/>
                <a:gd name="T28" fmla="*/ 9 w 361"/>
                <a:gd name="T29" fmla="*/ 6 h 348"/>
                <a:gd name="T30" fmla="*/ 10 w 361"/>
                <a:gd name="T31" fmla="*/ 7 h 348"/>
                <a:gd name="T32" fmla="*/ 11 w 361"/>
                <a:gd name="T33" fmla="*/ 8 h 348"/>
                <a:gd name="T34" fmla="*/ 11 w 361"/>
                <a:gd name="T35" fmla="*/ 9 h 348"/>
                <a:gd name="T36" fmla="*/ 11 w 361"/>
                <a:gd name="T37" fmla="*/ 9 h 348"/>
                <a:gd name="T38" fmla="*/ 11 w 361"/>
                <a:gd name="T39" fmla="*/ 10 h 348"/>
                <a:gd name="T40" fmla="*/ 10 w 361"/>
                <a:gd name="T41" fmla="*/ 10 h 348"/>
                <a:gd name="T42" fmla="*/ 10 w 361"/>
                <a:gd name="T43" fmla="*/ 11 h 348"/>
                <a:gd name="T44" fmla="*/ 10 w 361"/>
                <a:gd name="T45" fmla="*/ 11 h 348"/>
                <a:gd name="T46" fmla="*/ 10 w 361"/>
                <a:gd name="T47" fmla="*/ 11 h 348"/>
                <a:gd name="T48" fmla="*/ 10 w 361"/>
                <a:gd name="T49" fmla="*/ 11 h 348"/>
                <a:gd name="T50" fmla="*/ 10 w 361"/>
                <a:gd name="T51" fmla="*/ 11 h 348"/>
                <a:gd name="T52" fmla="*/ 10 w 361"/>
                <a:gd name="T53" fmla="*/ 11 h 348"/>
                <a:gd name="T54" fmla="*/ 10 w 361"/>
                <a:gd name="T55" fmla="*/ 11 h 348"/>
                <a:gd name="T56" fmla="*/ 10 w 361"/>
                <a:gd name="T57" fmla="*/ 10 h 348"/>
                <a:gd name="T58" fmla="*/ 10 w 361"/>
                <a:gd name="T59" fmla="*/ 10 h 348"/>
                <a:gd name="T60" fmla="*/ 10 w 361"/>
                <a:gd name="T61" fmla="*/ 9 h 348"/>
                <a:gd name="T62" fmla="*/ 10 w 361"/>
                <a:gd name="T63" fmla="*/ 9 h 348"/>
                <a:gd name="T64" fmla="*/ 10 w 361"/>
                <a:gd name="T65" fmla="*/ 8 h 348"/>
                <a:gd name="T66" fmla="*/ 10 w 361"/>
                <a:gd name="T67" fmla="*/ 7 h 348"/>
                <a:gd name="T68" fmla="*/ 9 w 361"/>
                <a:gd name="T69" fmla="*/ 7 h 348"/>
                <a:gd name="T70" fmla="*/ 8 w 361"/>
                <a:gd name="T71" fmla="*/ 6 h 348"/>
                <a:gd name="T72" fmla="*/ 7 w 361"/>
                <a:gd name="T73" fmla="*/ 5 h 348"/>
                <a:gd name="T74" fmla="*/ 6 w 361"/>
                <a:gd name="T75" fmla="*/ 4 h 348"/>
                <a:gd name="T76" fmla="*/ 4 w 361"/>
                <a:gd name="T77" fmla="*/ 3 h 348"/>
                <a:gd name="T78" fmla="*/ 2 w 361"/>
                <a:gd name="T79" fmla="*/ 2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476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2 h 343"/>
                <a:gd name="T6" fmla="*/ 0 w 126"/>
                <a:gd name="T7" fmla="*/ 3 h 343"/>
                <a:gd name="T8" fmla="*/ 1 w 126"/>
                <a:gd name="T9" fmla="*/ 5 h 343"/>
                <a:gd name="T10" fmla="*/ 1 w 126"/>
                <a:gd name="T11" fmla="*/ 7 h 343"/>
                <a:gd name="T12" fmla="*/ 2 w 126"/>
                <a:gd name="T13" fmla="*/ 8 h 343"/>
                <a:gd name="T14" fmla="*/ 3 w 126"/>
                <a:gd name="T15" fmla="*/ 9 h 343"/>
                <a:gd name="T16" fmla="*/ 4 w 126"/>
                <a:gd name="T17" fmla="*/ 10 h 343"/>
                <a:gd name="T18" fmla="*/ 4 w 126"/>
                <a:gd name="T19" fmla="*/ 10 h 343"/>
                <a:gd name="T20" fmla="*/ 4 w 126"/>
                <a:gd name="T21" fmla="*/ 10 h 343"/>
                <a:gd name="T22" fmla="*/ 4 w 126"/>
                <a:gd name="T23" fmla="*/ 10 h 343"/>
                <a:gd name="T24" fmla="*/ 3 w 126"/>
                <a:gd name="T25" fmla="*/ 9 h 343"/>
                <a:gd name="T26" fmla="*/ 3 w 126"/>
                <a:gd name="T27" fmla="*/ 9 h 343"/>
                <a:gd name="T28" fmla="*/ 2 w 126"/>
                <a:gd name="T29" fmla="*/ 8 h 343"/>
                <a:gd name="T30" fmla="*/ 2 w 126"/>
                <a:gd name="T31" fmla="*/ 7 h 343"/>
                <a:gd name="T32" fmla="*/ 1 w 126"/>
                <a:gd name="T33" fmla="*/ 6 h 343"/>
                <a:gd name="T34" fmla="*/ 1 w 126"/>
                <a:gd name="T35" fmla="*/ 5 h 343"/>
                <a:gd name="T36" fmla="*/ 1 w 126"/>
                <a:gd name="T37" fmla="*/ 4 h 343"/>
                <a:gd name="T38" fmla="*/ 1 w 126"/>
                <a:gd name="T39" fmla="*/ 3 h 343"/>
                <a:gd name="T40" fmla="*/ 1 w 126"/>
                <a:gd name="T41" fmla="*/ 2 h 343"/>
                <a:gd name="T42" fmla="*/ 1 w 126"/>
                <a:gd name="T43" fmla="*/ 1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477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10 w 332"/>
                <a:gd name="T1" fmla="*/ 5 h 160"/>
                <a:gd name="T2" fmla="*/ 10 w 332"/>
                <a:gd name="T3" fmla="*/ 5 h 160"/>
                <a:gd name="T4" fmla="*/ 9 w 332"/>
                <a:gd name="T5" fmla="*/ 5 h 160"/>
                <a:gd name="T6" fmla="*/ 9 w 332"/>
                <a:gd name="T7" fmla="*/ 4 h 160"/>
                <a:gd name="T8" fmla="*/ 9 w 332"/>
                <a:gd name="T9" fmla="*/ 3 h 160"/>
                <a:gd name="T10" fmla="*/ 8 w 332"/>
                <a:gd name="T11" fmla="*/ 3 h 160"/>
                <a:gd name="T12" fmla="*/ 7 w 332"/>
                <a:gd name="T13" fmla="*/ 2 h 160"/>
                <a:gd name="T14" fmla="*/ 7 w 332"/>
                <a:gd name="T15" fmla="*/ 2 h 160"/>
                <a:gd name="T16" fmla="*/ 6 w 332"/>
                <a:gd name="T17" fmla="*/ 2 h 160"/>
                <a:gd name="T18" fmla="*/ 5 w 332"/>
                <a:gd name="T19" fmla="*/ 1 h 160"/>
                <a:gd name="T20" fmla="*/ 4 w 332"/>
                <a:gd name="T21" fmla="*/ 1 h 160"/>
                <a:gd name="T22" fmla="*/ 4 w 332"/>
                <a:gd name="T23" fmla="*/ 1 h 160"/>
                <a:gd name="T24" fmla="*/ 3 w 332"/>
                <a:gd name="T25" fmla="*/ 0 h 160"/>
                <a:gd name="T26" fmla="*/ 2 w 332"/>
                <a:gd name="T27" fmla="*/ 0 h 160"/>
                <a:gd name="T28" fmla="*/ 1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1 w 332"/>
                <a:gd name="T39" fmla="*/ 1 h 160"/>
                <a:gd name="T40" fmla="*/ 1 w 332"/>
                <a:gd name="T41" fmla="*/ 1 h 160"/>
                <a:gd name="T42" fmla="*/ 2 w 332"/>
                <a:gd name="T43" fmla="*/ 1 h 160"/>
                <a:gd name="T44" fmla="*/ 3 w 332"/>
                <a:gd name="T45" fmla="*/ 1 h 160"/>
                <a:gd name="T46" fmla="*/ 4 w 332"/>
                <a:gd name="T47" fmla="*/ 1 h 160"/>
                <a:gd name="T48" fmla="*/ 4 w 332"/>
                <a:gd name="T49" fmla="*/ 1 h 160"/>
                <a:gd name="T50" fmla="*/ 6 w 332"/>
                <a:gd name="T51" fmla="*/ 2 h 160"/>
                <a:gd name="T52" fmla="*/ 7 w 332"/>
                <a:gd name="T53" fmla="*/ 2 h 160"/>
                <a:gd name="T54" fmla="*/ 7 w 332"/>
                <a:gd name="T55" fmla="*/ 3 h 160"/>
                <a:gd name="T56" fmla="*/ 8 w 332"/>
                <a:gd name="T57" fmla="*/ 4 h 160"/>
                <a:gd name="T58" fmla="*/ 9 w 332"/>
                <a:gd name="T59" fmla="*/ 4 h 160"/>
                <a:gd name="T60" fmla="*/ 9 w 332"/>
                <a:gd name="T61" fmla="*/ 5 h 160"/>
                <a:gd name="T62" fmla="*/ 10 w 332"/>
                <a:gd name="T63" fmla="*/ 5 h 160"/>
                <a:gd name="T64" fmla="*/ 10 w 332"/>
                <a:gd name="T65" fmla="*/ 5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478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10 w 373"/>
                <a:gd name="T1" fmla="*/ 42 h 1340"/>
                <a:gd name="T2" fmla="*/ 7 w 373"/>
                <a:gd name="T3" fmla="*/ 42 h 1340"/>
                <a:gd name="T4" fmla="*/ 5 w 373"/>
                <a:gd name="T5" fmla="*/ 41 h 1340"/>
                <a:gd name="T6" fmla="*/ 3 w 373"/>
                <a:gd name="T7" fmla="*/ 40 h 1340"/>
                <a:gd name="T8" fmla="*/ 1 w 373"/>
                <a:gd name="T9" fmla="*/ 38 h 1340"/>
                <a:gd name="T10" fmla="*/ 1 w 373"/>
                <a:gd name="T11" fmla="*/ 36 h 1340"/>
                <a:gd name="T12" fmla="*/ 2 w 373"/>
                <a:gd name="T13" fmla="*/ 32 h 1340"/>
                <a:gd name="T14" fmla="*/ 4 w 373"/>
                <a:gd name="T15" fmla="*/ 28 h 1340"/>
                <a:gd name="T16" fmla="*/ 7 w 373"/>
                <a:gd name="T17" fmla="*/ 22 h 1340"/>
                <a:gd name="T18" fmla="*/ 9 w 373"/>
                <a:gd name="T19" fmla="*/ 18 h 1340"/>
                <a:gd name="T20" fmla="*/ 11 w 373"/>
                <a:gd name="T21" fmla="*/ 14 h 1340"/>
                <a:gd name="T22" fmla="*/ 11 w 373"/>
                <a:gd name="T23" fmla="*/ 10 h 1340"/>
                <a:gd name="T24" fmla="*/ 11 w 373"/>
                <a:gd name="T25" fmla="*/ 7 h 1340"/>
                <a:gd name="T26" fmla="*/ 10 w 373"/>
                <a:gd name="T27" fmla="*/ 5 h 1340"/>
                <a:gd name="T28" fmla="*/ 8 w 373"/>
                <a:gd name="T29" fmla="*/ 3 h 1340"/>
                <a:gd name="T30" fmla="*/ 6 w 373"/>
                <a:gd name="T31" fmla="*/ 1 h 1340"/>
                <a:gd name="T32" fmla="*/ 5 w 373"/>
                <a:gd name="T33" fmla="*/ 1 h 1340"/>
                <a:gd name="T34" fmla="*/ 3 w 373"/>
                <a:gd name="T35" fmla="*/ 1 h 1340"/>
                <a:gd name="T36" fmla="*/ 2 w 373"/>
                <a:gd name="T37" fmla="*/ 1 h 1340"/>
                <a:gd name="T38" fmla="*/ 1 w 373"/>
                <a:gd name="T39" fmla="*/ 2 h 1340"/>
                <a:gd name="T40" fmla="*/ 1 w 373"/>
                <a:gd name="T41" fmla="*/ 2 h 1340"/>
                <a:gd name="T42" fmla="*/ 0 w 373"/>
                <a:gd name="T43" fmla="*/ 3 h 1340"/>
                <a:gd name="T44" fmla="*/ 0 w 373"/>
                <a:gd name="T45" fmla="*/ 4 h 1340"/>
                <a:gd name="T46" fmla="*/ 0 w 373"/>
                <a:gd name="T47" fmla="*/ 4 h 1340"/>
                <a:gd name="T48" fmla="*/ 0 w 373"/>
                <a:gd name="T49" fmla="*/ 4 h 1340"/>
                <a:gd name="T50" fmla="*/ 0 w 373"/>
                <a:gd name="T51" fmla="*/ 4 h 1340"/>
                <a:gd name="T52" fmla="*/ 0 w 373"/>
                <a:gd name="T53" fmla="*/ 3 h 1340"/>
                <a:gd name="T54" fmla="*/ 1 w 373"/>
                <a:gd name="T55" fmla="*/ 3 h 1340"/>
                <a:gd name="T56" fmla="*/ 2 w 373"/>
                <a:gd name="T57" fmla="*/ 2 h 1340"/>
                <a:gd name="T58" fmla="*/ 3 w 373"/>
                <a:gd name="T59" fmla="*/ 2 h 1340"/>
                <a:gd name="T60" fmla="*/ 4 w 373"/>
                <a:gd name="T61" fmla="*/ 1 h 1340"/>
                <a:gd name="T62" fmla="*/ 5 w 373"/>
                <a:gd name="T63" fmla="*/ 1 h 1340"/>
                <a:gd name="T64" fmla="*/ 6 w 373"/>
                <a:gd name="T65" fmla="*/ 2 h 1340"/>
                <a:gd name="T66" fmla="*/ 7 w 373"/>
                <a:gd name="T67" fmla="*/ 3 h 1340"/>
                <a:gd name="T68" fmla="*/ 9 w 373"/>
                <a:gd name="T69" fmla="*/ 4 h 1340"/>
                <a:gd name="T70" fmla="*/ 10 w 373"/>
                <a:gd name="T71" fmla="*/ 6 h 1340"/>
                <a:gd name="T72" fmla="*/ 10 w 373"/>
                <a:gd name="T73" fmla="*/ 8 h 1340"/>
                <a:gd name="T74" fmla="*/ 11 w 373"/>
                <a:gd name="T75" fmla="*/ 10 h 1340"/>
                <a:gd name="T76" fmla="*/ 11 w 373"/>
                <a:gd name="T77" fmla="*/ 13 h 1340"/>
                <a:gd name="T78" fmla="*/ 10 w 373"/>
                <a:gd name="T79" fmla="*/ 16 h 1340"/>
                <a:gd name="T80" fmla="*/ 8 w 373"/>
                <a:gd name="T81" fmla="*/ 20 h 1340"/>
                <a:gd name="T82" fmla="*/ 6 w 373"/>
                <a:gd name="T83" fmla="*/ 23 h 1340"/>
                <a:gd name="T84" fmla="*/ 4 w 373"/>
                <a:gd name="T85" fmla="*/ 26 h 1340"/>
                <a:gd name="T86" fmla="*/ 2 w 373"/>
                <a:gd name="T87" fmla="*/ 29 h 1340"/>
                <a:gd name="T88" fmla="*/ 1 w 373"/>
                <a:gd name="T89" fmla="*/ 31 h 1340"/>
                <a:gd name="T90" fmla="*/ 0 w 373"/>
                <a:gd name="T91" fmla="*/ 34 h 1340"/>
                <a:gd name="T92" fmla="*/ 0 w 373"/>
                <a:gd name="T93" fmla="*/ 36 h 1340"/>
                <a:gd name="T94" fmla="*/ 0 w 373"/>
                <a:gd name="T95" fmla="*/ 38 h 1340"/>
                <a:gd name="T96" fmla="*/ 1 w 373"/>
                <a:gd name="T97" fmla="*/ 40 h 1340"/>
                <a:gd name="T98" fmla="*/ 3 w 373"/>
                <a:gd name="T99" fmla="*/ 41 h 1340"/>
                <a:gd name="T100" fmla="*/ 4 w 373"/>
                <a:gd name="T101" fmla="*/ 42 h 1340"/>
                <a:gd name="T102" fmla="*/ 6 w 373"/>
                <a:gd name="T103" fmla="*/ 42 h 1340"/>
                <a:gd name="T104" fmla="*/ 8 w 373"/>
                <a:gd name="T105" fmla="*/ 42 h 1340"/>
                <a:gd name="T106" fmla="*/ 9 w 373"/>
                <a:gd name="T107" fmla="*/ 42 h 1340"/>
                <a:gd name="T108" fmla="*/ 10 w 373"/>
                <a:gd name="T109" fmla="*/ 42 h 1340"/>
                <a:gd name="T110" fmla="*/ 11 w 373"/>
                <a:gd name="T111" fmla="*/ 42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Freeform 479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4 w 110"/>
                <a:gd name="T1" fmla="*/ 2 h 123"/>
                <a:gd name="T2" fmla="*/ 4 w 110"/>
                <a:gd name="T3" fmla="*/ 2 h 123"/>
                <a:gd name="T4" fmla="*/ 4 w 110"/>
                <a:gd name="T5" fmla="*/ 2 h 123"/>
                <a:gd name="T6" fmla="*/ 4 w 110"/>
                <a:gd name="T7" fmla="*/ 2 h 123"/>
                <a:gd name="T8" fmla="*/ 4 w 110"/>
                <a:gd name="T9" fmla="*/ 1 h 123"/>
                <a:gd name="T10" fmla="*/ 4 w 110"/>
                <a:gd name="T11" fmla="*/ 1 h 123"/>
                <a:gd name="T12" fmla="*/ 3 w 110"/>
                <a:gd name="T13" fmla="*/ 1 h 123"/>
                <a:gd name="T14" fmla="*/ 3 w 110"/>
                <a:gd name="T15" fmla="*/ 1 h 123"/>
                <a:gd name="T16" fmla="*/ 3 w 110"/>
                <a:gd name="T17" fmla="*/ 1 h 123"/>
                <a:gd name="T18" fmla="*/ 3 w 110"/>
                <a:gd name="T19" fmla="*/ 1 h 123"/>
                <a:gd name="T20" fmla="*/ 3 w 110"/>
                <a:gd name="T21" fmla="*/ 1 h 123"/>
                <a:gd name="T22" fmla="*/ 2 w 110"/>
                <a:gd name="T23" fmla="*/ 1 h 123"/>
                <a:gd name="T24" fmla="*/ 2 w 110"/>
                <a:gd name="T25" fmla="*/ 0 h 123"/>
                <a:gd name="T26" fmla="*/ 2 w 110"/>
                <a:gd name="T27" fmla="*/ 1 h 123"/>
                <a:gd name="T28" fmla="*/ 2 w 110"/>
                <a:gd name="T29" fmla="*/ 1 h 123"/>
                <a:gd name="T30" fmla="*/ 2 w 110"/>
                <a:gd name="T31" fmla="*/ 1 h 123"/>
                <a:gd name="T32" fmla="*/ 2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2 h 123"/>
                <a:gd name="T44" fmla="*/ 1 w 110"/>
                <a:gd name="T45" fmla="*/ 2 h 123"/>
                <a:gd name="T46" fmla="*/ 1 w 110"/>
                <a:gd name="T47" fmla="*/ 2 h 123"/>
                <a:gd name="T48" fmla="*/ 1 w 110"/>
                <a:gd name="T49" fmla="*/ 2 h 123"/>
                <a:gd name="T50" fmla="*/ 1 w 110"/>
                <a:gd name="T51" fmla="*/ 3 h 123"/>
                <a:gd name="T52" fmla="*/ 0 w 110"/>
                <a:gd name="T53" fmla="*/ 3 h 123"/>
                <a:gd name="T54" fmla="*/ 0 w 110"/>
                <a:gd name="T55" fmla="*/ 3 h 123"/>
                <a:gd name="T56" fmla="*/ 1 w 110"/>
                <a:gd name="T57" fmla="*/ 3 h 123"/>
                <a:gd name="T58" fmla="*/ 1 w 110"/>
                <a:gd name="T59" fmla="*/ 4 h 123"/>
                <a:gd name="T60" fmla="*/ 1 w 110"/>
                <a:gd name="T61" fmla="*/ 4 h 123"/>
                <a:gd name="T62" fmla="*/ 1 w 110"/>
                <a:gd name="T63" fmla="*/ 4 h 123"/>
                <a:gd name="T64" fmla="*/ 2 w 110"/>
                <a:gd name="T65" fmla="*/ 4 h 123"/>
                <a:gd name="T66" fmla="*/ 2 w 110"/>
                <a:gd name="T67" fmla="*/ 4 h 123"/>
                <a:gd name="T68" fmla="*/ 2 w 110"/>
                <a:gd name="T69" fmla="*/ 4 h 123"/>
                <a:gd name="T70" fmla="*/ 2 w 110"/>
                <a:gd name="T71" fmla="*/ 4 h 123"/>
                <a:gd name="T72" fmla="*/ 2 w 110"/>
                <a:gd name="T73" fmla="*/ 4 h 123"/>
                <a:gd name="T74" fmla="*/ 2 w 110"/>
                <a:gd name="T75" fmla="*/ 4 h 123"/>
                <a:gd name="T76" fmla="*/ 3 w 110"/>
                <a:gd name="T77" fmla="*/ 4 h 123"/>
                <a:gd name="T78" fmla="*/ 3 w 110"/>
                <a:gd name="T79" fmla="*/ 4 h 123"/>
                <a:gd name="T80" fmla="*/ 3 w 110"/>
                <a:gd name="T81" fmla="*/ 4 h 123"/>
                <a:gd name="T82" fmla="*/ 3 w 110"/>
                <a:gd name="T83" fmla="*/ 4 h 123"/>
                <a:gd name="T84" fmla="*/ 3 w 110"/>
                <a:gd name="T85" fmla="*/ 4 h 123"/>
                <a:gd name="T86" fmla="*/ 4 w 110"/>
                <a:gd name="T87" fmla="*/ 4 h 123"/>
                <a:gd name="T88" fmla="*/ 4 w 110"/>
                <a:gd name="T89" fmla="*/ 3 h 123"/>
                <a:gd name="T90" fmla="*/ 4 w 110"/>
                <a:gd name="T91" fmla="*/ 3 h 123"/>
                <a:gd name="T92" fmla="*/ 4 w 110"/>
                <a:gd name="T93" fmla="*/ 3 h 123"/>
                <a:gd name="T94" fmla="*/ 4 w 110"/>
                <a:gd name="T95" fmla="*/ 3 h 123"/>
                <a:gd name="T96" fmla="*/ 4 w 110"/>
                <a:gd name="T97" fmla="*/ 2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480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1 h 33"/>
                <a:gd name="T2" fmla="*/ 1 w 31"/>
                <a:gd name="T3" fmla="*/ 1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1 h 33"/>
                <a:gd name="T32" fmla="*/ 1 w 31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Freeform 481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4 w 111"/>
                <a:gd name="T1" fmla="*/ 2 h 122"/>
                <a:gd name="T2" fmla="*/ 4 w 111"/>
                <a:gd name="T3" fmla="*/ 2 h 122"/>
                <a:gd name="T4" fmla="*/ 4 w 111"/>
                <a:gd name="T5" fmla="*/ 2 h 122"/>
                <a:gd name="T6" fmla="*/ 4 w 111"/>
                <a:gd name="T7" fmla="*/ 2 h 122"/>
                <a:gd name="T8" fmla="*/ 4 w 111"/>
                <a:gd name="T9" fmla="*/ 1 h 122"/>
                <a:gd name="T10" fmla="*/ 4 w 111"/>
                <a:gd name="T11" fmla="*/ 1 h 122"/>
                <a:gd name="T12" fmla="*/ 3 w 111"/>
                <a:gd name="T13" fmla="*/ 1 h 122"/>
                <a:gd name="T14" fmla="*/ 3 w 111"/>
                <a:gd name="T15" fmla="*/ 1 h 122"/>
                <a:gd name="T16" fmla="*/ 3 w 111"/>
                <a:gd name="T17" fmla="*/ 1 h 122"/>
                <a:gd name="T18" fmla="*/ 3 w 111"/>
                <a:gd name="T19" fmla="*/ 1 h 122"/>
                <a:gd name="T20" fmla="*/ 3 w 111"/>
                <a:gd name="T21" fmla="*/ 1 h 122"/>
                <a:gd name="T22" fmla="*/ 2 w 111"/>
                <a:gd name="T23" fmla="*/ 1 h 122"/>
                <a:gd name="T24" fmla="*/ 2 w 111"/>
                <a:gd name="T25" fmla="*/ 0 h 122"/>
                <a:gd name="T26" fmla="*/ 2 w 111"/>
                <a:gd name="T27" fmla="*/ 1 h 122"/>
                <a:gd name="T28" fmla="*/ 2 w 111"/>
                <a:gd name="T29" fmla="*/ 1 h 122"/>
                <a:gd name="T30" fmla="*/ 2 w 111"/>
                <a:gd name="T31" fmla="*/ 1 h 122"/>
                <a:gd name="T32" fmla="*/ 2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2 h 122"/>
                <a:gd name="T44" fmla="*/ 1 w 111"/>
                <a:gd name="T45" fmla="*/ 2 h 122"/>
                <a:gd name="T46" fmla="*/ 1 w 111"/>
                <a:gd name="T47" fmla="*/ 2 h 122"/>
                <a:gd name="T48" fmla="*/ 1 w 111"/>
                <a:gd name="T49" fmla="*/ 2 h 122"/>
                <a:gd name="T50" fmla="*/ 1 w 111"/>
                <a:gd name="T51" fmla="*/ 3 h 122"/>
                <a:gd name="T52" fmla="*/ 1 w 111"/>
                <a:gd name="T53" fmla="*/ 3 h 122"/>
                <a:gd name="T54" fmla="*/ 0 w 111"/>
                <a:gd name="T55" fmla="*/ 3 h 122"/>
                <a:gd name="T56" fmla="*/ 1 w 111"/>
                <a:gd name="T57" fmla="*/ 3 h 122"/>
                <a:gd name="T58" fmla="*/ 1 w 111"/>
                <a:gd name="T59" fmla="*/ 4 h 122"/>
                <a:gd name="T60" fmla="*/ 1 w 111"/>
                <a:gd name="T61" fmla="*/ 4 h 122"/>
                <a:gd name="T62" fmla="*/ 1 w 111"/>
                <a:gd name="T63" fmla="*/ 4 h 122"/>
                <a:gd name="T64" fmla="*/ 2 w 111"/>
                <a:gd name="T65" fmla="*/ 4 h 122"/>
                <a:gd name="T66" fmla="*/ 2 w 111"/>
                <a:gd name="T67" fmla="*/ 4 h 122"/>
                <a:gd name="T68" fmla="*/ 2 w 111"/>
                <a:gd name="T69" fmla="*/ 4 h 122"/>
                <a:gd name="T70" fmla="*/ 2 w 111"/>
                <a:gd name="T71" fmla="*/ 4 h 122"/>
                <a:gd name="T72" fmla="*/ 2 w 111"/>
                <a:gd name="T73" fmla="*/ 4 h 122"/>
                <a:gd name="T74" fmla="*/ 2 w 111"/>
                <a:gd name="T75" fmla="*/ 4 h 122"/>
                <a:gd name="T76" fmla="*/ 3 w 111"/>
                <a:gd name="T77" fmla="*/ 4 h 122"/>
                <a:gd name="T78" fmla="*/ 3 w 111"/>
                <a:gd name="T79" fmla="*/ 4 h 122"/>
                <a:gd name="T80" fmla="*/ 3 w 111"/>
                <a:gd name="T81" fmla="*/ 4 h 122"/>
                <a:gd name="T82" fmla="*/ 3 w 111"/>
                <a:gd name="T83" fmla="*/ 4 h 122"/>
                <a:gd name="T84" fmla="*/ 3 w 111"/>
                <a:gd name="T85" fmla="*/ 4 h 122"/>
                <a:gd name="T86" fmla="*/ 4 w 111"/>
                <a:gd name="T87" fmla="*/ 4 h 122"/>
                <a:gd name="T88" fmla="*/ 4 w 111"/>
                <a:gd name="T89" fmla="*/ 3 h 122"/>
                <a:gd name="T90" fmla="*/ 4 w 111"/>
                <a:gd name="T91" fmla="*/ 3 h 122"/>
                <a:gd name="T92" fmla="*/ 4 w 111"/>
                <a:gd name="T93" fmla="*/ 3 h 122"/>
                <a:gd name="T94" fmla="*/ 4 w 111"/>
                <a:gd name="T95" fmla="*/ 3 h 122"/>
                <a:gd name="T96" fmla="*/ 4 w 111"/>
                <a:gd name="T97" fmla="*/ 2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Freeform 482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Freeform 483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5 w 136"/>
                <a:gd name="T1" fmla="*/ 2 h 149"/>
                <a:gd name="T2" fmla="*/ 5 w 136"/>
                <a:gd name="T3" fmla="*/ 1 h 149"/>
                <a:gd name="T4" fmla="*/ 5 w 136"/>
                <a:gd name="T5" fmla="*/ 1 h 149"/>
                <a:gd name="T6" fmla="*/ 4 w 136"/>
                <a:gd name="T7" fmla="*/ 0 h 149"/>
                <a:gd name="T8" fmla="*/ 4 w 136"/>
                <a:gd name="T9" fmla="*/ 0 h 149"/>
                <a:gd name="T10" fmla="*/ 4 w 136"/>
                <a:gd name="T11" fmla="*/ 0 h 149"/>
                <a:gd name="T12" fmla="*/ 3 w 136"/>
                <a:gd name="T13" fmla="*/ 0 h 149"/>
                <a:gd name="T14" fmla="*/ 3 w 136"/>
                <a:gd name="T15" fmla="*/ 0 h 149"/>
                <a:gd name="T16" fmla="*/ 2 w 136"/>
                <a:gd name="T17" fmla="*/ 0 h 149"/>
                <a:gd name="T18" fmla="*/ 2 w 136"/>
                <a:gd name="T19" fmla="*/ 0 h 149"/>
                <a:gd name="T20" fmla="*/ 2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1 h 149"/>
                <a:gd name="T28" fmla="*/ 0 w 136"/>
                <a:gd name="T29" fmla="*/ 1 h 149"/>
                <a:gd name="T30" fmla="*/ 1 w 136"/>
                <a:gd name="T31" fmla="*/ 2 h 149"/>
                <a:gd name="T32" fmla="*/ 1 w 136"/>
                <a:gd name="T33" fmla="*/ 2 h 149"/>
                <a:gd name="T34" fmla="*/ 0 w 136"/>
                <a:gd name="T35" fmla="*/ 3 h 149"/>
                <a:gd name="T36" fmla="*/ 1 w 136"/>
                <a:gd name="T37" fmla="*/ 3 h 149"/>
                <a:gd name="T38" fmla="*/ 1 w 136"/>
                <a:gd name="T39" fmla="*/ 3 h 149"/>
                <a:gd name="T40" fmla="*/ 1 w 136"/>
                <a:gd name="T41" fmla="*/ 3 h 149"/>
                <a:gd name="T42" fmla="*/ 2 w 136"/>
                <a:gd name="T43" fmla="*/ 3 h 149"/>
                <a:gd name="T44" fmla="*/ 2 w 136"/>
                <a:gd name="T45" fmla="*/ 4 h 149"/>
                <a:gd name="T46" fmla="*/ 2 w 136"/>
                <a:gd name="T47" fmla="*/ 4 h 149"/>
                <a:gd name="T48" fmla="*/ 3 w 136"/>
                <a:gd name="T49" fmla="*/ 4 h 149"/>
                <a:gd name="T50" fmla="*/ 3 w 136"/>
                <a:gd name="T51" fmla="*/ 4 h 149"/>
                <a:gd name="T52" fmla="*/ 4 w 136"/>
                <a:gd name="T53" fmla="*/ 3 h 149"/>
                <a:gd name="T54" fmla="*/ 4 w 136"/>
                <a:gd name="T55" fmla="*/ 3 h 149"/>
                <a:gd name="T56" fmla="*/ 4 w 136"/>
                <a:gd name="T57" fmla="*/ 3 h 149"/>
                <a:gd name="T58" fmla="*/ 4 w 136"/>
                <a:gd name="T59" fmla="*/ 3 h 149"/>
                <a:gd name="T60" fmla="*/ 5 w 136"/>
                <a:gd name="T61" fmla="*/ 3 h 149"/>
                <a:gd name="T62" fmla="*/ 5 w 136"/>
                <a:gd name="T63" fmla="*/ 2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Freeform 484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2 h 40"/>
                <a:gd name="T2" fmla="*/ 1 w 39"/>
                <a:gd name="T3" fmla="*/ 2 h 40"/>
                <a:gd name="T4" fmla="*/ 1 w 39"/>
                <a:gd name="T5" fmla="*/ 2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2 w 39"/>
                <a:gd name="T21" fmla="*/ 1 h 40"/>
                <a:gd name="T22" fmla="*/ 2 w 39"/>
                <a:gd name="T23" fmla="*/ 1 h 40"/>
                <a:gd name="T24" fmla="*/ 2 w 39"/>
                <a:gd name="T25" fmla="*/ 1 h 40"/>
                <a:gd name="T26" fmla="*/ 2 w 39"/>
                <a:gd name="T27" fmla="*/ 1 h 40"/>
                <a:gd name="T28" fmla="*/ 2 w 39"/>
                <a:gd name="T29" fmla="*/ 2 h 40"/>
                <a:gd name="T30" fmla="*/ 1 w 39"/>
                <a:gd name="T31" fmla="*/ 2 h 40"/>
                <a:gd name="T32" fmla="*/ 1 w 39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Freeform 485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5 h 181"/>
                <a:gd name="T2" fmla="*/ 0 w 129"/>
                <a:gd name="T3" fmla="*/ 5 h 181"/>
                <a:gd name="T4" fmla="*/ 1 w 129"/>
                <a:gd name="T5" fmla="*/ 4 h 181"/>
                <a:gd name="T6" fmla="*/ 2 w 129"/>
                <a:gd name="T7" fmla="*/ 4 h 181"/>
                <a:gd name="T8" fmla="*/ 3 w 129"/>
                <a:gd name="T9" fmla="*/ 3 h 181"/>
                <a:gd name="T10" fmla="*/ 3 w 129"/>
                <a:gd name="T11" fmla="*/ 3 h 181"/>
                <a:gd name="T12" fmla="*/ 3 w 129"/>
                <a:gd name="T13" fmla="*/ 2 h 181"/>
                <a:gd name="T14" fmla="*/ 4 w 129"/>
                <a:gd name="T15" fmla="*/ 1 h 181"/>
                <a:gd name="T16" fmla="*/ 3 w 129"/>
                <a:gd name="T17" fmla="*/ 0 h 181"/>
                <a:gd name="T18" fmla="*/ 3 w 129"/>
                <a:gd name="T19" fmla="*/ 0 h 181"/>
                <a:gd name="T20" fmla="*/ 3 w 129"/>
                <a:gd name="T21" fmla="*/ 0 h 181"/>
                <a:gd name="T22" fmla="*/ 2 w 129"/>
                <a:gd name="T23" fmla="*/ 0 h 181"/>
                <a:gd name="T24" fmla="*/ 2 w 129"/>
                <a:gd name="T25" fmla="*/ 0 h 181"/>
                <a:gd name="T26" fmla="*/ 1 w 129"/>
                <a:gd name="T27" fmla="*/ 0 h 181"/>
                <a:gd name="T28" fmla="*/ 1 w 129"/>
                <a:gd name="T29" fmla="*/ 1 h 181"/>
                <a:gd name="T30" fmla="*/ 1 w 129"/>
                <a:gd name="T31" fmla="*/ 1 h 181"/>
                <a:gd name="T32" fmla="*/ 1 w 129"/>
                <a:gd name="T33" fmla="*/ 2 h 181"/>
                <a:gd name="T34" fmla="*/ 1 w 129"/>
                <a:gd name="T35" fmla="*/ 2 h 181"/>
                <a:gd name="T36" fmla="*/ 1 w 129"/>
                <a:gd name="T37" fmla="*/ 3 h 181"/>
                <a:gd name="T38" fmla="*/ 1 w 129"/>
                <a:gd name="T39" fmla="*/ 4 h 181"/>
                <a:gd name="T40" fmla="*/ 0 w 129"/>
                <a:gd name="T41" fmla="*/ 4 h 181"/>
                <a:gd name="T42" fmla="*/ 0 w 129"/>
                <a:gd name="T43" fmla="*/ 5 h 181"/>
                <a:gd name="T44" fmla="*/ 0 w 129"/>
                <a:gd name="T45" fmla="*/ 5 h 181"/>
                <a:gd name="T46" fmla="*/ 0 w 129"/>
                <a:gd name="T47" fmla="*/ 5 h 181"/>
                <a:gd name="T48" fmla="*/ 0 w 129"/>
                <a:gd name="T49" fmla="*/ 5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Freeform 486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2 w 90"/>
                <a:gd name="T1" fmla="*/ 7 h 206"/>
                <a:gd name="T2" fmla="*/ 3 w 90"/>
                <a:gd name="T3" fmla="*/ 6 h 206"/>
                <a:gd name="T4" fmla="*/ 3 w 90"/>
                <a:gd name="T5" fmla="*/ 5 h 206"/>
                <a:gd name="T6" fmla="*/ 3 w 90"/>
                <a:gd name="T7" fmla="*/ 4 h 206"/>
                <a:gd name="T8" fmla="*/ 3 w 90"/>
                <a:gd name="T9" fmla="*/ 4 h 206"/>
                <a:gd name="T10" fmla="*/ 3 w 90"/>
                <a:gd name="T11" fmla="*/ 3 h 206"/>
                <a:gd name="T12" fmla="*/ 3 w 90"/>
                <a:gd name="T13" fmla="*/ 2 h 206"/>
                <a:gd name="T14" fmla="*/ 3 w 90"/>
                <a:gd name="T15" fmla="*/ 1 h 206"/>
                <a:gd name="T16" fmla="*/ 2 w 90"/>
                <a:gd name="T17" fmla="*/ 1 h 206"/>
                <a:gd name="T18" fmla="*/ 2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2 h 206"/>
                <a:gd name="T28" fmla="*/ 1 w 90"/>
                <a:gd name="T29" fmla="*/ 2 h 206"/>
                <a:gd name="T30" fmla="*/ 1 w 90"/>
                <a:gd name="T31" fmla="*/ 3 h 206"/>
                <a:gd name="T32" fmla="*/ 1 w 90"/>
                <a:gd name="T33" fmla="*/ 3 h 206"/>
                <a:gd name="T34" fmla="*/ 2 w 90"/>
                <a:gd name="T35" fmla="*/ 4 h 206"/>
                <a:gd name="T36" fmla="*/ 2 w 90"/>
                <a:gd name="T37" fmla="*/ 4 h 206"/>
                <a:gd name="T38" fmla="*/ 2 w 90"/>
                <a:gd name="T39" fmla="*/ 5 h 206"/>
                <a:gd name="T40" fmla="*/ 2 w 90"/>
                <a:gd name="T41" fmla="*/ 5 h 206"/>
                <a:gd name="T42" fmla="*/ 2 w 90"/>
                <a:gd name="T43" fmla="*/ 6 h 206"/>
                <a:gd name="T44" fmla="*/ 2 w 90"/>
                <a:gd name="T45" fmla="*/ 7 h 206"/>
                <a:gd name="T46" fmla="*/ 2 w 90"/>
                <a:gd name="T47" fmla="*/ 7 h 206"/>
                <a:gd name="T48" fmla="*/ 2 w 90"/>
                <a:gd name="T49" fmla="*/ 7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Freeform 487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3 h 99"/>
                <a:gd name="T2" fmla="*/ 0 w 201"/>
                <a:gd name="T3" fmla="*/ 3 h 99"/>
                <a:gd name="T4" fmla="*/ 0 w 201"/>
                <a:gd name="T5" fmla="*/ 3 h 99"/>
                <a:gd name="T6" fmla="*/ 1 w 201"/>
                <a:gd name="T7" fmla="*/ 3 h 99"/>
                <a:gd name="T8" fmla="*/ 1 w 201"/>
                <a:gd name="T9" fmla="*/ 3 h 99"/>
                <a:gd name="T10" fmla="*/ 2 w 201"/>
                <a:gd name="T11" fmla="*/ 4 h 99"/>
                <a:gd name="T12" fmla="*/ 2 w 201"/>
                <a:gd name="T13" fmla="*/ 4 h 99"/>
                <a:gd name="T14" fmla="*/ 3 w 201"/>
                <a:gd name="T15" fmla="*/ 4 h 99"/>
                <a:gd name="T16" fmla="*/ 3 w 201"/>
                <a:gd name="T17" fmla="*/ 4 h 99"/>
                <a:gd name="T18" fmla="*/ 3 w 201"/>
                <a:gd name="T19" fmla="*/ 3 h 99"/>
                <a:gd name="T20" fmla="*/ 4 w 201"/>
                <a:gd name="T21" fmla="*/ 3 h 99"/>
                <a:gd name="T22" fmla="*/ 4 w 201"/>
                <a:gd name="T23" fmla="*/ 3 h 99"/>
                <a:gd name="T24" fmla="*/ 5 w 201"/>
                <a:gd name="T25" fmla="*/ 3 h 99"/>
                <a:gd name="T26" fmla="*/ 5 w 201"/>
                <a:gd name="T27" fmla="*/ 3 h 99"/>
                <a:gd name="T28" fmla="*/ 5 w 201"/>
                <a:gd name="T29" fmla="*/ 3 h 99"/>
                <a:gd name="T30" fmla="*/ 5 w 201"/>
                <a:gd name="T31" fmla="*/ 2 h 99"/>
                <a:gd name="T32" fmla="*/ 6 w 201"/>
                <a:gd name="T33" fmla="*/ 2 h 99"/>
                <a:gd name="T34" fmla="*/ 6 w 201"/>
                <a:gd name="T35" fmla="*/ 1 h 99"/>
                <a:gd name="T36" fmla="*/ 6 w 201"/>
                <a:gd name="T37" fmla="*/ 1 h 99"/>
                <a:gd name="T38" fmla="*/ 5 w 201"/>
                <a:gd name="T39" fmla="*/ 1 h 99"/>
                <a:gd name="T40" fmla="*/ 5 w 201"/>
                <a:gd name="T41" fmla="*/ 0 h 99"/>
                <a:gd name="T42" fmla="*/ 4 w 201"/>
                <a:gd name="T43" fmla="*/ 1 h 99"/>
                <a:gd name="T44" fmla="*/ 4 w 201"/>
                <a:gd name="T45" fmla="*/ 1 h 99"/>
                <a:gd name="T46" fmla="*/ 3 w 201"/>
                <a:gd name="T47" fmla="*/ 1 h 99"/>
                <a:gd name="T48" fmla="*/ 3 w 201"/>
                <a:gd name="T49" fmla="*/ 2 h 99"/>
                <a:gd name="T50" fmla="*/ 3 w 201"/>
                <a:gd name="T51" fmla="*/ 2 h 99"/>
                <a:gd name="T52" fmla="*/ 2 w 201"/>
                <a:gd name="T53" fmla="*/ 2 h 99"/>
                <a:gd name="T54" fmla="*/ 2 w 201"/>
                <a:gd name="T55" fmla="*/ 3 h 99"/>
                <a:gd name="T56" fmla="*/ 1 w 201"/>
                <a:gd name="T57" fmla="*/ 3 h 99"/>
                <a:gd name="T58" fmla="*/ 0 w 201"/>
                <a:gd name="T59" fmla="*/ 3 h 99"/>
                <a:gd name="T60" fmla="*/ 0 w 201"/>
                <a:gd name="T61" fmla="*/ 3 h 99"/>
                <a:gd name="T62" fmla="*/ 0 w 201"/>
                <a:gd name="T63" fmla="*/ 3 h 99"/>
                <a:gd name="T64" fmla="*/ 0 w 201"/>
                <a:gd name="T65" fmla="*/ 3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Freeform 488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2 w 198"/>
                <a:gd name="T5" fmla="*/ 2 h 100"/>
                <a:gd name="T6" fmla="*/ 2 w 198"/>
                <a:gd name="T7" fmla="*/ 3 h 100"/>
                <a:gd name="T8" fmla="*/ 3 w 198"/>
                <a:gd name="T9" fmla="*/ 3 h 100"/>
                <a:gd name="T10" fmla="*/ 4 w 198"/>
                <a:gd name="T11" fmla="*/ 3 h 100"/>
                <a:gd name="T12" fmla="*/ 5 w 198"/>
                <a:gd name="T13" fmla="*/ 4 h 100"/>
                <a:gd name="T14" fmla="*/ 5 w 198"/>
                <a:gd name="T15" fmla="*/ 4 h 100"/>
                <a:gd name="T16" fmla="*/ 6 w 198"/>
                <a:gd name="T17" fmla="*/ 3 h 100"/>
                <a:gd name="T18" fmla="*/ 6 w 198"/>
                <a:gd name="T19" fmla="*/ 3 h 100"/>
                <a:gd name="T20" fmla="*/ 7 w 198"/>
                <a:gd name="T21" fmla="*/ 2 h 100"/>
                <a:gd name="T22" fmla="*/ 7 w 198"/>
                <a:gd name="T23" fmla="*/ 2 h 100"/>
                <a:gd name="T24" fmla="*/ 6 w 198"/>
                <a:gd name="T25" fmla="*/ 2 h 100"/>
                <a:gd name="T26" fmla="*/ 6 w 198"/>
                <a:gd name="T27" fmla="*/ 1 h 100"/>
                <a:gd name="T28" fmla="*/ 5 w 198"/>
                <a:gd name="T29" fmla="*/ 1 h 100"/>
                <a:gd name="T30" fmla="*/ 5 w 198"/>
                <a:gd name="T31" fmla="*/ 1 h 100"/>
                <a:gd name="T32" fmla="*/ 4 w 198"/>
                <a:gd name="T33" fmla="*/ 1 h 100"/>
                <a:gd name="T34" fmla="*/ 3 w 198"/>
                <a:gd name="T35" fmla="*/ 2 h 100"/>
                <a:gd name="T36" fmla="*/ 3 w 198"/>
                <a:gd name="T37" fmla="*/ 2 h 100"/>
                <a:gd name="T38" fmla="*/ 2 w 198"/>
                <a:gd name="T39" fmla="*/ 1 h 100"/>
                <a:gd name="T40" fmla="*/ 2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Freeform 489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2 h 174"/>
                <a:gd name="T6" fmla="*/ 1 w 136"/>
                <a:gd name="T7" fmla="*/ 3 h 174"/>
                <a:gd name="T8" fmla="*/ 1 w 136"/>
                <a:gd name="T9" fmla="*/ 4 h 174"/>
                <a:gd name="T10" fmla="*/ 2 w 136"/>
                <a:gd name="T11" fmla="*/ 5 h 174"/>
                <a:gd name="T12" fmla="*/ 2 w 136"/>
                <a:gd name="T13" fmla="*/ 5 h 174"/>
                <a:gd name="T14" fmla="*/ 3 w 136"/>
                <a:gd name="T15" fmla="*/ 6 h 174"/>
                <a:gd name="T16" fmla="*/ 4 w 136"/>
                <a:gd name="T17" fmla="*/ 6 h 174"/>
                <a:gd name="T18" fmla="*/ 4 w 136"/>
                <a:gd name="T19" fmla="*/ 6 h 174"/>
                <a:gd name="T20" fmla="*/ 5 w 136"/>
                <a:gd name="T21" fmla="*/ 6 h 174"/>
                <a:gd name="T22" fmla="*/ 5 w 136"/>
                <a:gd name="T23" fmla="*/ 5 h 174"/>
                <a:gd name="T24" fmla="*/ 5 w 136"/>
                <a:gd name="T25" fmla="*/ 5 h 174"/>
                <a:gd name="T26" fmla="*/ 4 w 136"/>
                <a:gd name="T27" fmla="*/ 4 h 174"/>
                <a:gd name="T28" fmla="*/ 4 w 136"/>
                <a:gd name="T29" fmla="*/ 4 h 174"/>
                <a:gd name="T30" fmla="*/ 3 w 136"/>
                <a:gd name="T31" fmla="*/ 3 h 174"/>
                <a:gd name="T32" fmla="*/ 3 w 136"/>
                <a:gd name="T33" fmla="*/ 3 h 174"/>
                <a:gd name="T34" fmla="*/ 2 w 136"/>
                <a:gd name="T35" fmla="*/ 3 h 174"/>
                <a:gd name="T36" fmla="*/ 2 w 136"/>
                <a:gd name="T37" fmla="*/ 3 h 174"/>
                <a:gd name="T38" fmla="*/ 1 w 136"/>
                <a:gd name="T39" fmla="*/ 2 h 174"/>
                <a:gd name="T40" fmla="*/ 1 w 136"/>
                <a:gd name="T41" fmla="*/ 2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Freeform 490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1 w 469"/>
                <a:gd name="T11" fmla="*/ 1 h 163"/>
                <a:gd name="T12" fmla="*/ 1 w 469"/>
                <a:gd name="T13" fmla="*/ 1 h 163"/>
                <a:gd name="T14" fmla="*/ 2 w 469"/>
                <a:gd name="T15" fmla="*/ 2 h 163"/>
                <a:gd name="T16" fmla="*/ 3 w 469"/>
                <a:gd name="T17" fmla="*/ 2 h 163"/>
                <a:gd name="T18" fmla="*/ 4 w 469"/>
                <a:gd name="T19" fmla="*/ 3 h 163"/>
                <a:gd name="T20" fmla="*/ 5 w 469"/>
                <a:gd name="T21" fmla="*/ 3 h 163"/>
                <a:gd name="T22" fmla="*/ 6 w 469"/>
                <a:gd name="T23" fmla="*/ 4 h 163"/>
                <a:gd name="T24" fmla="*/ 7 w 469"/>
                <a:gd name="T25" fmla="*/ 4 h 163"/>
                <a:gd name="T26" fmla="*/ 8 w 469"/>
                <a:gd name="T27" fmla="*/ 4 h 163"/>
                <a:gd name="T28" fmla="*/ 10 w 469"/>
                <a:gd name="T29" fmla="*/ 5 h 163"/>
                <a:gd name="T30" fmla="*/ 11 w 469"/>
                <a:gd name="T31" fmla="*/ 5 h 163"/>
                <a:gd name="T32" fmla="*/ 12 w 469"/>
                <a:gd name="T33" fmla="*/ 4 h 163"/>
                <a:gd name="T34" fmla="*/ 13 w 469"/>
                <a:gd name="T35" fmla="*/ 4 h 163"/>
                <a:gd name="T36" fmla="*/ 13 w 469"/>
                <a:gd name="T37" fmla="*/ 4 h 163"/>
                <a:gd name="T38" fmla="*/ 14 w 469"/>
                <a:gd name="T39" fmla="*/ 3 h 163"/>
                <a:gd name="T40" fmla="*/ 14 w 469"/>
                <a:gd name="T41" fmla="*/ 3 h 163"/>
                <a:gd name="T42" fmla="*/ 14 w 469"/>
                <a:gd name="T43" fmla="*/ 2 h 163"/>
                <a:gd name="T44" fmla="*/ 14 w 469"/>
                <a:gd name="T45" fmla="*/ 2 h 163"/>
                <a:gd name="T46" fmla="*/ 14 w 469"/>
                <a:gd name="T47" fmla="*/ 2 h 163"/>
                <a:gd name="T48" fmla="*/ 14 w 469"/>
                <a:gd name="T49" fmla="*/ 2 h 163"/>
                <a:gd name="T50" fmla="*/ 14 w 469"/>
                <a:gd name="T51" fmla="*/ 2 h 163"/>
                <a:gd name="T52" fmla="*/ 14 w 469"/>
                <a:gd name="T53" fmla="*/ 2 h 163"/>
                <a:gd name="T54" fmla="*/ 14 w 469"/>
                <a:gd name="T55" fmla="*/ 2 h 163"/>
                <a:gd name="T56" fmla="*/ 14 w 469"/>
                <a:gd name="T57" fmla="*/ 3 h 163"/>
                <a:gd name="T58" fmla="*/ 13 w 469"/>
                <a:gd name="T59" fmla="*/ 3 h 163"/>
                <a:gd name="T60" fmla="*/ 13 w 469"/>
                <a:gd name="T61" fmla="*/ 3 h 163"/>
                <a:gd name="T62" fmla="*/ 12 w 469"/>
                <a:gd name="T63" fmla="*/ 4 h 163"/>
                <a:gd name="T64" fmla="*/ 12 w 469"/>
                <a:gd name="T65" fmla="*/ 4 h 163"/>
                <a:gd name="T66" fmla="*/ 11 w 469"/>
                <a:gd name="T67" fmla="*/ 4 h 163"/>
                <a:gd name="T68" fmla="*/ 10 w 469"/>
                <a:gd name="T69" fmla="*/ 4 h 163"/>
                <a:gd name="T70" fmla="*/ 9 w 469"/>
                <a:gd name="T71" fmla="*/ 4 h 163"/>
                <a:gd name="T72" fmla="*/ 7 w 469"/>
                <a:gd name="T73" fmla="*/ 4 h 163"/>
                <a:gd name="T74" fmla="*/ 6 w 469"/>
                <a:gd name="T75" fmla="*/ 3 h 163"/>
                <a:gd name="T76" fmla="*/ 4 w 469"/>
                <a:gd name="T77" fmla="*/ 2 h 163"/>
                <a:gd name="T78" fmla="*/ 2 w 469"/>
                <a:gd name="T79" fmla="*/ 1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Freeform 491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3 w 142"/>
                <a:gd name="T1" fmla="*/ 5 h 145"/>
                <a:gd name="T2" fmla="*/ 3 w 142"/>
                <a:gd name="T3" fmla="*/ 5 h 145"/>
                <a:gd name="T4" fmla="*/ 2 w 142"/>
                <a:gd name="T5" fmla="*/ 5 h 145"/>
                <a:gd name="T6" fmla="*/ 2 w 142"/>
                <a:gd name="T7" fmla="*/ 4 h 145"/>
                <a:gd name="T8" fmla="*/ 1 w 142"/>
                <a:gd name="T9" fmla="*/ 4 h 145"/>
                <a:gd name="T10" fmla="*/ 1 w 142"/>
                <a:gd name="T11" fmla="*/ 4 h 145"/>
                <a:gd name="T12" fmla="*/ 1 w 142"/>
                <a:gd name="T13" fmla="*/ 4 h 145"/>
                <a:gd name="T14" fmla="*/ 1 w 142"/>
                <a:gd name="T15" fmla="*/ 4 h 145"/>
                <a:gd name="T16" fmla="*/ 0 w 142"/>
                <a:gd name="T17" fmla="*/ 3 h 145"/>
                <a:gd name="T18" fmla="*/ 1 w 142"/>
                <a:gd name="T19" fmla="*/ 3 h 145"/>
                <a:gd name="T20" fmla="*/ 1 w 142"/>
                <a:gd name="T21" fmla="*/ 2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2 w 142"/>
                <a:gd name="T29" fmla="*/ 1 h 145"/>
                <a:gd name="T30" fmla="*/ 2 w 142"/>
                <a:gd name="T31" fmla="*/ 1 h 145"/>
                <a:gd name="T32" fmla="*/ 2 w 142"/>
                <a:gd name="T33" fmla="*/ 1 h 145"/>
                <a:gd name="T34" fmla="*/ 3 w 142"/>
                <a:gd name="T35" fmla="*/ 0 h 145"/>
                <a:gd name="T36" fmla="*/ 3 w 142"/>
                <a:gd name="T37" fmla="*/ 1 h 145"/>
                <a:gd name="T38" fmla="*/ 4 w 142"/>
                <a:gd name="T39" fmla="*/ 1 h 145"/>
                <a:gd name="T40" fmla="*/ 4 w 142"/>
                <a:gd name="T41" fmla="*/ 1 h 145"/>
                <a:gd name="T42" fmla="*/ 4 w 142"/>
                <a:gd name="T43" fmla="*/ 1 h 145"/>
                <a:gd name="T44" fmla="*/ 5 w 142"/>
                <a:gd name="T45" fmla="*/ 2 h 145"/>
                <a:gd name="T46" fmla="*/ 5 w 142"/>
                <a:gd name="T47" fmla="*/ 2 h 145"/>
                <a:gd name="T48" fmla="*/ 5 w 142"/>
                <a:gd name="T49" fmla="*/ 2 h 145"/>
                <a:gd name="T50" fmla="*/ 5 w 142"/>
                <a:gd name="T51" fmla="*/ 3 h 145"/>
                <a:gd name="T52" fmla="*/ 5 w 142"/>
                <a:gd name="T53" fmla="*/ 3 h 145"/>
                <a:gd name="T54" fmla="*/ 5 w 142"/>
                <a:gd name="T55" fmla="*/ 4 h 145"/>
                <a:gd name="T56" fmla="*/ 4 w 142"/>
                <a:gd name="T57" fmla="*/ 4 h 145"/>
                <a:gd name="T58" fmla="*/ 4 w 142"/>
                <a:gd name="T59" fmla="*/ 5 h 145"/>
                <a:gd name="T60" fmla="*/ 4 w 142"/>
                <a:gd name="T61" fmla="*/ 5 h 145"/>
                <a:gd name="T62" fmla="*/ 3 w 142"/>
                <a:gd name="T63" fmla="*/ 4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Freeform 492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2 w 40"/>
                <a:gd name="T1" fmla="*/ 1 h 39"/>
                <a:gd name="T2" fmla="*/ 2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2 h 39"/>
                <a:gd name="T22" fmla="*/ 1 w 40"/>
                <a:gd name="T23" fmla="*/ 2 h 39"/>
                <a:gd name="T24" fmla="*/ 1 w 40"/>
                <a:gd name="T25" fmla="*/ 2 h 39"/>
                <a:gd name="T26" fmla="*/ 2 w 40"/>
                <a:gd name="T27" fmla="*/ 2 h 39"/>
                <a:gd name="T28" fmla="*/ 2 w 40"/>
                <a:gd name="T29" fmla="*/ 1 h 39"/>
                <a:gd name="T30" fmla="*/ 2 w 40"/>
                <a:gd name="T31" fmla="*/ 1 h 39"/>
                <a:gd name="T32" fmla="*/ 2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Freeform 493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2 h 50"/>
                <a:gd name="T2" fmla="*/ 2 w 52"/>
                <a:gd name="T3" fmla="*/ 2 h 50"/>
                <a:gd name="T4" fmla="*/ 2 w 52"/>
                <a:gd name="T5" fmla="*/ 2 h 50"/>
                <a:gd name="T6" fmla="*/ 2 w 52"/>
                <a:gd name="T7" fmla="*/ 2 h 50"/>
                <a:gd name="T8" fmla="*/ 2 w 52"/>
                <a:gd name="T9" fmla="*/ 1 h 50"/>
                <a:gd name="T10" fmla="*/ 2 w 52"/>
                <a:gd name="T11" fmla="*/ 1 h 50"/>
                <a:gd name="T12" fmla="*/ 2 w 52"/>
                <a:gd name="T13" fmla="*/ 1 h 50"/>
                <a:gd name="T14" fmla="*/ 2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2 h 50"/>
                <a:gd name="T28" fmla="*/ 1 w 52"/>
                <a:gd name="T29" fmla="*/ 2 h 50"/>
                <a:gd name="T30" fmla="*/ 1 w 52"/>
                <a:gd name="T31" fmla="*/ 2 h 50"/>
                <a:gd name="T32" fmla="*/ 1 w 52"/>
                <a:gd name="T33" fmla="*/ 2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Freeform 494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2 w 113"/>
                <a:gd name="T1" fmla="*/ 5 h 156"/>
                <a:gd name="T2" fmla="*/ 1 w 113"/>
                <a:gd name="T3" fmla="*/ 5 h 156"/>
                <a:gd name="T4" fmla="*/ 1 w 113"/>
                <a:gd name="T5" fmla="*/ 5 h 156"/>
                <a:gd name="T6" fmla="*/ 0 w 113"/>
                <a:gd name="T7" fmla="*/ 5 h 156"/>
                <a:gd name="T8" fmla="*/ 0 w 113"/>
                <a:gd name="T9" fmla="*/ 4 h 156"/>
                <a:gd name="T10" fmla="*/ 0 w 113"/>
                <a:gd name="T11" fmla="*/ 3 h 156"/>
                <a:gd name="T12" fmla="*/ 0 w 113"/>
                <a:gd name="T13" fmla="*/ 2 h 156"/>
                <a:gd name="T14" fmla="*/ 0 w 113"/>
                <a:gd name="T15" fmla="*/ 1 h 156"/>
                <a:gd name="T16" fmla="*/ 0 w 113"/>
                <a:gd name="T17" fmla="*/ 1 h 156"/>
                <a:gd name="T18" fmla="*/ 1 w 113"/>
                <a:gd name="T19" fmla="*/ 0 h 156"/>
                <a:gd name="T20" fmla="*/ 2 w 113"/>
                <a:gd name="T21" fmla="*/ 1 h 156"/>
                <a:gd name="T22" fmla="*/ 3 w 113"/>
                <a:gd name="T23" fmla="*/ 1 h 156"/>
                <a:gd name="T24" fmla="*/ 3 w 113"/>
                <a:gd name="T25" fmla="*/ 2 h 156"/>
                <a:gd name="T26" fmla="*/ 3 w 113"/>
                <a:gd name="T27" fmla="*/ 3 h 156"/>
                <a:gd name="T28" fmla="*/ 3 w 113"/>
                <a:gd name="T29" fmla="*/ 4 h 156"/>
                <a:gd name="T30" fmla="*/ 2 w 113"/>
                <a:gd name="T31" fmla="*/ 5 h 156"/>
                <a:gd name="T32" fmla="*/ 2 w 113"/>
                <a:gd name="T33" fmla="*/ 5 h 156"/>
                <a:gd name="T34" fmla="*/ 2 w 113"/>
                <a:gd name="T35" fmla="*/ 5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Freeform 495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2 w 113"/>
                <a:gd name="T1" fmla="*/ 5 h 156"/>
                <a:gd name="T2" fmla="*/ 1 w 113"/>
                <a:gd name="T3" fmla="*/ 5 h 156"/>
                <a:gd name="T4" fmla="*/ 1 w 113"/>
                <a:gd name="T5" fmla="*/ 5 h 156"/>
                <a:gd name="T6" fmla="*/ 0 w 113"/>
                <a:gd name="T7" fmla="*/ 5 h 156"/>
                <a:gd name="T8" fmla="*/ 0 w 113"/>
                <a:gd name="T9" fmla="*/ 4 h 156"/>
                <a:gd name="T10" fmla="*/ 0 w 113"/>
                <a:gd name="T11" fmla="*/ 3 h 156"/>
                <a:gd name="T12" fmla="*/ 0 w 113"/>
                <a:gd name="T13" fmla="*/ 2 h 156"/>
                <a:gd name="T14" fmla="*/ 0 w 113"/>
                <a:gd name="T15" fmla="*/ 1 h 156"/>
                <a:gd name="T16" fmla="*/ 0 w 113"/>
                <a:gd name="T17" fmla="*/ 1 h 156"/>
                <a:gd name="T18" fmla="*/ 1 w 113"/>
                <a:gd name="T19" fmla="*/ 0 h 156"/>
                <a:gd name="T20" fmla="*/ 2 w 113"/>
                <a:gd name="T21" fmla="*/ 1 h 156"/>
                <a:gd name="T22" fmla="*/ 3 w 113"/>
                <a:gd name="T23" fmla="*/ 1 h 156"/>
                <a:gd name="T24" fmla="*/ 3 w 113"/>
                <a:gd name="T25" fmla="*/ 2 h 156"/>
                <a:gd name="T26" fmla="*/ 3 w 113"/>
                <a:gd name="T27" fmla="*/ 3 h 156"/>
                <a:gd name="T28" fmla="*/ 3 w 113"/>
                <a:gd name="T29" fmla="*/ 4 h 156"/>
                <a:gd name="T30" fmla="*/ 2 w 113"/>
                <a:gd name="T31" fmla="*/ 5 h 156"/>
                <a:gd name="T32" fmla="*/ 2 w 113"/>
                <a:gd name="T33" fmla="*/ 5 h 156"/>
                <a:gd name="T34" fmla="*/ 2 w 113"/>
                <a:gd name="T35" fmla="*/ 5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Freeform 496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3 h 123"/>
                <a:gd name="T2" fmla="*/ 0 w 152"/>
                <a:gd name="T3" fmla="*/ 3 h 123"/>
                <a:gd name="T4" fmla="*/ 1 w 152"/>
                <a:gd name="T5" fmla="*/ 2 h 123"/>
                <a:gd name="T6" fmla="*/ 1 w 152"/>
                <a:gd name="T7" fmla="*/ 2 h 123"/>
                <a:gd name="T8" fmla="*/ 1 w 152"/>
                <a:gd name="T9" fmla="*/ 1 h 123"/>
                <a:gd name="T10" fmla="*/ 2 w 152"/>
                <a:gd name="T11" fmla="*/ 0 h 123"/>
                <a:gd name="T12" fmla="*/ 3 w 152"/>
                <a:gd name="T13" fmla="*/ 0 h 123"/>
                <a:gd name="T14" fmla="*/ 3 w 152"/>
                <a:gd name="T15" fmla="*/ 0 h 123"/>
                <a:gd name="T16" fmla="*/ 4 w 152"/>
                <a:gd name="T17" fmla="*/ 0 h 123"/>
                <a:gd name="T18" fmla="*/ 5 w 152"/>
                <a:gd name="T19" fmla="*/ 1 h 123"/>
                <a:gd name="T20" fmla="*/ 5 w 152"/>
                <a:gd name="T21" fmla="*/ 1 h 123"/>
                <a:gd name="T22" fmla="*/ 5 w 152"/>
                <a:gd name="T23" fmla="*/ 2 h 123"/>
                <a:gd name="T24" fmla="*/ 5 w 152"/>
                <a:gd name="T25" fmla="*/ 2 h 123"/>
                <a:gd name="T26" fmla="*/ 5 w 152"/>
                <a:gd name="T27" fmla="*/ 2 h 123"/>
                <a:gd name="T28" fmla="*/ 5 w 152"/>
                <a:gd name="T29" fmla="*/ 3 h 123"/>
                <a:gd name="T30" fmla="*/ 4 w 152"/>
                <a:gd name="T31" fmla="*/ 3 h 123"/>
                <a:gd name="T32" fmla="*/ 4 w 152"/>
                <a:gd name="T33" fmla="*/ 3 h 123"/>
                <a:gd name="T34" fmla="*/ 4 w 152"/>
                <a:gd name="T35" fmla="*/ 3 h 123"/>
                <a:gd name="T36" fmla="*/ 3 w 152"/>
                <a:gd name="T37" fmla="*/ 3 h 123"/>
                <a:gd name="T38" fmla="*/ 3 w 152"/>
                <a:gd name="T39" fmla="*/ 3 h 123"/>
                <a:gd name="T40" fmla="*/ 2 w 152"/>
                <a:gd name="T41" fmla="*/ 3 h 123"/>
                <a:gd name="T42" fmla="*/ 2 w 152"/>
                <a:gd name="T43" fmla="*/ 3 h 123"/>
                <a:gd name="T44" fmla="*/ 1 w 152"/>
                <a:gd name="T45" fmla="*/ 3 h 123"/>
                <a:gd name="T46" fmla="*/ 1 w 152"/>
                <a:gd name="T47" fmla="*/ 3 h 123"/>
                <a:gd name="T48" fmla="*/ 1 w 152"/>
                <a:gd name="T49" fmla="*/ 3 h 123"/>
                <a:gd name="T50" fmla="*/ 1 w 152"/>
                <a:gd name="T51" fmla="*/ 3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Freeform 497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1 w 153"/>
                <a:gd name="T11" fmla="*/ 0 h 122"/>
                <a:gd name="T12" fmla="*/ 1 w 153"/>
                <a:gd name="T13" fmla="*/ 1 h 122"/>
                <a:gd name="T14" fmla="*/ 2 w 153"/>
                <a:gd name="T15" fmla="*/ 1 h 122"/>
                <a:gd name="T16" fmla="*/ 2 w 153"/>
                <a:gd name="T17" fmla="*/ 1 h 122"/>
                <a:gd name="T18" fmla="*/ 3 w 153"/>
                <a:gd name="T19" fmla="*/ 1 h 122"/>
                <a:gd name="T20" fmla="*/ 3 w 153"/>
                <a:gd name="T21" fmla="*/ 1 h 122"/>
                <a:gd name="T22" fmla="*/ 3 w 153"/>
                <a:gd name="T23" fmla="*/ 1 h 122"/>
                <a:gd name="T24" fmla="*/ 4 w 153"/>
                <a:gd name="T25" fmla="*/ 1 h 122"/>
                <a:gd name="T26" fmla="*/ 4 w 153"/>
                <a:gd name="T27" fmla="*/ 1 h 122"/>
                <a:gd name="T28" fmla="*/ 4 w 153"/>
                <a:gd name="T29" fmla="*/ 2 h 122"/>
                <a:gd name="T30" fmla="*/ 4 w 153"/>
                <a:gd name="T31" fmla="*/ 2 h 122"/>
                <a:gd name="T32" fmla="*/ 4 w 153"/>
                <a:gd name="T33" fmla="*/ 3 h 122"/>
                <a:gd name="T34" fmla="*/ 4 w 153"/>
                <a:gd name="T35" fmla="*/ 3 h 122"/>
                <a:gd name="T36" fmla="*/ 3 w 153"/>
                <a:gd name="T37" fmla="*/ 4 h 122"/>
                <a:gd name="T38" fmla="*/ 2 w 153"/>
                <a:gd name="T39" fmla="*/ 4 h 122"/>
                <a:gd name="T40" fmla="*/ 2 w 153"/>
                <a:gd name="T41" fmla="*/ 4 h 122"/>
                <a:gd name="T42" fmla="*/ 1 w 153"/>
                <a:gd name="T43" fmla="*/ 3 h 122"/>
                <a:gd name="T44" fmla="*/ 0 w 153"/>
                <a:gd name="T45" fmla="*/ 3 h 122"/>
                <a:gd name="T46" fmla="*/ 0 w 153"/>
                <a:gd name="T47" fmla="*/ 2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Freeform 498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1 w 112"/>
                <a:gd name="T1" fmla="*/ 0 h 156"/>
                <a:gd name="T2" fmla="*/ 2 w 112"/>
                <a:gd name="T3" fmla="*/ 0 h 156"/>
                <a:gd name="T4" fmla="*/ 2 w 112"/>
                <a:gd name="T5" fmla="*/ 1 h 156"/>
                <a:gd name="T6" fmla="*/ 2 w 112"/>
                <a:gd name="T7" fmla="*/ 1 h 156"/>
                <a:gd name="T8" fmla="*/ 2 w 112"/>
                <a:gd name="T9" fmla="*/ 2 h 156"/>
                <a:gd name="T10" fmla="*/ 3 w 112"/>
                <a:gd name="T11" fmla="*/ 3 h 156"/>
                <a:gd name="T12" fmla="*/ 3 w 112"/>
                <a:gd name="T13" fmla="*/ 4 h 156"/>
                <a:gd name="T14" fmla="*/ 3 w 112"/>
                <a:gd name="T15" fmla="*/ 5 h 156"/>
                <a:gd name="T16" fmla="*/ 2 w 112"/>
                <a:gd name="T17" fmla="*/ 5 h 156"/>
                <a:gd name="T18" fmla="*/ 1 w 112"/>
                <a:gd name="T19" fmla="*/ 5 h 156"/>
                <a:gd name="T20" fmla="*/ 0 w 112"/>
                <a:gd name="T21" fmla="*/ 5 h 156"/>
                <a:gd name="T22" fmla="*/ 0 w 112"/>
                <a:gd name="T23" fmla="*/ 5 h 156"/>
                <a:gd name="T24" fmla="*/ 0 w 112"/>
                <a:gd name="T25" fmla="*/ 4 h 156"/>
                <a:gd name="T26" fmla="*/ 0 w 112"/>
                <a:gd name="T27" fmla="*/ 3 h 156"/>
                <a:gd name="T28" fmla="*/ 0 w 112"/>
                <a:gd name="T29" fmla="*/ 2 h 156"/>
                <a:gd name="T30" fmla="*/ 0 w 112"/>
                <a:gd name="T31" fmla="*/ 1 h 156"/>
                <a:gd name="T32" fmla="*/ 1 w 112"/>
                <a:gd name="T33" fmla="*/ 1 h 156"/>
                <a:gd name="T34" fmla="*/ 1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Freeform 499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4 w 151"/>
                <a:gd name="T1" fmla="*/ 1 h 123"/>
                <a:gd name="T2" fmla="*/ 4 w 151"/>
                <a:gd name="T3" fmla="*/ 1 h 123"/>
                <a:gd name="T4" fmla="*/ 4 w 151"/>
                <a:gd name="T5" fmla="*/ 1 h 123"/>
                <a:gd name="T6" fmla="*/ 4 w 151"/>
                <a:gd name="T7" fmla="*/ 2 h 123"/>
                <a:gd name="T8" fmla="*/ 3 w 151"/>
                <a:gd name="T9" fmla="*/ 3 h 123"/>
                <a:gd name="T10" fmla="*/ 3 w 151"/>
                <a:gd name="T11" fmla="*/ 3 h 123"/>
                <a:gd name="T12" fmla="*/ 2 w 151"/>
                <a:gd name="T13" fmla="*/ 4 h 123"/>
                <a:gd name="T14" fmla="*/ 1 w 151"/>
                <a:gd name="T15" fmla="*/ 4 h 123"/>
                <a:gd name="T16" fmla="*/ 1 w 151"/>
                <a:gd name="T17" fmla="*/ 4 h 123"/>
                <a:gd name="T18" fmla="*/ 0 w 151"/>
                <a:gd name="T19" fmla="*/ 3 h 123"/>
                <a:gd name="T20" fmla="*/ 0 w 151"/>
                <a:gd name="T21" fmla="*/ 3 h 123"/>
                <a:gd name="T22" fmla="*/ 0 w 151"/>
                <a:gd name="T23" fmla="*/ 2 h 123"/>
                <a:gd name="T24" fmla="*/ 0 w 151"/>
                <a:gd name="T25" fmla="*/ 2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1 w 151"/>
                <a:gd name="T33" fmla="*/ 1 h 123"/>
                <a:gd name="T34" fmla="*/ 1 w 151"/>
                <a:gd name="T35" fmla="*/ 1 h 123"/>
                <a:gd name="T36" fmla="*/ 2 w 151"/>
                <a:gd name="T37" fmla="*/ 1 h 123"/>
                <a:gd name="T38" fmla="*/ 2 w 151"/>
                <a:gd name="T39" fmla="*/ 1 h 123"/>
                <a:gd name="T40" fmla="*/ 3 w 151"/>
                <a:gd name="T41" fmla="*/ 1 h 123"/>
                <a:gd name="T42" fmla="*/ 3 w 151"/>
                <a:gd name="T43" fmla="*/ 0 h 123"/>
                <a:gd name="T44" fmla="*/ 3 w 151"/>
                <a:gd name="T45" fmla="*/ 0 h 123"/>
                <a:gd name="T46" fmla="*/ 4 w 151"/>
                <a:gd name="T47" fmla="*/ 1 h 123"/>
                <a:gd name="T48" fmla="*/ 4 w 151"/>
                <a:gd name="T49" fmla="*/ 1 h 123"/>
                <a:gd name="T50" fmla="*/ 4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5" name="Freeform 500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5 w 152"/>
                <a:gd name="T1" fmla="*/ 4 h 123"/>
                <a:gd name="T2" fmla="*/ 5 w 152"/>
                <a:gd name="T3" fmla="*/ 4 h 123"/>
                <a:gd name="T4" fmla="*/ 5 w 152"/>
                <a:gd name="T5" fmla="*/ 4 h 123"/>
                <a:gd name="T6" fmla="*/ 5 w 152"/>
                <a:gd name="T7" fmla="*/ 4 h 123"/>
                <a:gd name="T8" fmla="*/ 4 w 152"/>
                <a:gd name="T9" fmla="*/ 4 h 123"/>
                <a:gd name="T10" fmla="*/ 4 w 152"/>
                <a:gd name="T11" fmla="*/ 4 h 123"/>
                <a:gd name="T12" fmla="*/ 4 w 152"/>
                <a:gd name="T13" fmla="*/ 4 h 123"/>
                <a:gd name="T14" fmla="*/ 3 w 152"/>
                <a:gd name="T15" fmla="*/ 4 h 123"/>
                <a:gd name="T16" fmla="*/ 3 w 152"/>
                <a:gd name="T17" fmla="*/ 4 h 123"/>
                <a:gd name="T18" fmla="*/ 2 w 152"/>
                <a:gd name="T19" fmla="*/ 4 h 123"/>
                <a:gd name="T20" fmla="*/ 2 w 152"/>
                <a:gd name="T21" fmla="*/ 4 h 123"/>
                <a:gd name="T22" fmla="*/ 1 w 152"/>
                <a:gd name="T23" fmla="*/ 4 h 123"/>
                <a:gd name="T24" fmla="*/ 1 w 152"/>
                <a:gd name="T25" fmla="*/ 4 h 123"/>
                <a:gd name="T26" fmla="*/ 1 w 152"/>
                <a:gd name="T27" fmla="*/ 3 h 123"/>
                <a:gd name="T28" fmla="*/ 1 w 152"/>
                <a:gd name="T29" fmla="*/ 3 h 123"/>
                <a:gd name="T30" fmla="*/ 0 w 152"/>
                <a:gd name="T31" fmla="*/ 3 h 123"/>
                <a:gd name="T32" fmla="*/ 1 w 152"/>
                <a:gd name="T33" fmla="*/ 2 h 123"/>
                <a:gd name="T34" fmla="*/ 1 w 152"/>
                <a:gd name="T35" fmla="*/ 2 h 123"/>
                <a:gd name="T36" fmla="*/ 2 w 152"/>
                <a:gd name="T37" fmla="*/ 1 h 123"/>
                <a:gd name="T38" fmla="*/ 2 w 152"/>
                <a:gd name="T39" fmla="*/ 0 h 123"/>
                <a:gd name="T40" fmla="*/ 3 w 152"/>
                <a:gd name="T41" fmla="*/ 1 h 123"/>
                <a:gd name="T42" fmla="*/ 4 w 152"/>
                <a:gd name="T43" fmla="*/ 1 h 123"/>
                <a:gd name="T44" fmla="*/ 4 w 152"/>
                <a:gd name="T45" fmla="*/ 2 h 123"/>
                <a:gd name="T46" fmla="*/ 5 w 152"/>
                <a:gd name="T47" fmla="*/ 3 h 123"/>
                <a:gd name="T48" fmla="*/ 5 w 152"/>
                <a:gd name="T49" fmla="*/ 3 h 123"/>
                <a:gd name="T50" fmla="*/ 5 w 152"/>
                <a:gd name="T51" fmla="*/ 4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6" name="Freeform 501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3 h 148"/>
                <a:gd name="T2" fmla="*/ 0 w 136"/>
                <a:gd name="T3" fmla="*/ 2 h 148"/>
                <a:gd name="T4" fmla="*/ 1 w 136"/>
                <a:gd name="T5" fmla="*/ 2 h 148"/>
                <a:gd name="T6" fmla="*/ 1 w 136"/>
                <a:gd name="T7" fmla="*/ 1 h 148"/>
                <a:gd name="T8" fmla="*/ 1 w 136"/>
                <a:gd name="T9" fmla="*/ 1 h 148"/>
                <a:gd name="T10" fmla="*/ 2 w 136"/>
                <a:gd name="T11" fmla="*/ 1 h 148"/>
                <a:gd name="T12" fmla="*/ 2 w 136"/>
                <a:gd name="T13" fmla="*/ 1 h 148"/>
                <a:gd name="T14" fmla="*/ 2 w 136"/>
                <a:gd name="T15" fmla="*/ 1 h 148"/>
                <a:gd name="T16" fmla="*/ 3 w 136"/>
                <a:gd name="T17" fmla="*/ 1 h 148"/>
                <a:gd name="T18" fmla="*/ 3 w 136"/>
                <a:gd name="T19" fmla="*/ 1 h 148"/>
                <a:gd name="T20" fmla="*/ 4 w 136"/>
                <a:gd name="T21" fmla="*/ 1 h 148"/>
                <a:gd name="T22" fmla="*/ 4 w 136"/>
                <a:gd name="T23" fmla="*/ 1 h 148"/>
                <a:gd name="T24" fmla="*/ 4 w 136"/>
                <a:gd name="T25" fmla="*/ 1 h 148"/>
                <a:gd name="T26" fmla="*/ 5 w 136"/>
                <a:gd name="T27" fmla="*/ 1 h 148"/>
                <a:gd name="T28" fmla="*/ 5 w 136"/>
                <a:gd name="T29" fmla="*/ 2 h 148"/>
                <a:gd name="T30" fmla="*/ 5 w 136"/>
                <a:gd name="T31" fmla="*/ 3 h 148"/>
                <a:gd name="T32" fmla="*/ 5 w 136"/>
                <a:gd name="T33" fmla="*/ 3 h 148"/>
                <a:gd name="T34" fmla="*/ 5 w 136"/>
                <a:gd name="T35" fmla="*/ 4 h 148"/>
                <a:gd name="T36" fmla="*/ 5 w 136"/>
                <a:gd name="T37" fmla="*/ 4 h 148"/>
                <a:gd name="T38" fmla="*/ 4 w 136"/>
                <a:gd name="T39" fmla="*/ 4 h 148"/>
                <a:gd name="T40" fmla="*/ 4 w 136"/>
                <a:gd name="T41" fmla="*/ 4 h 148"/>
                <a:gd name="T42" fmla="*/ 4 w 136"/>
                <a:gd name="T43" fmla="*/ 4 h 148"/>
                <a:gd name="T44" fmla="*/ 3 w 136"/>
                <a:gd name="T45" fmla="*/ 5 h 148"/>
                <a:gd name="T46" fmla="*/ 3 w 136"/>
                <a:gd name="T47" fmla="*/ 5 h 148"/>
                <a:gd name="T48" fmla="*/ 2 w 136"/>
                <a:gd name="T49" fmla="*/ 5 h 148"/>
                <a:gd name="T50" fmla="*/ 2 w 136"/>
                <a:gd name="T51" fmla="*/ 5 h 148"/>
                <a:gd name="T52" fmla="*/ 2 w 136"/>
                <a:gd name="T53" fmla="*/ 4 h 148"/>
                <a:gd name="T54" fmla="*/ 1 w 136"/>
                <a:gd name="T55" fmla="*/ 4 h 148"/>
                <a:gd name="T56" fmla="*/ 1 w 136"/>
                <a:gd name="T57" fmla="*/ 4 h 148"/>
                <a:gd name="T58" fmla="*/ 1 w 136"/>
                <a:gd name="T59" fmla="*/ 4 h 148"/>
                <a:gd name="T60" fmla="*/ 1 w 136"/>
                <a:gd name="T61" fmla="*/ 4 h 148"/>
                <a:gd name="T62" fmla="*/ 1 w 136"/>
                <a:gd name="T63" fmla="*/ 3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7" name="Freeform 502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2 h 40"/>
                <a:gd name="T2" fmla="*/ 1 w 39"/>
                <a:gd name="T3" fmla="*/ 2 h 40"/>
                <a:gd name="T4" fmla="*/ 2 w 39"/>
                <a:gd name="T5" fmla="*/ 2 h 40"/>
                <a:gd name="T6" fmla="*/ 2 w 39"/>
                <a:gd name="T7" fmla="*/ 1 h 40"/>
                <a:gd name="T8" fmla="*/ 2 w 39"/>
                <a:gd name="T9" fmla="*/ 1 h 40"/>
                <a:gd name="T10" fmla="*/ 2 w 39"/>
                <a:gd name="T11" fmla="*/ 1 h 40"/>
                <a:gd name="T12" fmla="*/ 2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2 h 40"/>
                <a:gd name="T30" fmla="*/ 1 w 39"/>
                <a:gd name="T31" fmla="*/ 2 h 40"/>
                <a:gd name="T32" fmla="*/ 1 w 39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8" name="Freeform 503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3 h 147"/>
                <a:gd name="T2" fmla="*/ 0 w 136"/>
                <a:gd name="T3" fmla="*/ 2 h 147"/>
                <a:gd name="T4" fmla="*/ 1 w 136"/>
                <a:gd name="T5" fmla="*/ 2 h 147"/>
                <a:gd name="T6" fmla="*/ 1 w 136"/>
                <a:gd name="T7" fmla="*/ 1 h 147"/>
                <a:gd name="T8" fmla="*/ 1 w 136"/>
                <a:gd name="T9" fmla="*/ 1 h 147"/>
                <a:gd name="T10" fmla="*/ 2 w 136"/>
                <a:gd name="T11" fmla="*/ 1 h 147"/>
                <a:gd name="T12" fmla="*/ 2 w 136"/>
                <a:gd name="T13" fmla="*/ 1 h 147"/>
                <a:gd name="T14" fmla="*/ 2 w 136"/>
                <a:gd name="T15" fmla="*/ 1 h 147"/>
                <a:gd name="T16" fmla="*/ 3 w 136"/>
                <a:gd name="T17" fmla="*/ 1 h 147"/>
                <a:gd name="T18" fmla="*/ 3 w 136"/>
                <a:gd name="T19" fmla="*/ 1 h 147"/>
                <a:gd name="T20" fmla="*/ 4 w 136"/>
                <a:gd name="T21" fmla="*/ 1 h 147"/>
                <a:gd name="T22" fmla="*/ 4 w 136"/>
                <a:gd name="T23" fmla="*/ 1 h 147"/>
                <a:gd name="T24" fmla="*/ 4 w 136"/>
                <a:gd name="T25" fmla="*/ 1 h 147"/>
                <a:gd name="T26" fmla="*/ 5 w 136"/>
                <a:gd name="T27" fmla="*/ 1 h 147"/>
                <a:gd name="T28" fmla="*/ 5 w 136"/>
                <a:gd name="T29" fmla="*/ 2 h 147"/>
                <a:gd name="T30" fmla="*/ 5 w 136"/>
                <a:gd name="T31" fmla="*/ 3 h 147"/>
                <a:gd name="T32" fmla="*/ 5 w 136"/>
                <a:gd name="T33" fmla="*/ 3 h 147"/>
                <a:gd name="T34" fmla="*/ 5 w 136"/>
                <a:gd name="T35" fmla="*/ 4 h 147"/>
                <a:gd name="T36" fmla="*/ 5 w 136"/>
                <a:gd name="T37" fmla="*/ 4 h 147"/>
                <a:gd name="T38" fmla="*/ 4 w 136"/>
                <a:gd name="T39" fmla="*/ 4 h 147"/>
                <a:gd name="T40" fmla="*/ 4 w 136"/>
                <a:gd name="T41" fmla="*/ 4 h 147"/>
                <a:gd name="T42" fmla="*/ 4 w 136"/>
                <a:gd name="T43" fmla="*/ 4 h 147"/>
                <a:gd name="T44" fmla="*/ 3 w 136"/>
                <a:gd name="T45" fmla="*/ 5 h 147"/>
                <a:gd name="T46" fmla="*/ 3 w 136"/>
                <a:gd name="T47" fmla="*/ 5 h 147"/>
                <a:gd name="T48" fmla="*/ 2 w 136"/>
                <a:gd name="T49" fmla="*/ 5 h 147"/>
                <a:gd name="T50" fmla="*/ 2 w 136"/>
                <a:gd name="T51" fmla="*/ 5 h 147"/>
                <a:gd name="T52" fmla="*/ 2 w 136"/>
                <a:gd name="T53" fmla="*/ 4 h 147"/>
                <a:gd name="T54" fmla="*/ 1 w 136"/>
                <a:gd name="T55" fmla="*/ 4 h 147"/>
                <a:gd name="T56" fmla="*/ 1 w 136"/>
                <a:gd name="T57" fmla="*/ 4 h 147"/>
                <a:gd name="T58" fmla="*/ 1 w 136"/>
                <a:gd name="T59" fmla="*/ 4 h 147"/>
                <a:gd name="T60" fmla="*/ 1 w 136"/>
                <a:gd name="T61" fmla="*/ 4 h 147"/>
                <a:gd name="T62" fmla="*/ 1 w 136"/>
                <a:gd name="T63" fmla="*/ 3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9" name="Freeform 504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2 h 39"/>
                <a:gd name="T2" fmla="*/ 1 w 39"/>
                <a:gd name="T3" fmla="*/ 2 h 39"/>
                <a:gd name="T4" fmla="*/ 2 w 39"/>
                <a:gd name="T5" fmla="*/ 2 h 39"/>
                <a:gd name="T6" fmla="*/ 2 w 39"/>
                <a:gd name="T7" fmla="*/ 1 h 39"/>
                <a:gd name="T8" fmla="*/ 2 w 39"/>
                <a:gd name="T9" fmla="*/ 1 h 39"/>
                <a:gd name="T10" fmla="*/ 2 w 39"/>
                <a:gd name="T11" fmla="*/ 1 h 39"/>
                <a:gd name="T12" fmla="*/ 2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2 h 39"/>
                <a:gd name="T30" fmla="*/ 1 w 39"/>
                <a:gd name="T31" fmla="*/ 2 h 39"/>
                <a:gd name="T32" fmla="*/ 1 w 3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" name="Freeform 505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" name="Freeform 506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" name="Freeform 507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Freeform 508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Freeform 509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Freeform 510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Freeform 511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" name="Freeform 512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Freeform 513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9" name="Freeform 514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" name="Freeform 515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" name="Freeform 516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" name="Freeform 517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" name="Freeform 518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" name="Freeform 519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2 w 58"/>
                <a:gd name="T1" fmla="*/ 0 h 60"/>
                <a:gd name="T2" fmla="*/ 2 w 58"/>
                <a:gd name="T3" fmla="*/ 0 h 60"/>
                <a:gd name="T4" fmla="*/ 2 w 58"/>
                <a:gd name="T5" fmla="*/ 0 h 60"/>
                <a:gd name="T6" fmla="*/ 2 w 58"/>
                <a:gd name="T7" fmla="*/ 0 h 60"/>
                <a:gd name="T8" fmla="*/ 2 w 58"/>
                <a:gd name="T9" fmla="*/ 0 h 60"/>
                <a:gd name="T10" fmla="*/ 2 w 58"/>
                <a:gd name="T11" fmla="*/ 0 h 60"/>
                <a:gd name="T12" fmla="*/ 2 w 58"/>
                <a:gd name="T13" fmla="*/ 0 h 60"/>
                <a:gd name="T14" fmla="*/ 2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1 h 60"/>
                <a:gd name="T28" fmla="*/ 1 w 58"/>
                <a:gd name="T29" fmla="*/ 1 h 60"/>
                <a:gd name="T30" fmla="*/ 1 w 58"/>
                <a:gd name="T31" fmla="*/ 1 h 60"/>
                <a:gd name="T32" fmla="*/ 1 w 58"/>
                <a:gd name="T33" fmla="*/ 1 h 60"/>
                <a:gd name="T34" fmla="*/ 1 w 58"/>
                <a:gd name="T35" fmla="*/ 1 h 60"/>
                <a:gd name="T36" fmla="*/ 1 w 58"/>
                <a:gd name="T37" fmla="*/ 1 h 60"/>
                <a:gd name="T38" fmla="*/ 1 w 58"/>
                <a:gd name="T39" fmla="*/ 1 h 60"/>
                <a:gd name="T40" fmla="*/ 1 w 58"/>
                <a:gd name="T41" fmla="*/ 1 h 60"/>
                <a:gd name="T42" fmla="*/ 2 w 58"/>
                <a:gd name="T43" fmla="*/ 1 h 60"/>
                <a:gd name="T44" fmla="*/ 2 w 58"/>
                <a:gd name="T45" fmla="*/ 1 h 60"/>
                <a:gd name="T46" fmla="*/ 2 w 58"/>
                <a:gd name="T47" fmla="*/ 1 h 60"/>
                <a:gd name="T48" fmla="*/ 2 w 58"/>
                <a:gd name="T49" fmla="*/ 1 h 60"/>
                <a:gd name="T50" fmla="*/ 2 w 58"/>
                <a:gd name="T51" fmla="*/ 1 h 60"/>
                <a:gd name="T52" fmla="*/ 2 w 58"/>
                <a:gd name="T53" fmla="*/ 1 h 60"/>
                <a:gd name="T54" fmla="*/ 2 w 58"/>
                <a:gd name="T55" fmla="*/ 1 h 60"/>
                <a:gd name="T56" fmla="*/ 2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" name="Freeform 520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" name="Freeform 521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0 w 60"/>
                <a:gd name="T29" fmla="*/ 2 h 60"/>
                <a:gd name="T30" fmla="*/ 0 w 60"/>
                <a:gd name="T31" fmla="*/ 2 h 60"/>
                <a:gd name="T32" fmla="*/ 0 w 60"/>
                <a:gd name="T33" fmla="*/ 2 h 60"/>
                <a:gd name="T34" fmla="*/ 0 w 60"/>
                <a:gd name="T35" fmla="*/ 2 h 60"/>
                <a:gd name="T36" fmla="*/ 0 w 60"/>
                <a:gd name="T37" fmla="*/ 2 h 60"/>
                <a:gd name="T38" fmla="*/ 0 w 60"/>
                <a:gd name="T39" fmla="*/ 2 h 60"/>
                <a:gd name="T40" fmla="*/ 0 w 60"/>
                <a:gd name="T41" fmla="*/ 2 h 60"/>
                <a:gd name="T42" fmla="*/ 1 w 60"/>
                <a:gd name="T43" fmla="*/ 2 h 60"/>
                <a:gd name="T44" fmla="*/ 1 w 60"/>
                <a:gd name="T45" fmla="*/ 2 h 60"/>
                <a:gd name="T46" fmla="*/ 1 w 60"/>
                <a:gd name="T47" fmla="*/ 2 h 60"/>
                <a:gd name="T48" fmla="*/ 1 w 60"/>
                <a:gd name="T49" fmla="*/ 2 h 60"/>
                <a:gd name="T50" fmla="*/ 1 w 60"/>
                <a:gd name="T51" fmla="*/ 2 h 60"/>
                <a:gd name="T52" fmla="*/ 1 w 60"/>
                <a:gd name="T53" fmla="*/ 2 h 60"/>
                <a:gd name="T54" fmla="*/ 1 w 60"/>
                <a:gd name="T55" fmla="*/ 2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" name="Freeform 522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" name="Freeform 523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" name="Freeform 524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" name="Freeform 525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2 w 60"/>
                <a:gd name="T1" fmla="*/ 1 h 57"/>
                <a:gd name="T2" fmla="*/ 2 w 60"/>
                <a:gd name="T3" fmla="*/ 1 h 57"/>
                <a:gd name="T4" fmla="*/ 2 w 60"/>
                <a:gd name="T5" fmla="*/ 1 h 57"/>
                <a:gd name="T6" fmla="*/ 2 w 60"/>
                <a:gd name="T7" fmla="*/ 1 h 57"/>
                <a:gd name="T8" fmla="*/ 2 w 60"/>
                <a:gd name="T9" fmla="*/ 1 h 57"/>
                <a:gd name="T10" fmla="*/ 2 w 60"/>
                <a:gd name="T11" fmla="*/ 1 h 57"/>
                <a:gd name="T12" fmla="*/ 2 w 60"/>
                <a:gd name="T13" fmla="*/ 1 h 57"/>
                <a:gd name="T14" fmla="*/ 2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2 h 57"/>
                <a:gd name="T28" fmla="*/ 1 w 60"/>
                <a:gd name="T29" fmla="*/ 2 h 57"/>
                <a:gd name="T30" fmla="*/ 1 w 60"/>
                <a:gd name="T31" fmla="*/ 2 h 57"/>
                <a:gd name="T32" fmla="*/ 1 w 60"/>
                <a:gd name="T33" fmla="*/ 2 h 57"/>
                <a:gd name="T34" fmla="*/ 1 w 60"/>
                <a:gd name="T35" fmla="*/ 2 h 57"/>
                <a:gd name="T36" fmla="*/ 1 w 60"/>
                <a:gd name="T37" fmla="*/ 2 h 57"/>
                <a:gd name="T38" fmla="*/ 1 w 60"/>
                <a:gd name="T39" fmla="*/ 2 h 57"/>
                <a:gd name="T40" fmla="*/ 1 w 60"/>
                <a:gd name="T41" fmla="*/ 2 h 57"/>
                <a:gd name="T42" fmla="*/ 2 w 60"/>
                <a:gd name="T43" fmla="*/ 2 h 57"/>
                <a:gd name="T44" fmla="*/ 2 w 60"/>
                <a:gd name="T45" fmla="*/ 2 h 57"/>
                <a:gd name="T46" fmla="*/ 2 w 60"/>
                <a:gd name="T47" fmla="*/ 2 h 57"/>
                <a:gd name="T48" fmla="*/ 2 w 60"/>
                <a:gd name="T49" fmla="*/ 2 h 57"/>
                <a:gd name="T50" fmla="*/ 2 w 60"/>
                <a:gd name="T51" fmla="*/ 2 h 57"/>
                <a:gd name="T52" fmla="*/ 2 w 60"/>
                <a:gd name="T53" fmla="*/ 2 h 57"/>
                <a:gd name="T54" fmla="*/ 2 w 60"/>
                <a:gd name="T55" fmla="*/ 2 h 57"/>
                <a:gd name="T56" fmla="*/ 2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" name="Freeform 526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" name="Freeform 527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Freeform 528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" name="Freeform 529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" name="Freeform 530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" name="Freeform 531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2 w 59"/>
                <a:gd name="T1" fmla="*/ 0 h 59"/>
                <a:gd name="T2" fmla="*/ 2 w 59"/>
                <a:gd name="T3" fmla="*/ 0 h 59"/>
                <a:gd name="T4" fmla="*/ 2 w 59"/>
                <a:gd name="T5" fmla="*/ 0 h 59"/>
                <a:gd name="T6" fmla="*/ 2 w 59"/>
                <a:gd name="T7" fmla="*/ 0 h 59"/>
                <a:gd name="T8" fmla="*/ 2 w 59"/>
                <a:gd name="T9" fmla="*/ 0 h 59"/>
                <a:gd name="T10" fmla="*/ 2 w 59"/>
                <a:gd name="T11" fmla="*/ 0 h 59"/>
                <a:gd name="T12" fmla="*/ 2 w 59"/>
                <a:gd name="T13" fmla="*/ 0 h 59"/>
                <a:gd name="T14" fmla="*/ 2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1 h 59"/>
                <a:gd name="T28" fmla="*/ 1 w 59"/>
                <a:gd name="T29" fmla="*/ 1 h 59"/>
                <a:gd name="T30" fmla="*/ 1 w 59"/>
                <a:gd name="T31" fmla="*/ 1 h 59"/>
                <a:gd name="T32" fmla="*/ 1 w 59"/>
                <a:gd name="T33" fmla="*/ 1 h 59"/>
                <a:gd name="T34" fmla="*/ 1 w 59"/>
                <a:gd name="T35" fmla="*/ 1 h 59"/>
                <a:gd name="T36" fmla="*/ 1 w 59"/>
                <a:gd name="T37" fmla="*/ 1 h 59"/>
                <a:gd name="T38" fmla="*/ 1 w 59"/>
                <a:gd name="T39" fmla="*/ 1 h 59"/>
                <a:gd name="T40" fmla="*/ 1 w 59"/>
                <a:gd name="T41" fmla="*/ 1 h 59"/>
                <a:gd name="T42" fmla="*/ 2 w 59"/>
                <a:gd name="T43" fmla="*/ 1 h 59"/>
                <a:gd name="T44" fmla="*/ 2 w 59"/>
                <a:gd name="T45" fmla="*/ 1 h 59"/>
                <a:gd name="T46" fmla="*/ 2 w 59"/>
                <a:gd name="T47" fmla="*/ 1 h 59"/>
                <a:gd name="T48" fmla="*/ 2 w 59"/>
                <a:gd name="T49" fmla="*/ 1 h 59"/>
                <a:gd name="T50" fmla="*/ 2 w 59"/>
                <a:gd name="T51" fmla="*/ 1 h 59"/>
                <a:gd name="T52" fmla="*/ 2 w 59"/>
                <a:gd name="T53" fmla="*/ 1 h 59"/>
                <a:gd name="T54" fmla="*/ 2 w 59"/>
                <a:gd name="T55" fmla="*/ 1 h 59"/>
                <a:gd name="T56" fmla="*/ 2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" name="Freeform 532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" name="Freeform 533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" name="Freeform 534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" name="Freeform 535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" name="Freeform 536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" name="Freeform 537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" name="Freeform 538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" name="Freeform 539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2 w 58"/>
                <a:gd name="T1" fmla="*/ 1 h 58"/>
                <a:gd name="T2" fmla="*/ 2 w 58"/>
                <a:gd name="T3" fmla="*/ 1 h 58"/>
                <a:gd name="T4" fmla="*/ 2 w 58"/>
                <a:gd name="T5" fmla="*/ 1 h 58"/>
                <a:gd name="T6" fmla="*/ 2 w 58"/>
                <a:gd name="T7" fmla="*/ 1 h 58"/>
                <a:gd name="T8" fmla="*/ 2 w 58"/>
                <a:gd name="T9" fmla="*/ 1 h 58"/>
                <a:gd name="T10" fmla="*/ 2 w 58"/>
                <a:gd name="T11" fmla="*/ 1 h 58"/>
                <a:gd name="T12" fmla="*/ 2 w 58"/>
                <a:gd name="T13" fmla="*/ 1 h 58"/>
                <a:gd name="T14" fmla="*/ 2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2 h 58"/>
                <a:gd name="T28" fmla="*/ 1 w 58"/>
                <a:gd name="T29" fmla="*/ 2 h 58"/>
                <a:gd name="T30" fmla="*/ 1 w 58"/>
                <a:gd name="T31" fmla="*/ 2 h 58"/>
                <a:gd name="T32" fmla="*/ 1 w 58"/>
                <a:gd name="T33" fmla="*/ 2 h 58"/>
                <a:gd name="T34" fmla="*/ 1 w 58"/>
                <a:gd name="T35" fmla="*/ 2 h 58"/>
                <a:gd name="T36" fmla="*/ 1 w 58"/>
                <a:gd name="T37" fmla="*/ 2 h 58"/>
                <a:gd name="T38" fmla="*/ 1 w 58"/>
                <a:gd name="T39" fmla="*/ 2 h 58"/>
                <a:gd name="T40" fmla="*/ 1 w 58"/>
                <a:gd name="T41" fmla="*/ 2 h 58"/>
                <a:gd name="T42" fmla="*/ 2 w 58"/>
                <a:gd name="T43" fmla="*/ 2 h 58"/>
                <a:gd name="T44" fmla="*/ 2 w 58"/>
                <a:gd name="T45" fmla="*/ 2 h 58"/>
                <a:gd name="T46" fmla="*/ 2 w 58"/>
                <a:gd name="T47" fmla="*/ 2 h 58"/>
                <a:gd name="T48" fmla="*/ 2 w 58"/>
                <a:gd name="T49" fmla="*/ 2 h 58"/>
                <a:gd name="T50" fmla="*/ 2 w 58"/>
                <a:gd name="T51" fmla="*/ 2 h 58"/>
                <a:gd name="T52" fmla="*/ 2 w 58"/>
                <a:gd name="T53" fmla="*/ 2 h 58"/>
                <a:gd name="T54" fmla="*/ 2 w 58"/>
                <a:gd name="T55" fmla="*/ 2 h 58"/>
                <a:gd name="T56" fmla="*/ 2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" name="Freeform 540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" name="Freeform 541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" name="Freeform 542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" name="Freeform 543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" name="Freeform 544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" name="Freeform 545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" name="Freeform 546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" name="Freeform 547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" name="Freeform 548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" name="Freeform 549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" name="Freeform 550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" name="Freeform 551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" name="Freeform 552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" name="Freeform 553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" name="Freeform 554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" name="Freeform 555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2 w 58"/>
                <a:gd name="T1" fmla="*/ 1 h 59"/>
                <a:gd name="T2" fmla="*/ 2 w 58"/>
                <a:gd name="T3" fmla="*/ 1 h 59"/>
                <a:gd name="T4" fmla="*/ 2 w 58"/>
                <a:gd name="T5" fmla="*/ 1 h 59"/>
                <a:gd name="T6" fmla="*/ 2 w 58"/>
                <a:gd name="T7" fmla="*/ 1 h 59"/>
                <a:gd name="T8" fmla="*/ 2 w 58"/>
                <a:gd name="T9" fmla="*/ 1 h 59"/>
                <a:gd name="T10" fmla="*/ 2 w 58"/>
                <a:gd name="T11" fmla="*/ 1 h 59"/>
                <a:gd name="T12" fmla="*/ 2 w 58"/>
                <a:gd name="T13" fmla="*/ 1 h 59"/>
                <a:gd name="T14" fmla="*/ 2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2 h 59"/>
                <a:gd name="T28" fmla="*/ 1 w 58"/>
                <a:gd name="T29" fmla="*/ 2 h 59"/>
                <a:gd name="T30" fmla="*/ 1 w 58"/>
                <a:gd name="T31" fmla="*/ 2 h 59"/>
                <a:gd name="T32" fmla="*/ 1 w 58"/>
                <a:gd name="T33" fmla="*/ 2 h 59"/>
                <a:gd name="T34" fmla="*/ 1 w 58"/>
                <a:gd name="T35" fmla="*/ 2 h 59"/>
                <a:gd name="T36" fmla="*/ 1 w 58"/>
                <a:gd name="T37" fmla="*/ 2 h 59"/>
                <a:gd name="T38" fmla="*/ 1 w 58"/>
                <a:gd name="T39" fmla="*/ 2 h 59"/>
                <a:gd name="T40" fmla="*/ 1 w 58"/>
                <a:gd name="T41" fmla="*/ 2 h 59"/>
                <a:gd name="T42" fmla="*/ 2 w 58"/>
                <a:gd name="T43" fmla="*/ 2 h 59"/>
                <a:gd name="T44" fmla="*/ 2 w 58"/>
                <a:gd name="T45" fmla="*/ 2 h 59"/>
                <a:gd name="T46" fmla="*/ 2 w 58"/>
                <a:gd name="T47" fmla="*/ 2 h 59"/>
                <a:gd name="T48" fmla="*/ 2 w 58"/>
                <a:gd name="T49" fmla="*/ 2 h 59"/>
                <a:gd name="T50" fmla="*/ 2 w 58"/>
                <a:gd name="T51" fmla="*/ 2 h 59"/>
                <a:gd name="T52" fmla="*/ 2 w 58"/>
                <a:gd name="T53" fmla="*/ 2 h 59"/>
                <a:gd name="T54" fmla="*/ 2 w 58"/>
                <a:gd name="T55" fmla="*/ 2 h 59"/>
                <a:gd name="T56" fmla="*/ 2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" name="Freeform 556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" name="Freeform 557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2 w 60"/>
                <a:gd name="T1" fmla="*/ 1 h 58"/>
                <a:gd name="T2" fmla="*/ 2 w 60"/>
                <a:gd name="T3" fmla="*/ 1 h 58"/>
                <a:gd name="T4" fmla="*/ 2 w 60"/>
                <a:gd name="T5" fmla="*/ 1 h 58"/>
                <a:gd name="T6" fmla="*/ 2 w 60"/>
                <a:gd name="T7" fmla="*/ 1 h 58"/>
                <a:gd name="T8" fmla="*/ 2 w 60"/>
                <a:gd name="T9" fmla="*/ 1 h 58"/>
                <a:gd name="T10" fmla="*/ 2 w 60"/>
                <a:gd name="T11" fmla="*/ 1 h 58"/>
                <a:gd name="T12" fmla="*/ 2 w 60"/>
                <a:gd name="T13" fmla="*/ 1 h 58"/>
                <a:gd name="T14" fmla="*/ 2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2 h 58"/>
                <a:gd name="T28" fmla="*/ 1 w 60"/>
                <a:gd name="T29" fmla="*/ 2 h 58"/>
                <a:gd name="T30" fmla="*/ 1 w 60"/>
                <a:gd name="T31" fmla="*/ 2 h 58"/>
                <a:gd name="T32" fmla="*/ 1 w 60"/>
                <a:gd name="T33" fmla="*/ 2 h 58"/>
                <a:gd name="T34" fmla="*/ 1 w 60"/>
                <a:gd name="T35" fmla="*/ 2 h 58"/>
                <a:gd name="T36" fmla="*/ 1 w 60"/>
                <a:gd name="T37" fmla="*/ 2 h 58"/>
                <a:gd name="T38" fmla="*/ 1 w 60"/>
                <a:gd name="T39" fmla="*/ 2 h 58"/>
                <a:gd name="T40" fmla="*/ 1 w 60"/>
                <a:gd name="T41" fmla="*/ 2 h 58"/>
                <a:gd name="T42" fmla="*/ 2 w 60"/>
                <a:gd name="T43" fmla="*/ 2 h 58"/>
                <a:gd name="T44" fmla="*/ 2 w 60"/>
                <a:gd name="T45" fmla="*/ 2 h 58"/>
                <a:gd name="T46" fmla="*/ 2 w 60"/>
                <a:gd name="T47" fmla="*/ 2 h 58"/>
                <a:gd name="T48" fmla="*/ 2 w 60"/>
                <a:gd name="T49" fmla="*/ 2 h 58"/>
                <a:gd name="T50" fmla="*/ 2 w 60"/>
                <a:gd name="T51" fmla="*/ 2 h 58"/>
                <a:gd name="T52" fmla="*/ 2 w 60"/>
                <a:gd name="T53" fmla="*/ 2 h 58"/>
                <a:gd name="T54" fmla="*/ 2 w 60"/>
                <a:gd name="T55" fmla="*/ 2 h 58"/>
                <a:gd name="T56" fmla="*/ 2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" name="Freeform 558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" name="Freeform 559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" name="Freeform 560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" name="Freeform 561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" name="Freeform 562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" name="Freeform 563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2 w 58"/>
                <a:gd name="T1" fmla="*/ 1 h 59"/>
                <a:gd name="T2" fmla="*/ 2 w 58"/>
                <a:gd name="T3" fmla="*/ 1 h 59"/>
                <a:gd name="T4" fmla="*/ 2 w 58"/>
                <a:gd name="T5" fmla="*/ 1 h 59"/>
                <a:gd name="T6" fmla="*/ 2 w 58"/>
                <a:gd name="T7" fmla="*/ 1 h 59"/>
                <a:gd name="T8" fmla="*/ 2 w 58"/>
                <a:gd name="T9" fmla="*/ 1 h 59"/>
                <a:gd name="T10" fmla="*/ 2 w 58"/>
                <a:gd name="T11" fmla="*/ 1 h 59"/>
                <a:gd name="T12" fmla="*/ 2 w 58"/>
                <a:gd name="T13" fmla="*/ 1 h 59"/>
                <a:gd name="T14" fmla="*/ 2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2 h 59"/>
                <a:gd name="T28" fmla="*/ 1 w 58"/>
                <a:gd name="T29" fmla="*/ 2 h 59"/>
                <a:gd name="T30" fmla="*/ 1 w 58"/>
                <a:gd name="T31" fmla="*/ 2 h 59"/>
                <a:gd name="T32" fmla="*/ 1 w 58"/>
                <a:gd name="T33" fmla="*/ 2 h 59"/>
                <a:gd name="T34" fmla="*/ 1 w 58"/>
                <a:gd name="T35" fmla="*/ 2 h 59"/>
                <a:gd name="T36" fmla="*/ 1 w 58"/>
                <a:gd name="T37" fmla="*/ 2 h 59"/>
                <a:gd name="T38" fmla="*/ 1 w 58"/>
                <a:gd name="T39" fmla="*/ 2 h 59"/>
                <a:gd name="T40" fmla="*/ 1 w 58"/>
                <a:gd name="T41" fmla="*/ 2 h 59"/>
                <a:gd name="T42" fmla="*/ 2 w 58"/>
                <a:gd name="T43" fmla="*/ 2 h 59"/>
                <a:gd name="T44" fmla="*/ 2 w 58"/>
                <a:gd name="T45" fmla="*/ 2 h 59"/>
                <a:gd name="T46" fmla="*/ 2 w 58"/>
                <a:gd name="T47" fmla="*/ 2 h 59"/>
                <a:gd name="T48" fmla="*/ 2 w 58"/>
                <a:gd name="T49" fmla="*/ 2 h 59"/>
                <a:gd name="T50" fmla="*/ 2 w 58"/>
                <a:gd name="T51" fmla="*/ 2 h 59"/>
                <a:gd name="T52" fmla="*/ 2 w 58"/>
                <a:gd name="T53" fmla="*/ 2 h 59"/>
                <a:gd name="T54" fmla="*/ 2 w 58"/>
                <a:gd name="T55" fmla="*/ 2 h 59"/>
                <a:gd name="T56" fmla="*/ 2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" name="Freeform 564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" name="Freeform 565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" name="Freeform 566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55" name="Picture 570" descr="Bellcoll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95779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75" descr="200463042511690x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576" descr="200463042511690x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906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577" descr="200463042511690x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054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579" descr="200463042511690x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WordArt 582"/>
          <p:cNvSpPr>
            <a:spLocks noChangeArrowheads="1" noChangeShapeType="1" noTextEdit="1"/>
          </p:cNvSpPr>
          <p:nvPr/>
        </p:nvSpPr>
        <p:spPr bwMode="auto">
          <a:xfrm>
            <a:off x="1600200" y="2743200"/>
            <a:ext cx="6248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siêu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61" name="Picture 587" descr="200463042511690x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588" descr="200463042511690x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e di choi sieu thi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11837" y="53267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1623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nhôm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nhôm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 So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4572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0070C0"/>
                </a:solidFill>
                <a:latin typeface="Times New Roman"/>
                <a:cs typeface="Times New Roman" pitchFamily="18" charset="0"/>
              </a:rPr>
              <a:t>Tính chất của nhôm </a:t>
            </a:r>
            <a:endParaRPr lang="en-US" sz="4800" dirty="0">
              <a:solidFill>
                <a:srgbClr val="0070C0"/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364" y="1711036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Có màu trắng bạc , có ánh kim.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Nhẹ hơn sắt và đồng.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Có thể kéo thành sợi , dát mỏng.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 nhiệt và dẫn điện tốt.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Không bị gỉ,nhưng có thể bị một số axit ăn mòn.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23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1" name="Picture 61" descr="67813_PE181748_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3429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2" name="Picture 62" descr="amnh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533400"/>
            <a:ext cx="30178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3" name="Picture 63" descr="Picture1xfcbc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"/>
            <a:ext cx="2971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4" name="Picture 64" descr="2009063010534367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38600"/>
            <a:ext cx="2895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5" name="Picture 65" descr="dung%20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3048000" cy="25908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6" name="Picture 66" descr="DSC_05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862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2667000" y="3048000"/>
            <a:ext cx="396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Dụng cụ nhà bếp</a:t>
            </a:r>
          </a:p>
        </p:txBody>
      </p:sp>
      <p:sp>
        <p:nvSpPr>
          <p:cNvPr id="5129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25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7" name="Picture 23" descr="Nokia Booklet 3G có khung bằng hợp kim nhô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3838575"/>
            <a:ext cx="4876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29" descr="kqi12459869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31" descr="product4-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0" name="Text Box 15"/>
          <p:cNvSpPr txBox="1">
            <a:spLocks noChangeArrowheads="1"/>
          </p:cNvSpPr>
          <p:nvPr/>
        </p:nvSpPr>
        <p:spPr bwMode="auto">
          <a:xfrm>
            <a:off x="5638800" y="4343400"/>
            <a:ext cx="3200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Tủ nhôm, làm cần ăng ten và một số dụng cụ máy móc.</a:t>
            </a:r>
          </a:p>
        </p:txBody>
      </p:sp>
      <p:sp>
        <p:nvSpPr>
          <p:cNvPr id="6150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12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2" name="Picture 6" descr="Nhom k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4038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228600" y="3214688"/>
            <a:ext cx="861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Làm tay lái xe đạp, thang nhôm và cửa sổ.</a:t>
            </a:r>
          </a:p>
        </p:txBody>
      </p:sp>
      <p:pic>
        <p:nvPicPr>
          <p:cNvPr id="75784" name="Picture 57" descr="20110110091212Tay_l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038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7" name="Picture 4" descr="RS-18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581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9" descr="big_252894_49_NHOM-KINH-NHOM-KINH-CAO-CAP-NHOM-VIET-NH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6200"/>
            <a:ext cx="4800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05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179</Words>
  <Application>Microsoft Office PowerPoint</Application>
  <PresentationFormat>On-screen Show (4:3)</PresentationFormat>
  <Paragraphs>21</Paragraphs>
  <Slides>13</Slides>
  <Notes>1</Notes>
  <HiddenSlides>2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http://hoangphatvn.vn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MRS HA</cp:lastModifiedBy>
  <cp:revision>18</cp:revision>
  <dcterms:created xsi:type="dcterms:W3CDTF">2018-11-18T03:39:08Z</dcterms:created>
  <dcterms:modified xsi:type="dcterms:W3CDTF">2021-11-16T09:04:39Z</dcterms:modified>
</cp:coreProperties>
</file>