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BAD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3356-9E60-47FC-954E-1FE8F2245D9D}" v="271" dt="2022-07-02T16:01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2233356-9E60-47FC-954E-1FE8F2245D9D}"/>
    <pc:docChg chg="undo redo custSel addSld delSld modSld">
      <pc:chgData name="Trang Ha" userId="270efafb50020bd6" providerId="LiveId" clId="{62233356-9E60-47FC-954E-1FE8F2245D9D}" dt="2022-07-02T16:01:32.702" v="1164" actId="20577"/>
      <pc:docMkLst>
        <pc:docMk/>
      </pc:docMkLst>
      <pc:sldChg chg="modSp mod">
        <pc:chgData name="Trang Ha" userId="270efafb50020bd6" providerId="LiveId" clId="{62233356-9E60-47FC-954E-1FE8F2245D9D}" dt="2022-07-02T02:08:41.550" v="36" actId="20577"/>
        <pc:sldMkLst>
          <pc:docMk/>
          <pc:sldMk cId="0" sldId="327"/>
        </pc:sldMkLst>
        <pc:spChg chg="mod">
          <ac:chgData name="Trang Ha" userId="270efafb50020bd6" providerId="LiveId" clId="{62233356-9E60-47FC-954E-1FE8F2245D9D}" dt="2022-07-02T02:08:41.550" v="36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Sp mod delAnim">
        <pc:chgData name="Trang Ha" userId="270efafb50020bd6" providerId="LiveId" clId="{62233356-9E60-47FC-954E-1FE8F2245D9D}" dt="2022-07-02T16:01:32.702" v="1164" actId="20577"/>
        <pc:sldMkLst>
          <pc:docMk/>
          <pc:sldMk cId="0" sldId="407"/>
        </pc:sldMkLst>
        <pc:spChg chg="mod">
          <ac:chgData name="Trang Ha" userId="270efafb50020bd6" providerId="LiveId" clId="{62233356-9E60-47FC-954E-1FE8F2245D9D}" dt="2022-07-02T16:01:32.702" v="1164" actId="20577"/>
          <ac:spMkLst>
            <pc:docMk/>
            <pc:sldMk cId="0" sldId="407"/>
            <ac:spMk id="8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19.252" v="1159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3.667" v="1161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62233356-9E60-47FC-954E-1FE8F2245D9D}" dt="2022-07-02T16:01:29.314" v="116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1.367" v="1160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62233356-9E60-47FC-954E-1FE8F2245D9D}" dt="2022-07-02T16:01:16.766" v="1158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2:11:51.829" v="44" actId="14100"/>
        <pc:sldMkLst>
          <pc:docMk/>
          <pc:sldMk cId="0" sldId="408"/>
        </pc:sldMkLst>
        <pc:picChg chg="add mod">
          <ac:chgData name="Trang Ha" userId="270efafb50020bd6" providerId="LiveId" clId="{62233356-9E60-47FC-954E-1FE8F2245D9D}" dt="2022-07-02T02:11:51.829" v="44" actId="14100"/>
          <ac:picMkLst>
            <pc:docMk/>
            <pc:sldMk cId="0" sldId="408"/>
            <ac:picMk id="3" creationId="{49C9DC3A-4F6A-51B2-04F0-8559BDEF62AF}"/>
          </ac:picMkLst>
        </pc:picChg>
        <pc:picChg chg="del">
          <ac:chgData name="Trang Ha" userId="270efafb50020bd6" providerId="LiveId" clId="{62233356-9E60-47FC-954E-1FE8F2245D9D}" dt="2022-07-02T02:11:22.225" v="37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">
        <pc:chgData name="Trang Ha" userId="270efafb50020bd6" providerId="LiveId" clId="{62233356-9E60-47FC-954E-1FE8F2245D9D}" dt="2022-07-02T07:09:07.330" v="1103"/>
        <pc:sldMkLst>
          <pc:docMk/>
          <pc:sldMk cId="94275523" sldId="423"/>
        </pc:sldMkLst>
        <pc:spChg chg="add mod">
          <ac:chgData name="Trang Ha" userId="270efafb50020bd6" providerId="LiveId" clId="{62233356-9E60-47FC-954E-1FE8F2245D9D}" dt="2022-07-02T07:09:07.330" v="1103"/>
          <ac:spMkLst>
            <pc:docMk/>
            <pc:sldMk cId="94275523" sldId="423"/>
            <ac:spMk id="8" creationId="{15E78A84-700D-73AA-840E-1ED9BDB01A76}"/>
          </ac:spMkLst>
        </pc:spChg>
        <pc:picChg chg="del mod">
          <ac:chgData name="Trang Ha" userId="270efafb50020bd6" providerId="LiveId" clId="{62233356-9E60-47FC-954E-1FE8F2245D9D}" dt="2022-07-02T07:09:03.705" v="1102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62233356-9E60-47FC-954E-1FE8F2245D9D}" dt="2022-07-02T03:02:27.349" v="860" actId="20577"/>
        <pc:sldMkLst>
          <pc:docMk/>
          <pc:sldMk cId="963106164" sldId="426"/>
        </pc:sldMkLst>
        <pc:spChg chg="mod">
          <ac:chgData name="Trang Ha" userId="270efafb50020bd6" providerId="LiveId" clId="{62233356-9E60-47FC-954E-1FE8F2245D9D}" dt="2022-07-02T03:02:17.433" v="858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34:44.406" v="274" actId="114"/>
          <ac:spMkLst>
            <pc:docMk/>
            <pc:sldMk cId="963106164" sldId="426"/>
            <ac:spMk id="13" creationId="{00000000-0000-0000-0000-000000000000}"/>
          </ac:spMkLst>
        </pc:spChg>
        <pc:spChg chg="mod">
          <ac:chgData name="Trang Ha" userId="270efafb50020bd6" providerId="LiveId" clId="{62233356-9E60-47FC-954E-1FE8F2245D9D}" dt="2022-07-02T02:31:10.054" v="240" actId="14100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25" creationId="{FD13D706-F5F9-2BD7-D410-56653581A446}"/>
          </ac:spMkLst>
        </pc:spChg>
        <pc:spChg chg="add mod">
          <ac:chgData name="Trang Ha" userId="270efafb50020bd6" providerId="LiveId" clId="{62233356-9E60-47FC-954E-1FE8F2245D9D}" dt="2022-07-02T03:02:27.349" v="860" actId="20577"/>
          <ac:spMkLst>
            <pc:docMk/>
            <pc:sldMk cId="963106164" sldId="426"/>
            <ac:spMk id="33" creationId="{80A79C91-EA33-DF6B-8672-36A76AADB63D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4" creationId="{388E2B42-AA57-E489-9387-BB497B595558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5" creationId="{2D8BC027-F46A-880E-FC7E-0F9DFEBFCE27}"/>
          </ac:spMkLst>
        </pc:spChg>
        <pc:spChg chg="mod">
          <ac:chgData name="Trang Ha" userId="270efafb50020bd6" providerId="LiveId" clId="{62233356-9E60-47FC-954E-1FE8F2245D9D}" dt="2022-07-02T02:32:14.559" v="251" actId="114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9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20.106" v="859" actId="20577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62233356-9E60-47FC-954E-1FE8F2245D9D}" dt="2022-07-02T02:35:37.219" v="283" actId="14100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62233356-9E60-47FC-954E-1FE8F2245D9D}" dt="2022-07-02T02:20:24.402" v="106" actId="1076"/>
        <pc:sldMkLst>
          <pc:docMk/>
          <pc:sldMk cId="4184934910" sldId="427"/>
        </pc:sldMkLst>
        <pc:spChg chg="mod">
          <ac:chgData name="Trang Ha" userId="270efafb50020bd6" providerId="LiveId" clId="{62233356-9E60-47FC-954E-1FE8F2245D9D}" dt="2022-07-02T02:17:24.717" v="55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2:19:20.491" v="62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0:24.402" v="106" actId="1076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62233356-9E60-47FC-954E-1FE8F2245D9D}" dt="2022-07-02T03:02:35.236" v="861" actId="20577"/>
        <pc:sldMkLst>
          <pc:docMk/>
          <pc:sldMk cId="701057155" sldId="428"/>
        </pc:sldMkLst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35.236" v="861" actId="20577"/>
          <ac:spMkLst>
            <pc:docMk/>
            <pc:sldMk cId="701057155" sldId="428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7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8" creationId="{00000000-0000-0000-0000-000000000000}"/>
          </ac:spMkLst>
        </pc:spChg>
        <pc:spChg chg="del">
          <ac:chgData name="Trang Ha" userId="270efafb50020bd6" providerId="LiveId" clId="{62233356-9E60-47FC-954E-1FE8F2245D9D}" dt="2022-07-02T02:20:29.907" v="107" actId="478"/>
          <ac:spMkLst>
            <pc:docMk/>
            <pc:sldMk cId="701057155" sldId="428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0:30.475" v="108"/>
          <ac:spMkLst>
            <pc:docMk/>
            <pc:sldMk cId="701057155" sldId="428"/>
            <ac:spMk id="20" creationId="{A54E0F35-3657-4F3E-3D12-DD10B7DBC97D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21:43.882" v="119" actId="478"/>
          <ac:spMkLst>
            <pc:docMk/>
            <pc:sldMk cId="701057155" sldId="428"/>
            <ac:spMk id="23" creationId="{00000000-0000-0000-0000-000000000000}"/>
          </ac:spMkLst>
        </pc:spChg>
        <pc:spChg chg="del">
          <ac:chgData name="Trang Ha" userId="270efafb50020bd6" providerId="LiveId" clId="{62233356-9E60-47FC-954E-1FE8F2245D9D}" dt="2022-07-02T02:21:45.714" v="120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62233356-9E60-47FC-954E-1FE8F2245D9D}" dt="2022-07-02T02:22:53.084" v="136" actId="478"/>
          <ac:spMkLst>
            <pc:docMk/>
            <pc:sldMk cId="701057155" sldId="428"/>
            <ac:spMk id="25" creationId="{69A0FBA9-0BE5-1CDE-01CC-EBFA117F2541}"/>
          </ac:spMkLst>
        </pc:spChg>
      </pc:sldChg>
      <pc:sldChg chg="modSp del mod">
        <pc:chgData name="Trang Ha" userId="270efafb50020bd6" providerId="LiveId" clId="{62233356-9E60-47FC-954E-1FE8F2245D9D}" dt="2022-07-02T02:37:37.812" v="353" actId="2696"/>
        <pc:sldMkLst>
          <pc:docMk/>
          <pc:sldMk cId="2753469017" sldId="429"/>
        </pc:sldMkLst>
        <pc:spChg chg="mod">
          <ac:chgData name="Trang Ha" userId="270efafb50020bd6" providerId="LiveId" clId="{62233356-9E60-47FC-954E-1FE8F2245D9D}" dt="2022-07-02T02:37:17.689" v="351" actId="14100"/>
          <ac:spMkLst>
            <pc:docMk/>
            <pc:sldMk cId="2753469017" sldId="429"/>
            <ac:spMk id="19" creationId="{00000000-0000-0000-0000-000000000000}"/>
          </ac:spMkLst>
        </pc:spChg>
      </pc:sldChg>
      <pc:sldChg chg="del">
        <pc:chgData name="Trang Ha" userId="270efafb50020bd6" providerId="LiveId" clId="{62233356-9E60-47FC-954E-1FE8F2245D9D}" dt="2022-07-02T03:00:40.899" v="848" actId="2696"/>
        <pc:sldMkLst>
          <pc:docMk/>
          <pc:sldMk cId="422660861" sldId="430"/>
        </pc:sldMkLst>
      </pc:sldChg>
      <pc:sldChg chg="addSp delSp modSp mod">
        <pc:chgData name="Trang Ha" userId="270efafb50020bd6" providerId="LiveId" clId="{62233356-9E60-47FC-954E-1FE8F2245D9D}" dt="2022-07-02T07:05:51.295" v="950" actId="1036"/>
        <pc:sldMkLst>
          <pc:docMk/>
          <pc:sldMk cId="1006123378" sldId="431"/>
        </pc:sldMkLst>
        <pc:spChg chg="del">
          <ac:chgData name="Trang Ha" userId="270efafb50020bd6" providerId="LiveId" clId="{62233356-9E60-47FC-954E-1FE8F2245D9D}" dt="2022-07-02T07:05:33.725" v="946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5:51.295" v="950" actId="1036"/>
          <ac:spMkLst>
            <pc:docMk/>
            <pc:sldMk cId="1006123378" sldId="431"/>
            <ac:spMk id="33" creationId="{8394E805-9380-3E04-A95F-479C70F52A8B}"/>
          </ac:spMkLst>
        </pc:spChg>
        <pc:spChg chg="mod">
          <ac:chgData name="Trang Ha" userId="270efafb50020bd6" providerId="LiveId" clId="{62233356-9E60-47FC-954E-1FE8F2245D9D}" dt="2022-07-02T03:02:09.772" v="857" actId="20577"/>
          <ac:spMkLst>
            <pc:docMk/>
            <pc:sldMk cId="1006123378" sldId="431"/>
            <ac:spMk id="34" creationId="{00000000-0000-0000-0000-000000000000}"/>
          </ac:spMkLst>
        </pc:spChg>
        <pc:grpChg chg="mod">
          <ac:chgData name="Trang Ha" userId="270efafb50020bd6" providerId="LiveId" clId="{62233356-9E60-47FC-954E-1FE8F2245D9D}" dt="2022-07-02T03:02:03.926" v="854" actId="1076"/>
          <ac:grpSpMkLst>
            <pc:docMk/>
            <pc:sldMk cId="1006123378" sldId="431"/>
            <ac:grpSpMk id="2" creationId="{00000000-0000-0000-0000-000000000000}"/>
          </ac:grpSpMkLst>
        </pc:grpChg>
        <pc:picChg chg="add del">
          <ac:chgData name="Trang Ha" userId="270efafb50020bd6" providerId="LiveId" clId="{62233356-9E60-47FC-954E-1FE8F2245D9D}" dt="2022-07-02T07:05:38.812" v="948" actId="22"/>
          <ac:picMkLst>
            <pc:docMk/>
            <pc:sldMk cId="1006123378" sldId="431"/>
            <ac:picMk id="4" creationId="{3085650D-499C-2BB2-FFCB-42D6EAC86063}"/>
          </ac:picMkLst>
        </pc:picChg>
        <pc:picChg chg="mod">
          <ac:chgData name="Trang Ha" userId="270efafb50020bd6" providerId="LiveId" clId="{62233356-9E60-47FC-954E-1FE8F2245D9D}" dt="2022-07-02T03:02:03.926" v="854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62233356-9E60-47FC-954E-1FE8F2245D9D}" dt="2022-07-02T03:16:43.242" v="862" actId="2696"/>
        <pc:sldMkLst>
          <pc:docMk/>
          <pc:sldMk cId="3008178131" sldId="432"/>
        </pc:sldMkLst>
      </pc:sldChg>
      <pc:sldChg chg="addSp delSp modSp mod delAnim modAnim">
        <pc:chgData name="Trang Ha" userId="270efafb50020bd6" providerId="LiveId" clId="{62233356-9E60-47FC-954E-1FE8F2245D9D}" dt="2022-07-02T16:00:44.552" v="1157" actId="1076"/>
        <pc:sldMkLst>
          <pc:docMk/>
          <pc:sldMk cId="3332805865" sldId="433"/>
        </pc:sldMkLst>
        <pc:spChg chg="del">
          <ac:chgData name="Trang Ha" userId="270efafb50020bd6" providerId="LiveId" clId="{62233356-9E60-47FC-954E-1FE8F2245D9D}" dt="2022-07-02T07:05:57.436" v="951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0.846" v="954" actId="1036"/>
          <ac:spMkLst>
            <pc:docMk/>
            <pc:sldMk cId="3332805865" sldId="433"/>
            <ac:spMk id="20" creationId="{716D574F-E9C2-4809-991B-93FC4B01D3D7}"/>
          </ac:spMkLst>
        </pc:spChg>
        <pc:spChg chg="mod">
          <ac:chgData name="Trang Ha" userId="270efafb50020bd6" providerId="LiveId" clId="{62233356-9E60-47FC-954E-1FE8F2245D9D}" dt="2022-07-02T03:18:19.268" v="867" actId="2711"/>
          <ac:spMkLst>
            <pc:docMk/>
            <pc:sldMk cId="3332805865" sldId="433"/>
            <ac:spMk id="22" creationId="{00000000-0000-0000-0000-000000000000}"/>
          </ac:spMkLst>
        </pc:spChg>
        <pc:picChg chg="add mod">
          <ac:chgData name="Trang Ha" userId="270efafb50020bd6" providerId="LiveId" clId="{62233356-9E60-47FC-954E-1FE8F2245D9D}" dt="2022-07-02T16:00:34.464" v="1154" actId="14100"/>
          <ac:picMkLst>
            <pc:docMk/>
            <pc:sldMk cId="3332805865" sldId="433"/>
            <ac:picMk id="2" creationId="{0FDAAEC4-CB70-809A-6C4B-E2970D69002D}"/>
          </ac:picMkLst>
        </pc:picChg>
        <pc:picChg chg="del">
          <ac:chgData name="Trang Ha" userId="270efafb50020bd6" providerId="LiveId" clId="{62233356-9E60-47FC-954E-1FE8F2245D9D}" dt="2022-07-02T15:56:02.914" v="1139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7.316" v="1137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9.433" v="1138" actId="478"/>
          <ac:picMkLst>
            <pc:docMk/>
            <pc:sldMk cId="3332805865" sldId="433"/>
            <ac:picMk id="7" creationId="{00000000-0000-0000-0000-000000000000}"/>
          </ac:picMkLst>
        </pc:picChg>
        <pc:picChg chg="add mod">
          <ac:chgData name="Trang Ha" userId="270efafb50020bd6" providerId="LiveId" clId="{62233356-9E60-47FC-954E-1FE8F2245D9D}" dt="2022-07-02T16:00:44.552" v="1157" actId="1076"/>
          <ac:picMkLst>
            <pc:docMk/>
            <pc:sldMk cId="3332805865" sldId="433"/>
            <ac:picMk id="8" creationId="{BE4E2731-6023-9BAE-8F5C-76BDF8D5584D}"/>
          </ac:picMkLst>
        </pc:picChg>
      </pc:sldChg>
      <pc:sldChg chg="addSp delSp modSp mod">
        <pc:chgData name="Trang Ha" userId="270efafb50020bd6" providerId="LiveId" clId="{62233356-9E60-47FC-954E-1FE8F2245D9D}" dt="2022-07-02T07:09:31.541" v="1108" actId="1036"/>
        <pc:sldMkLst>
          <pc:docMk/>
          <pc:sldMk cId="1636936384" sldId="434"/>
        </pc:sldMkLst>
        <pc:spChg chg="del mod">
          <ac:chgData name="Trang Ha" userId="270efafb50020bd6" providerId="LiveId" clId="{62233356-9E60-47FC-954E-1FE8F2245D9D}" dt="2022-07-02T07:06:06.593" v="955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09:31.541" v="1108" actId="1036"/>
          <ac:spMkLst>
            <pc:docMk/>
            <pc:sldMk cId="1636936384" sldId="434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9.597" v="957" actId="1036"/>
          <ac:spMkLst>
            <pc:docMk/>
            <pc:sldMk cId="1636936384" sldId="434"/>
            <ac:spMk id="22" creationId="{17EA089E-92C2-A4A6-B67A-B7030A33F843}"/>
          </ac:spMkLst>
        </pc:spChg>
        <pc:picChg chg="mod">
          <ac:chgData name="Trang Ha" userId="270efafb50020bd6" providerId="LiveId" clId="{62233356-9E60-47FC-954E-1FE8F2245D9D}" dt="2022-07-02T07:09:22.401" v="1104" actId="1076"/>
          <ac:picMkLst>
            <pc:docMk/>
            <pc:sldMk cId="1636936384" sldId="434"/>
            <ac:picMk id="1028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7:28:00.873" v="1136" actId="20577"/>
        <pc:sldMkLst>
          <pc:docMk/>
          <pc:sldMk cId="1650289125" sldId="435"/>
        </pc:sldMkLst>
        <pc:spChg chg="del">
          <ac:chgData name="Trang Ha" userId="270efafb50020bd6" providerId="LiveId" clId="{62233356-9E60-47FC-954E-1FE8F2245D9D}" dt="2022-07-02T07:06:14.984" v="958" actId="478"/>
          <ac:spMkLst>
            <pc:docMk/>
            <pc:sldMk cId="1650289125" sldId="435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28:00.873" v="1136" actId="20577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16.261" v="959"/>
          <ac:spMkLst>
            <pc:docMk/>
            <pc:sldMk cId="1650289125" sldId="435"/>
            <ac:spMk id="22" creationId="{504ED107-2419-AB1D-A3CF-141C0322E8AA}"/>
          </ac:spMkLst>
        </pc:spChg>
      </pc:sldChg>
      <pc:sldChg chg="addSp delSp modSp add mod delAnim modAnim">
        <pc:chgData name="Trang Ha" userId="270efafb50020bd6" providerId="LiveId" clId="{62233356-9E60-47FC-954E-1FE8F2245D9D}" dt="2022-07-02T02:58:54.421" v="847" actId="1036"/>
        <pc:sldMkLst>
          <pc:docMk/>
          <pc:sldMk cId="3903600069" sldId="436"/>
        </pc:sldMkLst>
        <pc:spChg chg="add mod">
          <ac:chgData name="Trang Ha" userId="270efafb50020bd6" providerId="LiveId" clId="{62233356-9E60-47FC-954E-1FE8F2245D9D}" dt="2022-07-02T02:55:00.057" v="814" actId="20577"/>
          <ac:spMkLst>
            <pc:docMk/>
            <pc:sldMk cId="3903600069" sldId="436"/>
            <ac:spMk id="10" creationId="{DE82CA4F-54FB-CD4A-7A4E-1A58F99FBDD2}"/>
          </ac:spMkLst>
        </pc:spChg>
        <pc:spChg chg="add mod">
          <ac:chgData name="Trang Ha" userId="270efafb50020bd6" providerId="LiveId" clId="{62233356-9E60-47FC-954E-1FE8F2245D9D}" dt="2022-07-02T02:58:54.421" v="847" actId="1036"/>
          <ac:spMkLst>
            <pc:docMk/>
            <pc:sldMk cId="3903600069" sldId="436"/>
            <ac:spMk id="11" creationId="{AEDCE42C-D6CA-85A7-5C0B-E9DF0B504C4F}"/>
          </ac:spMkLst>
        </pc:spChg>
        <pc:spChg chg="mod">
          <ac:chgData name="Trang Ha" userId="270efafb50020bd6" providerId="LiveId" clId="{62233356-9E60-47FC-954E-1FE8F2245D9D}" dt="2022-07-02T02:54:39.019" v="809" actId="1076"/>
          <ac:spMkLst>
            <pc:docMk/>
            <pc:sldMk cId="3903600069" sldId="43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54:43.504" v="810" actId="1076"/>
          <ac:spMkLst>
            <pc:docMk/>
            <pc:sldMk cId="3903600069" sldId="436"/>
            <ac:spMk id="13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55:55.216" v="823" actId="14100"/>
          <ac:spMkLst>
            <pc:docMk/>
            <pc:sldMk cId="3903600069" sldId="436"/>
            <ac:spMk id="20" creationId="{C950648E-0573-1E56-FF9D-B1B42FA86C9E}"/>
          </ac:spMkLst>
        </pc:spChg>
        <pc:spChg chg="add mod">
          <ac:chgData name="Trang Ha" userId="270efafb50020bd6" providerId="LiveId" clId="{62233356-9E60-47FC-954E-1FE8F2245D9D}" dt="2022-07-02T02:56:45.291" v="838" actId="1035"/>
          <ac:spMkLst>
            <pc:docMk/>
            <pc:sldMk cId="3903600069" sldId="436"/>
            <ac:spMk id="21" creationId="{521258C5-6708-2063-AC81-D8E6BC8693D4}"/>
          </ac:spMkLst>
        </pc:spChg>
        <pc:spChg chg="mod">
          <ac:chgData name="Trang Ha" userId="270efafb50020bd6" providerId="LiveId" clId="{62233356-9E60-47FC-954E-1FE8F2245D9D}" dt="2022-07-02T02:54:30.607" v="808" actId="1076"/>
          <ac:spMkLst>
            <pc:docMk/>
            <pc:sldMk cId="3903600069" sldId="436"/>
            <ac:spMk id="4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58:45.536" v="844" actId="478"/>
          <ac:spMkLst>
            <pc:docMk/>
            <pc:sldMk cId="3903600069" sldId="436"/>
            <ac:spMk id="50" creationId="{00000000-0000-0000-0000-000000000000}"/>
          </ac:spMkLst>
        </pc:spChg>
        <pc:picChg chg="add del mod">
          <ac:chgData name="Trang Ha" userId="270efafb50020bd6" providerId="LiveId" clId="{62233356-9E60-47FC-954E-1FE8F2245D9D}" dt="2022-07-02T02:54:23.990" v="806" actId="478"/>
          <ac:picMkLst>
            <pc:docMk/>
            <pc:sldMk cId="3903600069" sldId="436"/>
            <ac:picMk id="3" creationId="{86132804-1DA6-A24E-FDC7-19AF6B6DF2EF}"/>
          </ac:picMkLst>
        </pc:picChg>
        <pc:picChg chg="add del mod">
          <ac:chgData name="Trang Ha" userId="270efafb50020bd6" providerId="LiveId" clId="{62233356-9E60-47FC-954E-1FE8F2245D9D}" dt="2022-07-02T02:54:22.936" v="805" actId="478"/>
          <ac:picMkLst>
            <pc:docMk/>
            <pc:sldMk cId="3903600069" sldId="436"/>
            <ac:picMk id="5" creationId="{C70F970F-5CFA-8F1E-2C94-89B546E8F5EC}"/>
          </ac:picMkLst>
        </pc:picChg>
        <pc:picChg chg="add del mod">
          <ac:chgData name="Trang Ha" userId="270efafb50020bd6" providerId="LiveId" clId="{62233356-9E60-47FC-954E-1FE8F2245D9D}" dt="2022-07-02T02:54:24.727" v="807" actId="478"/>
          <ac:picMkLst>
            <pc:docMk/>
            <pc:sldMk cId="3903600069" sldId="436"/>
            <ac:picMk id="7" creationId="{F7AF3739-A186-8F86-D7FB-6EF366AC3682}"/>
          </ac:picMkLst>
        </pc:picChg>
        <pc:picChg chg="add del mod">
          <ac:chgData name="Trang Ha" userId="270efafb50020bd6" providerId="LiveId" clId="{62233356-9E60-47FC-954E-1FE8F2245D9D}" dt="2022-07-02T02:54:21.549" v="804" actId="478"/>
          <ac:picMkLst>
            <pc:docMk/>
            <pc:sldMk cId="3903600069" sldId="436"/>
            <ac:picMk id="9" creationId="{6D9C8567-EFA7-6F5E-8141-3F711745A2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1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4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716D574F-E9C2-4809-991B-93FC4B01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198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:a16="http://schemas.microsoft.com/office/drawing/2014/main" xmlns="" id="{0FDAAEC4-CB70-809A-6C4B-E2970D690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9250" y="3967553"/>
            <a:ext cx="5366017" cy="2852759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:a16="http://schemas.microsoft.com/office/drawing/2014/main" xmlns="" id="{BE4E2731-6023-9BAE-8F5C-76BDF8D55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9504" y="3960810"/>
            <a:ext cx="5134902" cy="28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330714" y="354193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6253" y="486935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Bằng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17EA089E-92C2-A4A6-B67A-B7030A33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6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Cảnh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r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ừng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Bắc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thật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Vượn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hót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chim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kêu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suốt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504ED107-2419-AB1D-A3CF-141C0322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0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42519" y="1191266"/>
            <a:ext cx="883231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284777" y="6990080"/>
            <a:ext cx="655319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3" action="ppaction://hlinkpres?slideindex=1&amp;slidetitle="/>
          </p:cNvPr>
          <p:cNvSpPr/>
          <p:nvPr/>
        </p:nvSpPr>
        <p:spPr>
          <a:xfrm>
            <a:off x="1171736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Quý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2" name="Rounded Rectangle 21">
            <a:hlinkClick r:id="rId4" action="ppaction://hlinkpres?slideindex=1&amp;slidetitle="/>
          </p:cNvPr>
          <p:cNvSpPr/>
          <p:nvPr/>
        </p:nvSpPr>
        <p:spPr>
          <a:xfrm>
            <a:off x="1105301" y="5545805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Hòn Khoai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3" name="Rounded Rectangle 22">
            <a:hlinkClick r:id="rId5" action="ppaction://hlinkpres?slideindex=1&amp;slidetitle="/>
          </p:cNvPr>
          <p:cNvSpPr/>
          <p:nvPr/>
        </p:nvSpPr>
        <p:spPr>
          <a:xfrm>
            <a:off x="5190797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Côn Đảo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4" name="Rounded Rectangle 23">
            <a:hlinkClick r:id="rId6" action="ppaction://hlinkpres?slideindex=1&amp;slidetitle="/>
          </p:cNvPr>
          <p:cNvSpPr/>
          <p:nvPr/>
        </p:nvSpPr>
        <p:spPr>
          <a:xfrm>
            <a:off x="5242719" y="556260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Quốc</a:t>
            </a:r>
            <a:endParaRPr lang="en-US" sz="25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447800"/>
            <a:ext cx="15697200" cy="7391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2820"/>
            <a:ext cx="13578681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đến 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651920" y="30563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419600"/>
            <a:ext cx="13894205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8919" y="304399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38319" y="302591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A54E0F35-3657-4F3E-3D12-DD10B7DB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4094237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làm món bánh trứng đúc thịt là: trứng gà, thịt nạc vai, dầu ăn, mắm, muối và hành khô.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8300" y="5890825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2653" y="7191842"/>
            <a:ext cx="10251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Bước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là rửa sạch thịt sau đó băm nhỏ, hoặc say nhuyễn.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2CA4F-54FB-CD4A-7A4E-1A58F99FBDD2}"/>
              </a:ext>
            </a:extLst>
          </p:cNvPr>
          <p:cNvSpPr txBox="1"/>
          <p:nvPr/>
        </p:nvSpPr>
        <p:spPr>
          <a:xfrm>
            <a:off x="9097676" y="6781800"/>
            <a:ext cx="6869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DCE42C-D6CA-85A7-5C0B-E9DF0B504C4F}"/>
              </a:ext>
            </a:extLst>
          </p:cNvPr>
          <p:cNvSpPr txBox="1"/>
          <p:nvPr/>
        </p:nvSpPr>
        <p:spPr>
          <a:xfrm>
            <a:off x="5599112" y="7730959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50648E-0573-1E56-FF9D-B1B42FA86C9E}"/>
              </a:ext>
            </a:extLst>
          </p:cNvPr>
          <p:cNvSpPr txBox="1"/>
          <p:nvPr/>
        </p:nvSpPr>
        <p:spPr>
          <a:xfrm>
            <a:off x="11469694" y="7730958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1258C5-6708-2063-AC81-D8E6BC8693D4}"/>
              </a:ext>
            </a:extLst>
          </p:cNvPr>
          <p:cNvSpPr txBox="1"/>
          <p:nvPr/>
        </p:nvSpPr>
        <p:spPr>
          <a:xfrm>
            <a:off x="5695997" y="67818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00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10" grpId="0"/>
      <p:bldP spid="11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2CA4F-54FB-CD4A-7A4E-1A58F99FBDD2}"/>
              </a:ext>
            </a:extLst>
          </p:cNvPr>
          <p:cNvSpPr txBox="1"/>
          <p:nvPr/>
        </p:nvSpPr>
        <p:spPr>
          <a:xfrm>
            <a:off x="5678486" y="6687560"/>
            <a:ext cx="4745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DCE42C-D6CA-85A7-5C0B-E9DF0B504C4F}"/>
              </a:ext>
            </a:extLst>
          </p:cNvPr>
          <p:cNvSpPr txBox="1"/>
          <p:nvPr/>
        </p:nvSpPr>
        <p:spPr>
          <a:xfrm>
            <a:off x="10500519" y="6709827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50648E-0573-1E56-FF9D-B1B42FA86C9E}"/>
              </a:ext>
            </a:extLst>
          </p:cNvPr>
          <p:cNvSpPr txBox="1"/>
          <p:nvPr/>
        </p:nvSpPr>
        <p:spPr>
          <a:xfrm>
            <a:off x="5678485" y="7801415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1258C5-6708-2063-AC81-D8E6BC8693D4}"/>
              </a:ext>
            </a:extLst>
          </p:cNvPr>
          <p:cNvSpPr txBox="1"/>
          <p:nvPr/>
        </p:nvSpPr>
        <p:spPr>
          <a:xfrm>
            <a:off x="10715615" y="77724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59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4904" y="3592267"/>
            <a:ext cx="9525001" cy="4503736"/>
            <a:chOff x="5944904" y="3592267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07001" y="4874046"/>
              <a:ext cx="8026489" cy="213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3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xmlns="" id="{8394E805-9380-3E04-A95F-479C70F5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10618</TotalTime>
  <Words>797</Words>
  <Application>Microsoft Office PowerPoint</Application>
  <PresentationFormat>Custom</PresentationFormat>
  <Paragraphs>110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994</cp:revision>
  <dcterms:created xsi:type="dcterms:W3CDTF">2008-09-09T22:52:10Z</dcterms:created>
  <dcterms:modified xsi:type="dcterms:W3CDTF">2022-07-07T00:42:17Z</dcterms:modified>
</cp:coreProperties>
</file>