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oki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0614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56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404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97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04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144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666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386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848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278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26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547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641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81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2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51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8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76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746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73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83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9220" y="2254838"/>
            <a:ext cx="1051037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546634" y="2281563"/>
            <a:ext cx="1014228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8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3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Quãng</a:t>
            </a:r>
            <a:r>
              <a:rPr lang="en-US" sz="2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 smtClean="0">
                <a:solidFill>
                  <a:schemeClr val="dk1"/>
                </a:solidFill>
              </a:rPr>
              <a:t>đường</a:t>
            </a:r>
            <a:r>
              <a:rPr lang="en-US" sz="2300" dirty="0" smtClean="0">
                <a:solidFill>
                  <a:schemeClr val="dk1"/>
                </a:solidFill>
              </a:rPr>
              <a:t> </a:t>
            </a:r>
            <a:r>
              <a:rPr lang="en-US" sz="23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quãng</a:t>
            </a:r>
            <a:r>
              <a:rPr lang="en-US" sz="2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886</Words>
  <Application>Microsoft Office PowerPoint</Application>
  <PresentationFormat>Widescreen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Noto Sans Symbols</vt:lpstr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CPN</cp:lastModifiedBy>
  <cp:revision>2</cp:revision>
  <dcterms:created xsi:type="dcterms:W3CDTF">2021-06-02T01:34:28Z</dcterms:created>
  <dcterms:modified xsi:type="dcterms:W3CDTF">2022-03-23T01:26:00Z</dcterms:modified>
</cp:coreProperties>
</file>