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752" r:id="rId4"/>
    <p:sldId id="273" r:id="rId5"/>
    <p:sldId id="275" r:id="rId6"/>
    <p:sldId id="2772" r:id="rId7"/>
    <p:sldId id="2773" r:id="rId8"/>
    <p:sldId id="2775" r:id="rId9"/>
    <p:sldId id="2776" r:id="rId10"/>
    <p:sldId id="278" r:id="rId11"/>
    <p:sldId id="272" r:id="rId12"/>
    <p:sldId id="267" r:id="rId13"/>
    <p:sldId id="2754" r:id="rId14"/>
    <p:sldId id="277" r:id="rId15"/>
    <p:sldId id="2676" r:id="rId16"/>
    <p:sldId id="258" r:id="rId17"/>
    <p:sldId id="259" r:id="rId18"/>
    <p:sldId id="260" r:id="rId19"/>
    <p:sldId id="261" r:id="rId20"/>
    <p:sldId id="262" r:id="rId21"/>
    <p:sldId id="2759" r:id="rId22"/>
    <p:sldId id="2753" r:id="rId23"/>
    <p:sldId id="2797" r:id="rId24"/>
    <p:sldId id="2798" r:id="rId25"/>
    <p:sldId id="263" r:id="rId26"/>
    <p:sldId id="270" r:id="rId27"/>
    <p:sldId id="2748" r:id="rId28"/>
    <p:sldId id="2770"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3" d="100"/>
          <a:sy n="43" d="100"/>
        </p:scale>
        <p:origin x="1498" y="9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1E825-873B-41C6-B17C-F1CC75F5BFD2}"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2F9CA-A4E0-4707-9AC3-07FBEBAB9752}" type="slidenum">
              <a:rPr lang="en-US" smtClean="0"/>
              <a:t>‹#›</a:t>
            </a:fld>
            <a:endParaRPr lang="en-US"/>
          </a:p>
        </p:txBody>
      </p:sp>
    </p:spTree>
    <p:extLst>
      <p:ext uri="{BB962C8B-B14F-4D97-AF65-F5344CB8AC3E}">
        <p14:creationId xmlns:p14="http://schemas.microsoft.com/office/powerpoint/2010/main" val="87217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65D2AD8-CD39-4FF7-90DB-C7D8DAE127AF}" type="slidenum">
              <a:rPr lang="en-US" smtClean="0"/>
              <a:t>2</a:t>
            </a:fld>
            <a:endParaRPr lang="en-US"/>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65D2AD8-CD39-4FF7-90DB-C7D8DAE127AF}" type="slidenum">
              <a:rPr lang="en-US" smtClean="0"/>
              <a:t>26</a:t>
            </a:fld>
            <a:endParaRPr lang="en-US"/>
          </a:p>
        </p:txBody>
      </p:sp>
    </p:spTree>
    <p:extLst>
      <p:ext uri="{BB962C8B-B14F-4D97-AF65-F5344CB8AC3E}">
        <p14:creationId xmlns:p14="http://schemas.microsoft.com/office/powerpoint/2010/main" val="194839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3828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67A5C-880E-4549-81CB-1321A36655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5A0908-9BF8-4D05-9562-F283BD386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053E75-A947-4374-8C4D-169973EF13BD}"/>
              </a:ext>
            </a:extLst>
          </p:cNvPr>
          <p:cNvSpPr>
            <a:spLocks noGrp="1"/>
          </p:cNvSpPr>
          <p:nvPr>
            <p:ph type="dt" sz="half" idx="10"/>
          </p:nvPr>
        </p:nvSpPr>
        <p:spPr/>
        <p:txBody>
          <a:bodyPr/>
          <a:lstStyle/>
          <a:p>
            <a:fld id="{DBCB63D0-866D-40B8-9173-06C0C30F2046}" type="datetimeFigureOut">
              <a:rPr lang="en-US" smtClean="0"/>
              <a:t>5/9/2024</a:t>
            </a:fld>
            <a:endParaRPr lang="en-US"/>
          </a:p>
        </p:txBody>
      </p:sp>
      <p:sp>
        <p:nvSpPr>
          <p:cNvPr id="5" name="Footer Placeholder 4">
            <a:extLst>
              <a:ext uri="{FF2B5EF4-FFF2-40B4-BE49-F238E27FC236}">
                <a16:creationId xmlns:a16="http://schemas.microsoft.com/office/drawing/2014/main" id="{779ADF23-E641-4F63-BAAD-539836ED8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00305-0407-4A4B-AA1B-5C791665EBD6}"/>
              </a:ext>
            </a:extLst>
          </p:cNvPr>
          <p:cNvSpPr>
            <a:spLocks noGrp="1"/>
          </p:cNvSpPr>
          <p:nvPr>
            <p:ph type="sldNum" sz="quarter" idx="12"/>
          </p:nvPr>
        </p:nvSpPr>
        <p:spPr/>
        <p:txBody>
          <a:bodyPr/>
          <a:lstStyle/>
          <a:p>
            <a:fld id="{C05E1064-ADC3-46C3-98F9-A1BD88BC2D48}" type="slidenum">
              <a:rPr lang="en-US" smtClean="0"/>
              <a:t>‹#›</a:t>
            </a:fld>
            <a:endParaRPr lang="en-US"/>
          </a:p>
        </p:txBody>
      </p:sp>
    </p:spTree>
    <p:extLst>
      <p:ext uri="{BB962C8B-B14F-4D97-AF65-F5344CB8AC3E}">
        <p14:creationId xmlns:p14="http://schemas.microsoft.com/office/powerpoint/2010/main" val="3632927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DDD6-37C5-4A51-BF4C-33B378C42B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C1474-AD96-4CD7-88FC-093D7797D4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2AA10-9A1A-4405-B00B-90615B2E3AEF}"/>
              </a:ext>
            </a:extLst>
          </p:cNvPr>
          <p:cNvSpPr>
            <a:spLocks noGrp="1"/>
          </p:cNvSpPr>
          <p:nvPr>
            <p:ph type="dt" sz="half" idx="10"/>
          </p:nvPr>
        </p:nvSpPr>
        <p:spPr/>
        <p:txBody>
          <a:bodyPr/>
          <a:lstStyle/>
          <a:p>
            <a:fld id="{DBCB63D0-866D-40B8-9173-06C0C30F2046}" type="datetimeFigureOut">
              <a:rPr lang="en-US" smtClean="0"/>
              <a:t>5/9/2024</a:t>
            </a:fld>
            <a:endParaRPr lang="en-US"/>
          </a:p>
        </p:txBody>
      </p:sp>
      <p:sp>
        <p:nvSpPr>
          <p:cNvPr id="5" name="Footer Placeholder 4">
            <a:extLst>
              <a:ext uri="{FF2B5EF4-FFF2-40B4-BE49-F238E27FC236}">
                <a16:creationId xmlns:a16="http://schemas.microsoft.com/office/drawing/2014/main" id="{7A26017A-09F3-467B-81C2-7BF6FCCD8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B6D404-8B9D-433C-94EC-8AE3C9608F23}"/>
              </a:ext>
            </a:extLst>
          </p:cNvPr>
          <p:cNvSpPr>
            <a:spLocks noGrp="1"/>
          </p:cNvSpPr>
          <p:nvPr>
            <p:ph type="sldNum" sz="quarter" idx="12"/>
          </p:nvPr>
        </p:nvSpPr>
        <p:spPr/>
        <p:txBody>
          <a:bodyPr/>
          <a:lstStyle/>
          <a:p>
            <a:fld id="{C05E1064-ADC3-46C3-98F9-A1BD88BC2D48}" type="slidenum">
              <a:rPr lang="en-US" smtClean="0"/>
              <a:t>‹#›</a:t>
            </a:fld>
            <a:endParaRPr lang="en-US"/>
          </a:p>
        </p:txBody>
      </p:sp>
    </p:spTree>
    <p:extLst>
      <p:ext uri="{BB962C8B-B14F-4D97-AF65-F5344CB8AC3E}">
        <p14:creationId xmlns:p14="http://schemas.microsoft.com/office/powerpoint/2010/main" val="2674572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1D1C87-1D43-4405-B938-BE26E7F8F1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471DBB-ADFD-4ABE-9BFD-76DD7D4B7E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6E3AC5-392D-4B7A-B0ED-AF3FCB118916}"/>
              </a:ext>
            </a:extLst>
          </p:cNvPr>
          <p:cNvSpPr>
            <a:spLocks noGrp="1"/>
          </p:cNvSpPr>
          <p:nvPr>
            <p:ph type="dt" sz="half" idx="10"/>
          </p:nvPr>
        </p:nvSpPr>
        <p:spPr/>
        <p:txBody>
          <a:bodyPr/>
          <a:lstStyle/>
          <a:p>
            <a:fld id="{DBCB63D0-866D-40B8-9173-06C0C30F2046}" type="datetimeFigureOut">
              <a:rPr lang="en-US" smtClean="0"/>
              <a:t>5/9/2024</a:t>
            </a:fld>
            <a:endParaRPr lang="en-US"/>
          </a:p>
        </p:txBody>
      </p:sp>
      <p:sp>
        <p:nvSpPr>
          <p:cNvPr id="5" name="Footer Placeholder 4">
            <a:extLst>
              <a:ext uri="{FF2B5EF4-FFF2-40B4-BE49-F238E27FC236}">
                <a16:creationId xmlns:a16="http://schemas.microsoft.com/office/drawing/2014/main" id="{1ACD2607-78BE-4171-91EF-227837B6B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EA7C7-B0E7-40D5-B0C8-2750D39C28F6}"/>
              </a:ext>
            </a:extLst>
          </p:cNvPr>
          <p:cNvSpPr>
            <a:spLocks noGrp="1"/>
          </p:cNvSpPr>
          <p:nvPr>
            <p:ph type="sldNum" sz="quarter" idx="12"/>
          </p:nvPr>
        </p:nvSpPr>
        <p:spPr/>
        <p:txBody>
          <a:bodyPr/>
          <a:lstStyle/>
          <a:p>
            <a:fld id="{C05E1064-ADC3-46C3-98F9-A1BD88BC2D48}" type="slidenum">
              <a:rPr lang="en-US" smtClean="0"/>
              <a:t>‹#›</a:t>
            </a:fld>
            <a:endParaRPr lang="en-US"/>
          </a:p>
        </p:txBody>
      </p:sp>
    </p:spTree>
    <p:extLst>
      <p:ext uri="{BB962C8B-B14F-4D97-AF65-F5344CB8AC3E}">
        <p14:creationId xmlns:p14="http://schemas.microsoft.com/office/powerpoint/2010/main" val="2130333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2"/>
            <a:ext cx="12192000" cy="6853711"/>
          </a:xfrm>
          <a:prstGeom prst="rect">
            <a:avLst/>
          </a:prstGeom>
        </p:spPr>
      </p:pic>
    </p:spTree>
    <p:extLst>
      <p:ext uri="{BB962C8B-B14F-4D97-AF65-F5344CB8AC3E}">
        <p14:creationId xmlns:p14="http://schemas.microsoft.com/office/powerpoint/2010/main" val="52633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76F22-0845-4078-ACF0-D5CD7FB85E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39DF67-221D-484E-9050-2812F3F42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81979-A33D-4CFD-B5BD-9338D63E2E55}"/>
              </a:ext>
            </a:extLst>
          </p:cNvPr>
          <p:cNvSpPr>
            <a:spLocks noGrp="1"/>
          </p:cNvSpPr>
          <p:nvPr>
            <p:ph type="dt" sz="half" idx="10"/>
          </p:nvPr>
        </p:nvSpPr>
        <p:spPr/>
        <p:txBody>
          <a:bodyPr/>
          <a:lstStyle/>
          <a:p>
            <a:fld id="{DBCB63D0-866D-40B8-9173-06C0C30F2046}" type="datetimeFigureOut">
              <a:rPr lang="en-US" smtClean="0"/>
              <a:t>5/9/2024</a:t>
            </a:fld>
            <a:endParaRPr lang="en-US"/>
          </a:p>
        </p:txBody>
      </p:sp>
      <p:sp>
        <p:nvSpPr>
          <p:cNvPr id="5" name="Footer Placeholder 4">
            <a:extLst>
              <a:ext uri="{FF2B5EF4-FFF2-40B4-BE49-F238E27FC236}">
                <a16:creationId xmlns:a16="http://schemas.microsoft.com/office/drawing/2014/main" id="{18FB561C-0CF1-4722-B1DF-F8CEC4FCB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8B4E0-EAA1-475C-8C2F-F1BFB085FB8E}"/>
              </a:ext>
            </a:extLst>
          </p:cNvPr>
          <p:cNvSpPr>
            <a:spLocks noGrp="1"/>
          </p:cNvSpPr>
          <p:nvPr>
            <p:ph type="sldNum" sz="quarter" idx="12"/>
          </p:nvPr>
        </p:nvSpPr>
        <p:spPr/>
        <p:txBody>
          <a:bodyPr/>
          <a:lstStyle/>
          <a:p>
            <a:fld id="{C05E1064-ADC3-46C3-98F9-A1BD88BC2D48}" type="slidenum">
              <a:rPr lang="en-US" smtClean="0"/>
              <a:t>‹#›</a:t>
            </a:fld>
            <a:endParaRPr lang="en-US"/>
          </a:p>
        </p:txBody>
      </p:sp>
    </p:spTree>
    <p:extLst>
      <p:ext uri="{BB962C8B-B14F-4D97-AF65-F5344CB8AC3E}">
        <p14:creationId xmlns:p14="http://schemas.microsoft.com/office/powerpoint/2010/main" val="110243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180C-3CAB-4EA8-A9BA-39E89288E1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9CFD44-289E-49F7-B09F-39923596AA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BA69CF-F418-46F9-B954-18DBA2FF2692}"/>
              </a:ext>
            </a:extLst>
          </p:cNvPr>
          <p:cNvSpPr>
            <a:spLocks noGrp="1"/>
          </p:cNvSpPr>
          <p:nvPr>
            <p:ph type="dt" sz="half" idx="10"/>
          </p:nvPr>
        </p:nvSpPr>
        <p:spPr/>
        <p:txBody>
          <a:bodyPr/>
          <a:lstStyle/>
          <a:p>
            <a:fld id="{DBCB63D0-866D-40B8-9173-06C0C30F2046}" type="datetimeFigureOut">
              <a:rPr lang="en-US" smtClean="0"/>
              <a:t>5/9/2024</a:t>
            </a:fld>
            <a:endParaRPr lang="en-US"/>
          </a:p>
        </p:txBody>
      </p:sp>
      <p:sp>
        <p:nvSpPr>
          <p:cNvPr id="5" name="Footer Placeholder 4">
            <a:extLst>
              <a:ext uri="{FF2B5EF4-FFF2-40B4-BE49-F238E27FC236}">
                <a16:creationId xmlns:a16="http://schemas.microsoft.com/office/drawing/2014/main" id="{C40D2E55-9DCC-42E0-BBAD-B7F226BE0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00497-D619-49A2-B0D6-4C40441D5440}"/>
              </a:ext>
            </a:extLst>
          </p:cNvPr>
          <p:cNvSpPr>
            <a:spLocks noGrp="1"/>
          </p:cNvSpPr>
          <p:nvPr>
            <p:ph type="sldNum" sz="quarter" idx="12"/>
          </p:nvPr>
        </p:nvSpPr>
        <p:spPr/>
        <p:txBody>
          <a:bodyPr/>
          <a:lstStyle/>
          <a:p>
            <a:fld id="{C05E1064-ADC3-46C3-98F9-A1BD88BC2D48}" type="slidenum">
              <a:rPr lang="en-US" smtClean="0"/>
              <a:t>‹#›</a:t>
            </a:fld>
            <a:endParaRPr lang="en-US"/>
          </a:p>
        </p:txBody>
      </p:sp>
    </p:spTree>
    <p:extLst>
      <p:ext uri="{BB962C8B-B14F-4D97-AF65-F5344CB8AC3E}">
        <p14:creationId xmlns:p14="http://schemas.microsoft.com/office/powerpoint/2010/main" val="2664424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D902C-953E-42C6-9371-64F2444AF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B7A06E-DF54-4A1D-8FD7-3166839506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27DE8A-1E3D-4FBC-A0A8-56C4F73E3B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AAFD8D-2391-4A66-B672-D33087E14C68}"/>
              </a:ext>
            </a:extLst>
          </p:cNvPr>
          <p:cNvSpPr>
            <a:spLocks noGrp="1"/>
          </p:cNvSpPr>
          <p:nvPr>
            <p:ph type="dt" sz="half" idx="10"/>
          </p:nvPr>
        </p:nvSpPr>
        <p:spPr/>
        <p:txBody>
          <a:bodyPr/>
          <a:lstStyle/>
          <a:p>
            <a:fld id="{DBCB63D0-866D-40B8-9173-06C0C30F2046}" type="datetimeFigureOut">
              <a:rPr lang="en-US" smtClean="0"/>
              <a:t>5/9/2024</a:t>
            </a:fld>
            <a:endParaRPr lang="en-US"/>
          </a:p>
        </p:txBody>
      </p:sp>
      <p:sp>
        <p:nvSpPr>
          <p:cNvPr id="6" name="Footer Placeholder 5">
            <a:extLst>
              <a:ext uri="{FF2B5EF4-FFF2-40B4-BE49-F238E27FC236}">
                <a16:creationId xmlns:a16="http://schemas.microsoft.com/office/drawing/2014/main" id="{A5F57977-4E22-4F46-A0A1-05EABE15EB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0C058-DFE5-42A7-9F76-5A139C6C028B}"/>
              </a:ext>
            </a:extLst>
          </p:cNvPr>
          <p:cNvSpPr>
            <a:spLocks noGrp="1"/>
          </p:cNvSpPr>
          <p:nvPr>
            <p:ph type="sldNum" sz="quarter" idx="12"/>
          </p:nvPr>
        </p:nvSpPr>
        <p:spPr/>
        <p:txBody>
          <a:bodyPr/>
          <a:lstStyle/>
          <a:p>
            <a:fld id="{C05E1064-ADC3-46C3-98F9-A1BD88BC2D48}" type="slidenum">
              <a:rPr lang="en-US" smtClean="0"/>
              <a:t>‹#›</a:t>
            </a:fld>
            <a:endParaRPr lang="en-US"/>
          </a:p>
        </p:txBody>
      </p:sp>
    </p:spTree>
    <p:extLst>
      <p:ext uri="{BB962C8B-B14F-4D97-AF65-F5344CB8AC3E}">
        <p14:creationId xmlns:p14="http://schemas.microsoft.com/office/powerpoint/2010/main" val="345469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DFA3C-2F73-4836-847E-45C4E9B661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EE6910-F64F-41B2-B215-725998103A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644E2-9F98-4543-B66C-8684BF5ECF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38CE4-BE32-4072-A7FA-4D714CF75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F63425-F382-46DF-B280-C5BE367F03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441641-0D0A-4C93-8DFF-6F9DE0160A6C}"/>
              </a:ext>
            </a:extLst>
          </p:cNvPr>
          <p:cNvSpPr>
            <a:spLocks noGrp="1"/>
          </p:cNvSpPr>
          <p:nvPr>
            <p:ph type="dt" sz="half" idx="10"/>
          </p:nvPr>
        </p:nvSpPr>
        <p:spPr/>
        <p:txBody>
          <a:bodyPr/>
          <a:lstStyle/>
          <a:p>
            <a:fld id="{DBCB63D0-866D-40B8-9173-06C0C30F2046}" type="datetimeFigureOut">
              <a:rPr lang="en-US" smtClean="0"/>
              <a:t>5/9/2024</a:t>
            </a:fld>
            <a:endParaRPr lang="en-US"/>
          </a:p>
        </p:txBody>
      </p:sp>
      <p:sp>
        <p:nvSpPr>
          <p:cNvPr id="8" name="Footer Placeholder 7">
            <a:extLst>
              <a:ext uri="{FF2B5EF4-FFF2-40B4-BE49-F238E27FC236}">
                <a16:creationId xmlns:a16="http://schemas.microsoft.com/office/drawing/2014/main" id="{3F0210A6-6EDC-4D22-86B5-E4FB36F590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1C3F3F-90D8-48A1-89B3-B1CBE35A3337}"/>
              </a:ext>
            </a:extLst>
          </p:cNvPr>
          <p:cNvSpPr>
            <a:spLocks noGrp="1"/>
          </p:cNvSpPr>
          <p:nvPr>
            <p:ph type="sldNum" sz="quarter" idx="12"/>
          </p:nvPr>
        </p:nvSpPr>
        <p:spPr/>
        <p:txBody>
          <a:bodyPr/>
          <a:lstStyle/>
          <a:p>
            <a:fld id="{C05E1064-ADC3-46C3-98F9-A1BD88BC2D48}" type="slidenum">
              <a:rPr lang="en-US" smtClean="0"/>
              <a:t>‹#›</a:t>
            </a:fld>
            <a:endParaRPr lang="en-US"/>
          </a:p>
        </p:txBody>
      </p:sp>
    </p:spTree>
    <p:extLst>
      <p:ext uri="{BB962C8B-B14F-4D97-AF65-F5344CB8AC3E}">
        <p14:creationId xmlns:p14="http://schemas.microsoft.com/office/powerpoint/2010/main" val="1969054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5C0A-C3ED-4959-991B-70272C51B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A58C8F-9A25-48E3-9B2D-A48FED97EBBD}"/>
              </a:ext>
            </a:extLst>
          </p:cNvPr>
          <p:cNvSpPr>
            <a:spLocks noGrp="1"/>
          </p:cNvSpPr>
          <p:nvPr>
            <p:ph type="dt" sz="half" idx="10"/>
          </p:nvPr>
        </p:nvSpPr>
        <p:spPr/>
        <p:txBody>
          <a:bodyPr/>
          <a:lstStyle/>
          <a:p>
            <a:fld id="{DBCB63D0-866D-40B8-9173-06C0C30F2046}" type="datetimeFigureOut">
              <a:rPr lang="en-US" smtClean="0"/>
              <a:t>5/9/2024</a:t>
            </a:fld>
            <a:endParaRPr lang="en-US"/>
          </a:p>
        </p:txBody>
      </p:sp>
      <p:sp>
        <p:nvSpPr>
          <p:cNvPr id="4" name="Footer Placeholder 3">
            <a:extLst>
              <a:ext uri="{FF2B5EF4-FFF2-40B4-BE49-F238E27FC236}">
                <a16:creationId xmlns:a16="http://schemas.microsoft.com/office/drawing/2014/main" id="{75518588-C88B-4516-B5EF-9316319D6F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DDE2D5-C130-4F18-889D-195E4FE8D1F6}"/>
              </a:ext>
            </a:extLst>
          </p:cNvPr>
          <p:cNvSpPr>
            <a:spLocks noGrp="1"/>
          </p:cNvSpPr>
          <p:nvPr>
            <p:ph type="sldNum" sz="quarter" idx="12"/>
          </p:nvPr>
        </p:nvSpPr>
        <p:spPr/>
        <p:txBody>
          <a:bodyPr/>
          <a:lstStyle/>
          <a:p>
            <a:fld id="{C05E1064-ADC3-46C3-98F9-A1BD88BC2D48}" type="slidenum">
              <a:rPr lang="en-US" smtClean="0"/>
              <a:t>‹#›</a:t>
            </a:fld>
            <a:endParaRPr lang="en-US"/>
          </a:p>
        </p:txBody>
      </p:sp>
    </p:spTree>
    <p:extLst>
      <p:ext uri="{BB962C8B-B14F-4D97-AF65-F5344CB8AC3E}">
        <p14:creationId xmlns:p14="http://schemas.microsoft.com/office/powerpoint/2010/main" val="2286058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E4FF18-DE25-4983-9145-33CD8FD3347A}"/>
              </a:ext>
            </a:extLst>
          </p:cNvPr>
          <p:cNvSpPr>
            <a:spLocks noGrp="1"/>
          </p:cNvSpPr>
          <p:nvPr>
            <p:ph type="dt" sz="half" idx="10"/>
          </p:nvPr>
        </p:nvSpPr>
        <p:spPr/>
        <p:txBody>
          <a:bodyPr/>
          <a:lstStyle/>
          <a:p>
            <a:fld id="{DBCB63D0-866D-40B8-9173-06C0C30F2046}" type="datetimeFigureOut">
              <a:rPr lang="en-US" smtClean="0"/>
              <a:t>5/9/2024</a:t>
            </a:fld>
            <a:endParaRPr lang="en-US"/>
          </a:p>
        </p:txBody>
      </p:sp>
      <p:sp>
        <p:nvSpPr>
          <p:cNvPr id="3" name="Footer Placeholder 2">
            <a:extLst>
              <a:ext uri="{FF2B5EF4-FFF2-40B4-BE49-F238E27FC236}">
                <a16:creationId xmlns:a16="http://schemas.microsoft.com/office/drawing/2014/main" id="{EEFE4075-AD01-4416-8AC7-DE0754DE59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12A626-1A62-4390-80DD-9D0CFEE933C0}"/>
              </a:ext>
            </a:extLst>
          </p:cNvPr>
          <p:cNvSpPr>
            <a:spLocks noGrp="1"/>
          </p:cNvSpPr>
          <p:nvPr>
            <p:ph type="sldNum" sz="quarter" idx="12"/>
          </p:nvPr>
        </p:nvSpPr>
        <p:spPr/>
        <p:txBody>
          <a:bodyPr/>
          <a:lstStyle/>
          <a:p>
            <a:fld id="{C05E1064-ADC3-46C3-98F9-A1BD88BC2D48}" type="slidenum">
              <a:rPr lang="en-US" smtClean="0"/>
              <a:t>‹#›</a:t>
            </a:fld>
            <a:endParaRPr lang="en-US"/>
          </a:p>
        </p:txBody>
      </p:sp>
    </p:spTree>
    <p:extLst>
      <p:ext uri="{BB962C8B-B14F-4D97-AF65-F5344CB8AC3E}">
        <p14:creationId xmlns:p14="http://schemas.microsoft.com/office/powerpoint/2010/main" val="2610173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FAF14-BD7C-4A38-90F8-CFACB0BFB7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F21C5-8C35-43F4-9BF7-F63197377E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3CBB82-C7D4-4D71-9ED0-6C26121C2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CA480-B6E1-4350-A906-26BC0F51B73D}"/>
              </a:ext>
            </a:extLst>
          </p:cNvPr>
          <p:cNvSpPr>
            <a:spLocks noGrp="1"/>
          </p:cNvSpPr>
          <p:nvPr>
            <p:ph type="dt" sz="half" idx="10"/>
          </p:nvPr>
        </p:nvSpPr>
        <p:spPr/>
        <p:txBody>
          <a:bodyPr/>
          <a:lstStyle/>
          <a:p>
            <a:fld id="{DBCB63D0-866D-40B8-9173-06C0C30F2046}" type="datetimeFigureOut">
              <a:rPr lang="en-US" smtClean="0"/>
              <a:t>5/9/2024</a:t>
            </a:fld>
            <a:endParaRPr lang="en-US"/>
          </a:p>
        </p:txBody>
      </p:sp>
      <p:sp>
        <p:nvSpPr>
          <p:cNvPr id="6" name="Footer Placeholder 5">
            <a:extLst>
              <a:ext uri="{FF2B5EF4-FFF2-40B4-BE49-F238E27FC236}">
                <a16:creationId xmlns:a16="http://schemas.microsoft.com/office/drawing/2014/main" id="{8C346635-963F-4DC7-853B-A4CE26E5FB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31A1E6-E3E8-41FC-89AA-DC8EBE3B4C65}"/>
              </a:ext>
            </a:extLst>
          </p:cNvPr>
          <p:cNvSpPr>
            <a:spLocks noGrp="1"/>
          </p:cNvSpPr>
          <p:nvPr>
            <p:ph type="sldNum" sz="quarter" idx="12"/>
          </p:nvPr>
        </p:nvSpPr>
        <p:spPr/>
        <p:txBody>
          <a:bodyPr/>
          <a:lstStyle/>
          <a:p>
            <a:fld id="{C05E1064-ADC3-46C3-98F9-A1BD88BC2D48}" type="slidenum">
              <a:rPr lang="en-US" smtClean="0"/>
              <a:t>‹#›</a:t>
            </a:fld>
            <a:endParaRPr lang="en-US"/>
          </a:p>
        </p:txBody>
      </p:sp>
    </p:spTree>
    <p:extLst>
      <p:ext uri="{BB962C8B-B14F-4D97-AF65-F5344CB8AC3E}">
        <p14:creationId xmlns:p14="http://schemas.microsoft.com/office/powerpoint/2010/main" val="40384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4114-A266-4084-9219-739496839A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5C2B2B-EFC3-4842-B37F-70A6C53479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B42849-DA4F-4006-8BA1-947F66B604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4724E-1A63-4970-9A9B-7C44AA5D273F}"/>
              </a:ext>
            </a:extLst>
          </p:cNvPr>
          <p:cNvSpPr>
            <a:spLocks noGrp="1"/>
          </p:cNvSpPr>
          <p:nvPr>
            <p:ph type="dt" sz="half" idx="10"/>
          </p:nvPr>
        </p:nvSpPr>
        <p:spPr/>
        <p:txBody>
          <a:bodyPr/>
          <a:lstStyle/>
          <a:p>
            <a:fld id="{DBCB63D0-866D-40B8-9173-06C0C30F2046}" type="datetimeFigureOut">
              <a:rPr lang="en-US" smtClean="0"/>
              <a:t>5/9/2024</a:t>
            </a:fld>
            <a:endParaRPr lang="en-US"/>
          </a:p>
        </p:txBody>
      </p:sp>
      <p:sp>
        <p:nvSpPr>
          <p:cNvPr id="6" name="Footer Placeholder 5">
            <a:extLst>
              <a:ext uri="{FF2B5EF4-FFF2-40B4-BE49-F238E27FC236}">
                <a16:creationId xmlns:a16="http://schemas.microsoft.com/office/drawing/2014/main" id="{539CBF8B-E446-48AB-9D0B-28E307BAFA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BCD83-3719-404A-B099-C319AF11D63A}"/>
              </a:ext>
            </a:extLst>
          </p:cNvPr>
          <p:cNvSpPr>
            <a:spLocks noGrp="1"/>
          </p:cNvSpPr>
          <p:nvPr>
            <p:ph type="sldNum" sz="quarter" idx="12"/>
          </p:nvPr>
        </p:nvSpPr>
        <p:spPr/>
        <p:txBody>
          <a:bodyPr/>
          <a:lstStyle/>
          <a:p>
            <a:fld id="{C05E1064-ADC3-46C3-98F9-A1BD88BC2D48}" type="slidenum">
              <a:rPr lang="en-US" smtClean="0"/>
              <a:t>‹#›</a:t>
            </a:fld>
            <a:endParaRPr lang="en-US"/>
          </a:p>
        </p:txBody>
      </p:sp>
    </p:spTree>
    <p:extLst>
      <p:ext uri="{BB962C8B-B14F-4D97-AF65-F5344CB8AC3E}">
        <p14:creationId xmlns:p14="http://schemas.microsoft.com/office/powerpoint/2010/main" val="331484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A812AE-D6DE-441B-B332-61F38F9122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6E7DD7-0FAA-4DA2-85FE-19ED58293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DBE8E5-C232-4D16-9838-57851E569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CB63D0-866D-40B8-9173-06C0C30F2046}" type="datetimeFigureOut">
              <a:rPr lang="en-US" smtClean="0"/>
              <a:t>5/9/2024</a:t>
            </a:fld>
            <a:endParaRPr lang="en-US"/>
          </a:p>
        </p:txBody>
      </p:sp>
      <p:sp>
        <p:nvSpPr>
          <p:cNvPr id="5" name="Footer Placeholder 4">
            <a:extLst>
              <a:ext uri="{FF2B5EF4-FFF2-40B4-BE49-F238E27FC236}">
                <a16:creationId xmlns:a16="http://schemas.microsoft.com/office/drawing/2014/main" id="{BB597F96-C64C-4E5E-AA65-98767C9DB3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AFD494-F3F2-43CA-BB14-077C3D4348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E1064-ADC3-46C3-98F9-A1BD88BC2D48}" type="slidenum">
              <a:rPr lang="en-US" smtClean="0"/>
              <a:t>‹#›</a:t>
            </a:fld>
            <a:endParaRPr lang="en-US"/>
          </a:p>
        </p:txBody>
      </p:sp>
    </p:spTree>
    <p:extLst>
      <p:ext uri="{BB962C8B-B14F-4D97-AF65-F5344CB8AC3E}">
        <p14:creationId xmlns:p14="http://schemas.microsoft.com/office/powerpoint/2010/main" val="907384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sv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gif"/></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jpg"/><Relationship Id="rId7" Type="http://schemas.openxmlformats.org/officeDocument/2006/relationships/image" Target="../media/image50.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7.gif"/><Relationship Id="rId11" Type="http://schemas.openxmlformats.org/officeDocument/2006/relationships/image" Target="../media/image54.png"/><Relationship Id="rId5" Type="http://schemas.openxmlformats.org/officeDocument/2006/relationships/image" Target="../media/image43.gif"/><Relationship Id="rId10" Type="http://schemas.openxmlformats.org/officeDocument/2006/relationships/image" Target="../media/image53.jpeg"/><Relationship Id="rId4" Type="http://schemas.openxmlformats.org/officeDocument/2006/relationships/image" Target="../media/image49.png"/><Relationship Id="rId9" Type="http://schemas.openxmlformats.org/officeDocument/2006/relationships/image" Target="../media/image52.gif"/></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5.jpg"/><Relationship Id="rId7" Type="http://schemas.openxmlformats.org/officeDocument/2006/relationships/image" Target="../media/image50.gif"/><Relationship Id="rId12"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gif"/><Relationship Id="rId11" Type="http://schemas.openxmlformats.org/officeDocument/2006/relationships/image" Target="../media/image59.png"/><Relationship Id="rId5" Type="http://schemas.openxmlformats.org/officeDocument/2006/relationships/image" Target="../media/image56.gif"/><Relationship Id="rId10" Type="http://schemas.openxmlformats.org/officeDocument/2006/relationships/image" Target="../media/image58.jpeg"/><Relationship Id="rId4" Type="http://schemas.openxmlformats.org/officeDocument/2006/relationships/image" Target="../media/image55.png"/><Relationship Id="rId9" Type="http://schemas.openxmlformats.org/officeDocument/2006/relationships/image" Target="../media/image52.gif"/></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5.jpg"/><Relationship Id="rId7" Type="http://schemas.openxmlformats.org/officeDocument/2006/relationships/image" Target="../media/image5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gif"/><Relationship Id="rId11" Type="http://schemas.openxmlformats.org/officeDocument/2006/relationships/image" Target="../media/image64.png"/><Relationship Id="rId5" Type="http://schemas.openxmlformats.org/officeDocument/2006/relationships/image" Target="../media/image61.gif"/><Relationship Id="rId10" Type="http://schemas.openxmlformats.org/officeDocument/2006/relationships/image" Target="../media/image63.jpeg"/><Relationship Id="rId4" Type="http://schemas.openxmlformats.org/officeDocument/2006/relationships/image" Target="../media/image60.png"/><Relationship Id="rId9" Type="http://schemas.openxmlformats.org/officeDocument/2006/relationships/image" Target="../media/image52.gif"/></Relationships>
</file>

<file path=ppt/slides/_rels/slide21.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audio" Target="../media/audio2.wav"/><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0.gif"/><Relationship Id="rId11" Type="http://schemas.openxmlformats.org/officeDocument/2006/relationships/image" Target="../media/image68.gif"/><Relationship Id="rId5" Type="http://schemas.openxmlformats.org/officeDocument/2006/relationships/image" Target="../media/image61.gif"/><Relationship Id="rId10" Type="http://schemas.openxmlformats.org/officeDocument/2006/relationships/image" Target="../media/image67.png"/><Relationship Id="rId4" Type="http://schemas.openxmlformats.org/officeDocument/2006/relationships/image" Target="../media/image45.jpg"/><Relationship Id="rId9"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2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0.emf"/></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sv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jpeg"/><Relationship Id="rId11"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5237-53E6-43BC-AD5E-6BD587E3F9A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DDB2509-FD2D-4FF5-88F1-531ADFA8C9E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0481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148449"/>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869768" y="5600440"/>
            <a:ext cx="1322231" cy="1441143"/>
          </a:xfrm>
          <a:prstGeom prst="rect">
            <a:avLst/>
          </a:prstGeom>
        </p:spPr>
      </p:pic>
      <p:pic>
        <p:nvPicPr>
          <p:cNvPr id="3" name="Picture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1" y="5511540"/>
            <a:ext cx="1403797" cy="1530044"/>
          </a:xfrm>
          <a:prstGeom prst="rect">
            <a:avLst/>
          </a:prstGeom>
        </p:spPr>
      </p:pic>
      <p:grpSp>
        <p:nvGrpSpPr>
          <p:cNvPr id="10" name="Group 9">
            <a:extLst>
              <a:ext uri="{FF2B5EF4-FFF2-40B4-BE49-F238E27FC236}">
                <a16:creationId xmlns:a16="http://schemas.microsoft.com/office/drawing/2014/main" id="{6109ADBD-5D9C-463B-BACB-13A2A1C753B6}"/>
              </a:ext>
            </a:extLst>
          </p:cNvPr>
          <p:cNvGrpSpPr/>
          <p:nvPr/>
        </p:nvGrpSpPr>
        <p:grpSpPr>
          <a:xfrm>
            <a:off x="761795" y="688170"/>
            <a:ext cx="7410655" cy="4036230"/>
            <a:chOff x="837995" y="288120"/>
            <a:chExt cx="7410655" cy="4036230"/>
          </a:xfrm>
        </p:grpSpPr>
        <p:sp>
          <p:nvSpPr>
            <p:cNvPr id="8" name="Rectangle: Rounded Corners 7">
              <a:extLst>
                <a:ext uri="{FF2B5EF4-FFF2-40B4-BE49-F238E27FC236}">
                  <a16:creationId xmlns:a16="http://schemas.microsoft.com/office/drawing/2014/main" id="{427C7864-0D43-8D8F-B12C-34CF675E9D6A}"/>
                </a:ext>
              </a:extLst>
            </p:cNvPr>
            <p:cNvSpPr/>
            <p:nvPr/>
          </p:nvSpPr>
          <p:spPr>
            <a:xfrm>
              <a:off x="1085850" y="1095089"/>
              <a:ext cx="7162800" cy="3229261"/>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err="1">
                  <a:ln>
                    <a:noFill/>
                  </a:ln>
                  <a:solidFill>
                    <a:srgbClr val="002060"/>
                  </a:solidFill>
                  <a:effectLst/>
                  <a:uLnTx/>
                  <a:uFillTx/>
                  <a:ea typeface="+mn-ea"/>
                  <a:cs typeface="+mn-cs"/>
                </a:rPr>
                <a:t>Câu</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chuyện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có</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mấy</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nhân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vật</a:t>
              </a:r>
              <a:r>
                <a:rPr kumimoji="0" lang="en-US" sz="4800" b="1" i="0" u="none" strike="noStrike" kern="1200" cap="none" spc="0" normalizeH="0" noProof="0" dirty="0">
                  <a:ln>
                    <a:noFill/>
                  </a:ln>
                  <a:solidFill>
                    <a:srgbClr val="002060"/>
                  </a:solidFill>
                  <a:effectLst/>
                  <a:uLnTx/>
                  <a:uFillTx/>
                  <a:ea typeface="+mn-ea"/>
                  <a:cs typeface="+mn-cs"/>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noProof="0" dirty="0" err="1">
                  <a:ln>
                    <a:noFill/>
                  </a:ln>
                  <a:solidFill>
                    <a:srgbClr val="002060"/>
                  </a:solidFill>
                  <a:effectLst/>
                  <a:uLnTx/>
                  <a:uFillTx/>
                  <a:ea typeface="+mn-ea"/>
                  <a:cs typeface="+mn-cs"/>
                </a:rPr>
                <a:t>Em</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ấn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tượng</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với</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nhân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vật</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nào</a:t>
              </a:r>
              <a:r>
                <a:rPr kumimoji="0" lang="en-US" sz="4800" b="1" i="0" u="none" strike="noStrike" kern="1200" cap="none" spc="0" normalizeH="0" noProof="0" dirty="0">
                  <a:ln>
                    <a:noFill/>
                  </a:ln>
                  <a:solidFill>
                    <a:srgbClr val="002060"/>
                  </a:solidFill>
                  <a:effectLst/>
                  <a:uLnTx/>
                  <a:uFillTx/>
                  <a:ea typeface="+mn-ea"/>
                  <a:cs typeface="+mn-cs"/>
                </a:rPr>
                <a:t>?</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9" name="Picture 5">
              <a:extLst>
                <a:ext uri="{FF2B5EF4-FFF2-40B4-BE49-F238E27FC236}">
                  <a16:creationId xmlns:a16="http://schemas.microsoft.com/office/drawing/2014/main" id="{4D6048DB-FD22-5C52-FEDD-ECA9498C5D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7995" y="288120"/>
              <a:ext cx="2030111" cy="1613938"/>
            </a:xfrm>
            <a:prstGeom prst="rect">
              <a:avLst/>
            </a:prstGeom>
          </p:spPr>
        </p:pic>
      </p:grpSp>
      <p:pic>
        <p:nvPicPr>
          <p:cNvPr id="11" name="Picture 11">
            <a:extLst>
              <a:ext uri="{FF2B5EF4-FFF2-40B4-BE49-F238E27FC236}">
                <a16:creationId xmlns:a16="http://schemas.microsoft.com/office/drawing/2014/main" id="{6BAFF833-80EC-B812-2AD1-02A54761C2C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91475" y="3265844"/>
            <a:ext cx="3823911" cy="3083028"/>
          </a:xfrm>
          <a:prstGeom prst="rect">
            <a:avLst/>
          </a:prstGeom>
        </p:spPr>
      </p:pic>
    </p:spTree>
    <p:extLst>
      <p:ext uri="{BB962C8B-B14F-4D97-AF65-F5344CB8AC3E}">
        <p14:creationId xmlns:p14="http://schemas.microsoft.com/office/powerpoint/2010/main" val="2630962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id="{49BB0B37-8B8B-4BF8-9371-CEBDA2A839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888" y="228603"/>
            <a:ext cx="5894280" cy="1769879"/>
          </a:xfrm>
          <a:prstGeom prst="rect">
            <a:avLst/>
          </a:prstGeom>
        </p:spPr>
      </p:pic>
      <p:sp>
        <p:nvSpPr>
          <p:cNvPr id="7" name="TextBox 6">
            <a:extLst>
              <a:ext uri="{FF2B5EF4-FFF2-40B4-BE49-F238E27FC236}">
                <a16:creationId xmlns:a16="http://schemas.microsoft.com/office/drawing/2014/main" id="{74356865-87CA-49D9-96B2-08FC544E098C}"/>
              </a:ext>
            </a:extLst>
          </p:cNvPr>
          <p:cNvSpPr txBox="1"/>
          <p:nvPr/>
        </p:nvSpPr>
        <p:spPr>
          <a:xfrm>
            <a:off x="1200655" y="504700"/>
            <a:ext cx="3638746" cy="1015663"/>
          </a:xfrm>
          <a:prstGeom prst="rect">
            <a:avLst/>
          </a:prstGeom>
          <a:noFill/>
        </p:spPr>
        <p:txBody>
          <a:bodyPr wrap="square" rtlCol="0">
            <a:spAutoFit/>
          </a:bodyPr>
          <a:lstStyle/>
          <a:p>
            <a:pPr algn="ctr" defTabSz="914377">
              <a:defRPr/>
            </a:pPr>
            <a:r>
              <a:rPr lang="en-US" sz="6000" b="1" dirty="0">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Chia </a:t>
            </a:r>
            <a:r>
              <a:rPr lang="en-US" sz="6000" b="1" dirty="0" err="1">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rPr>
              <a:t>sẻ</a:t>
            </a:r>
            <a:endParaRPr lang="en-US" sz="6000" b="1" dirty="0">
              <a:ln>
                <a:solidFill>
                  <a:srgbClr val="FFFFFF"/>
                </a:solidFill>
              </a:ln>
              <a:solidFill>
                <a:srgbClr val="FF0000"/>
              </a:solidFill>
              <a:effectLst>
                <a:glow rad="63500">
                  <a:prstClr val="white">
                    <a:alpha val="40000"/>
                  </a:prstClr>
                </a:glo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EE06BDC-E1C3-44F5-8E1A-9DDBDAB77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2058" y="2274579"/>
            <a:ext cx="7997687" cy="3966810"/>
          </a:xfrm>
          <a:prstGeom prst="rect">
            <a:avLst/>
          </a:prstGeom>
        </p:spPr>
      </p:pic>
    </p:spTree>
    <p:extLst>
      <p:ext uri="{BB962C8B-B14F-4D97-AF65-F5344CB8AC3E}">
        <p14:creationId xmlns:p14="http://schemas.microsoft.com/office/powerpoint/2010/main" val="391415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Wave 4"/>
          <p:cNvSpPr/>
          <p:nvPr/>
        </p:nvSpPr>
        <p:spPr>
          <a:xfrm>
            <a:off x="2209798" y="274834"/>
            <a:ext cx="8277227" cy="1376107"/>
          </a:xfrm>
          <a:prstGeom prst="wav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srgbClr val="002060"/>
                </a:solidFill>
                <a:latin typeface="Calibri" panose="020F0502020204030204"/>
              </a:rPr>
              <a:t>Ghi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lại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những</a:t>
            </a:r>
            <a:r>
              <a:rPr lang="en-US" sz="4800" noProof="0" dirty="0">
                <a:solidFill>
                  <a:srgbClr val="002060"/>
                </a:solidFill>
                <a:latin typeface="Calibri" panose="020F0502020204030204"/>
              </a:rPr>
              <a:t> chi </a:t>
            </a:r>
            <a:r>
              <a:rPr lang="en-US" sz="4800" noProof="0" dirty="0" err="1">
                <a:solidFill>
                  <a:srgbClr val="002060"/>
                </a:solidFill>
                <a:latin typeface="Calibri" panose="020F0502020204030204"/>
              </a:rPr>
              <a:t>tiết</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quan</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trọng</a:t>
            </a:r>
            <a:endParaRPr kumimoji="0" lang="en-US" sz="4800" b="0"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115162" y="0"/>
            <a:ext cx="1650939" cy="1650941"/>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379" y="0"/>
            <a:ext cx="1650939" cy="1650941"/>
          </a:xfrm>
          <a:prstGeom prst="rect">
            <a:avLst/>
          </a:prstGeom>
        </p:spPr>
      </p:pic>
      <p:grpSp>
        <p:nvGrpSpPr>
          <p:cNvPr id="13" name="Group 12">
            <a:extLst>
              <a:ext uri="{FF2B5EF4-FFF2-40B4-BE49-F238E27FC236}">
                <a16:creationId xmlns:a16="http://schemas.microsoft.com/office/drawing/2014/main" id="{2B95B735-1DA4-764C-42CD-515D9473FCDF}"/>
              </a:ext>
            </a:extLst>
          </p:cNvPr>
          <p:cNvGrpSpPr/>
          <p:nvPr/>
        </p:nvGrpSpPr>
        <p:grpSpPr>
          <a:xfrm>
            <a:off x="667202" y="1728971"/>
            <a:ext cx="7857674" cy="2004828"/>
            <a:chOff x="6330073" y="2742745"/>
            <a:chExt cx="4557001" cy="2457905"/>
          </a:xfrm>
        </p:grpSpPr>
        <p:grpSp>
          <p:nvGrpSpPr>
            <p:cNvPr id="4" name="Nhóm 31">
              <a:extLst>
                <a:ext uri="{FF2B5EF4-FFF2-40B4-BE49-F238E27FC236}">
                  <a16:creationId xmlns:a16="http://schemas.microsoft.com/office/drawing/2014/main"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FF0F2277-7024-026B-A5B0-D94AB61206B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D25934-1D88-1F9F-487C-5CCB24397750}"/>
                </a:ext>
              </a:extLst>
            </p:cNvPr>
            <p:cNvSpPr txBox="1"/>
            <p:nvPr/>
          </p:nvSpPr>
          <p:spPr>
            <a:xfrm>
              <a:off x="6825132" y="3312575"/>
              <a:ext cx="3785744" cy="1697994"/>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Chi tiết 1: </a:t>
              </a:r>
              <a:r>
                <a:rPr lang="vi-VN" sz="2800" dirty="0">
                  <a:latin typeface="Cambria" panose="02040503050406030204" pitchFamily="18" charset="0"/>
                  <a:ea typeface="Cambria" panose="02040503050406030204" pitchFamily="18" charset="0"/>
                </a:rPr>
                <a:t>Cẩu Khây căm thù con yêu tinh bắt súc vật, làm cho bản làng tan hoang nên quyết tâm lên đường diệt yêu tinh.</a:t>
              </a:r>
              <a:endParaRPr lang="vi-VN" sz="4800" dirty="0">
                <a:effectLst/>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F505B2DC-21FA-0F2B-D4E0-BC8DA04B5508}"/>
              </a:ext>
            </a:extLst>
          </p:cNvPr>
          <p:cNvPicPr>
            <a:picLocks noChangeAspect="1"/>
          </p:cNvPicPr>
          <p:nvPr/>
        </p:nvPicPr>
        <p:blipFill>
          <a:blip r:embed="rId5"/>
          <a:stretch>
            <a:fillRect/>
          </a:stretch>
        </p:blipFill>
        <p:spPr>
          <a:xfrm>
            <a:off x="8591549" y="2063816"/>
            <a:ext cx="2352675" cy="1682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2" name="Group 21">
            <a:extLst>
              <a:ext uri="{FF2B5EF4-FFF2-40B4-BE49-F238E27FC236}">
                <a16:creationId xmlns:a16="http://schemas.microsoft.com/office/drawing/2014/main" id="{9C4EA71E-6213-0A71-3469-674D7074411C}"/>
              </a:ext>
            </a:extLst>
          </p:cNvPr>
          <p:cNvGrpSpPr/>
          <p:nvPr/>
        </p:nvGrpSpPr>
        <p:grpSpPr>
          <a:xfrm>
            <a:off x="705302" y="3805421"/>
            <a:ext cx="7857674" cy="2747778"/>
            <a:chOff x="6330073" y="2742745"/>
            <a:chExt cx="4557001" cy="3368756"/>
          </a:xfrm>
        </p:grpSpPr>
        <p:grpSp>
          <p:nvGrpSpPr>
            <p:cNvPr id="23" name="Nhóm 31">
              <a:extLst>
                <a:ext uri="{FF2B5EF4-FFF2-40B4-BE49-F238E27FC236}">
                  <a16:creationId xmlns:a16="http://schemas.microsoft.com/office/drawing/2014/main" id="{9AB42D37-2C08-0516-3470-2DEFBCA752A2}"/>
                </a:ext>
              </a:extLst>
            </p:cNvPr>
            <p:cNvGrpSpPr/>
            <p:nvPr/>
          </p:nvGrpSpPr>
          <p:grpSpPr>
            <a:xfrm>
              <a:off x="6488431" y="3071818"/>
              <a:ext cx="4398643" cy="3039683"/>
              <a:chOff x="1922830" y="773001"/>
              <a:chExt cx="5400981" cy="1831912"/>
            </a:xfrm>
          </p:grpSpPr>
          <p:sp>
            <p:nvSpPr>
              <p:cNvPr id="26" name="Freeform: Shape 34">
                <a:extLst>
                  <a:ext uri="{FF2B5EF4-FFF2-40B4-BE49-F238E27FC236}">
                    <a16:creationId xmlns:a16="http://schemas.microsoft.com/office/drawing/2014/main" id="{30D9B76A-8D37-31B8-B78D-E69BB7D14CE3}"/>
                  </a:ext>
                </a:extLst>
              </p:cNvPr>
              <p:cNvSpPr/>
              <p:nvPr/>
            </p:nvSpPr>
            <p:spPr>
              <a:xfrm>
                <a:off x="1938635" y="784277"/>
                <a:ext cx="5385176" cy="1771373"/>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7" name="Freeform: Shape 35">
                <a:extLst>
                  <a:ext uri="{FF2B5EF4-FFF2-40B4-BE49-F238E27FC236}">
                    <a16:creationId xmlns:a16="http://schemas.microsoft.com/office/drawing/2014/main" id="{345BC002-161F-72E3-FF7E-94870E75652B}"/>
                  </a:ext>
                </a:extLst>
              </p:cNvPr>
              <p:cNvSpPr/>
              <p:nvPr/>
            </p:nvSpPr>
            <p:spPr>
              <a:xfrm>
                <a:off x="1922830" y="773001"/>
                <a:ext cx="5379733" cy="1831912"/>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D734A243-7A83-21BB-1E59-867EE7D0954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98172B-E6ED-F901-F14B-4B97E683A4DE}"/>
                </a:ext>
              </a:extLst>
            </p:cNvPr>
            <p:cNvSpPr txBox="1"/>
            <p:nvPr/>
          </p:nvSpPr>
          <p:spPr>
            <a:xfrm>
              <a:off x="6825132" y="3312575"/>
              <a:ext cx="3785744" cy="2754523"/>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Chi tiết 2: </a:t>
              </a:r>
              <a:r>
                <a:rPr lang="vi-VN" sz="2800" dirty="0">
                  <a:latin typeface="Cambria" panose="02040503050406030204" pitchFamily="18" charset="0"/>
                  <a:ea typeface="Cambria" panose="02040503050406030204" pitchFamily="18" charset="0"/>
                </a:rPr>
                <a:t>Cẩu Khây gặp những người bạn đáng quý</a:t>
              </a:r>
              <a:r>
                <a:rPr lang="en-US" sz="2800" dirty="0">
                  <a:latin typeface="Cambria" panose="02040503050406030204" pitchFamily="18" charset="0"/>
                  <a:ea typeface="Cambria" panose="02040503050406030204" pitchFamily="18" charset="0"/>
                </a:rPr>
                <a:t>;</a:t>
              </a:r>
              <a:r>
                <a:rPr lang="vi-VN" sz="2800" dirty="0">
                  <a:latin typeface="Cambria" panose="02040503050406030204" pitchFamily="18" charset="0"/>
                  <a:ea typeface="Cambria" panose="02040503050406030204" pitchFamily="18" charset="0"/>
                </a:rPr>
                <a:t> người bạn dùng tay làm về đóng cọc, người bạn lấy vành tai để tát nước, người bạn lấy móng tay đục lỗ thành lòng máng. </a:t>
              </a:r>
              <a:endParaRPr lang="vi-VN" sz="4800" dirty="0">
                <a:effectLst/>
                <a:latin typeface="Cambria" panose="02040503050406030204" pitchFamily="18" charset="0"/>
                <a:ea typeface="Cambria" panose="02040503050406030204" pitchFamily="18" charset="0"/>
              </a:endParaRPr>
            </a:p>
          </p:txBody>
        </p:sp>
      </p:grpSp>
      <p:pic>
        <p:nvPicPr>
          <p:cNvPr id="31" name="Picture 30">
            <a:extLst>
              <a:ext uri="{FF2B5EF4-FFF2-40B4-BE49-F238E27FC236}">
                <a16:creationId xmlns:a16="http://schemas.microsoft.com/office/drawing/2014/main" id="{DF6D4A3A-E5FC-4069-DCF2-581B75400828}"/>
              </a:ext>
            </a:extLst>
          </p:cNvPr>
          <p:cNvPicPr>
            <a:picLocks noChangeAspect="1"/>
          </p:cNvPicPr>
          <p:nvPr/>
        </p:nvPicPr>
        <p:blipFill>
          <a:blip r:embed="rId6"/>
          <a:stretch>
            <a:fillRect/>
          </a:stretch>
        </p:blipFill>
        <p:spPr>
          <a:xfrm>
            <a:off x="8572500" y="4544482"/>
            <a:ext cx="3248025" cy="1646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166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6"/>
                                        </p:tgtEl>
                                        <p:attrNameLst>
                                          <p:attrName>r</p:attrName>
                                        </p:attrNameLst>
                                      </p:cBhvr>
                                    </p:animRot>
                                    <p:animRot by="-240000">
                                      <p:cBhvr>
                                        <p:cTn id="32" dur="200" fill="hold">
                                          <p:stCondLst>
                                            <p:cond delay="200"/>
                                          </p:stCondLst>
                                        </p:cTn>
                                        <p:tgtEl>
                                          <p:spTgt spid="6"/>
                                        </p:tgtEl>
                                        <p:attrNameLst>
                                          <p:attrName>r</p:attrName>
                                        </p:attrNameLst>
                                      </p:cBhvr>
                                    </p:animRot>
                                    <p:animRot by="240000">
                                      <p:cBhvr>
                                        <p:cTn id="33" dur="200" fill="hold">
                                          <p:stCondLst>
                                            <p:cond delay="400"/>
                                          </p:stCondLst>
                                        </p:cTn>
                                        <p:tgtEl>
                                          <p:spTgt spid="6"/>
                                        </p:tgtEl>
                                        <p:attrNameLst>
                                          <p:attrName>r</p:attrName>
                                        </p:attrNameLst>
                                      </p:cBhvr>
                                    </p:animRot>
                                    <p:animRot by="-240000">
                                      <p:cBhvr>
                                        <p:cTn id="34" dur="200" fill="hold">
                                          <p:stCondLst>
                                            <p:cond delay="600"/>
                                          </p:stCondLst>
                                        </p:cTn>
                                        <p:tgtEl>
                                          <p:spTgt spid="6"/>
                                        </p:tgtEl>
                                        <p:attrNameLst>
                                          <p:attrName>r</p:attrName>
                                        </p:attrNameLst>
                                      </p:cBhvr>
                                    </p:animRot>
                                    <p:animRot by="120000">
                                      <p:cBhvr>
                                        <p:cTn id="35" dur="200" fill="hold">
                                          <p:stCondLst>
                                            <p:cond delay="800"/>
                                          </p:stCondLst>
                                        </p:cTn>
                                        <p:tgtEl>
                                          <p:spTgt spid="6"/>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2B95B735-1DA4-764C-42CD-515D9473FCDF}"/>
              </a:ext>
            </a:extLst>
          </p:cNvPr>
          <p:cNvGrpSpPr/>
          <p:nvPr/>
        </p:nvGrpSpPr>
        <p:grpSpPr>
          <a:xfrm>
            <a:off x="213304" y="471133"/>
            <a:ext cx="7854372" cy="3291242"/>
            <a:chOff x="6331988" y="2913009"/>
            <a:chExt cx="4555086" cy="2619114"/>
          </a:xfrm>
        </p:grpSpPr>
        <p:grpSp>
          <p:nvGrpSpPr>
            <p:cNvPr id="4" name="Nhóm 31">
              <a:extLst>
                <a:ext uri="{FF2B5EF4-FFF2-40B4-BE49-F238E27FC236}">
                  <a16:creationId xmlns:a16="http://schemas.microsoft.com/office/drawing/2014/main"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Freeform: Shape 35">
                <a:extLst>
                  <a:ext uri="{FF2B5EF4-FFF2-40B4-BE49-F238E27FC236}">
                    <a16:creationId xmlns:a16="http://schemas.microsoft.com/office/drawing/2014/main"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FF0F2277-7024-026B-A5B0-D94AB61206B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1988" y="2913009"/>
              <a:ext cx="585223" cy="7090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D25934-1D88-1F9F-487C-5CCB24397750}"/>
                </a:ext>
              </a:extLst>
            </p:cNvPr>
            <p:cNvSpPr txBox="1"/>
            <p:nvPr/>
          </p:nvSpPr>
          <p:spPr>
            <a:xfrm>
              <a:off x="6825132" y="3312575"/>
              <a:ext cx="3785744" cy="22195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3: </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Cẩu Khây và những người bạn chiến đấu với yêu tinh: yêu tinh phun nước, Nắm Tay Đóng Cọc đấm yêu tinh, Cẩu Khây nhổ cây đánh yêu tinh, Móng Tay Đục Máng khơi dòng nước.</a:t>
              </a:r>
              <a:endPar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11E0D2EA-6357-A3C1-E3BC-26B146C22A0D}"/>
              </a:ext>
            </a:extLst>
          </p:cNvPr>
          <p:cNvPicPr>
            <a:picLocks noChangeAspect="1"/>
          </p:cNvPicPr>
          <p:nvPr/>
        </p:nvPicPr>
        <p:blipFill>
          <a:blip r:embed="rId4"/>
          <a:stretch>
            <a:fillRect/>
          </a:stretch>
        </p:blipFill>
        <p:spPr>
          <a:xfrm>
            <a:off x="8239125" y="876299"/>
            <a:ext cx="3633787" cy="2085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D1C6CE85-BC68-5150-1B2B-55736C4DC48B}"/>
              </a:ext>
            </a:extLst>
          </p:cNvPr>
          <p:cNvGrpSpPr/>
          <p:nvPr/>
        </p:nvGrpSpPr>
        <p:grpSpPr>
          <a:xfrm>
            <a:off x="163071" y="3510865"/>
            <a:ext cx="7876029" cy="2013635"/>
            <a:chOff x="6319428" y="2635537"/>
            <a:chExt cx="4567646" cy="2565113"/>
          </a:xfrm>
        </p:grpSpPr>
        <p:grpSp>
          <p:nvGrpSpPr>
            <p:cNvPr id="15" name="Nhóm 31">
              <a:extLst>
                <a:ext uri="{FF2B5EF4-FFF2-40B4-BE49-F238E27FC236}">
                  <a16:creationId xmlns:a16="http://schemas.microsoft.com/office/drawing/2014/main" id="{A9037C2D-8C24-9D63-ED33-DACAA30ADF59}"/>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EAF0C7A7-ABBB-0A72-BF96-D9A0CC8FDD7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1CBD73E7-84D7-71AA-387F-997EB68CE647}"/>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6E438780-A661-2C87-4D4B-368FEDEE42C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EC8DFEF-A1F9-321F-76E9-9060F768C347}"/>
                </a:ext>
              </a:extLst>
            </p:cNvPr>
            <p:cNvSpPr txBox="1"/>
            <p:nvPr/>
          </p:nvSpPr>
          <p:spPr>
            <a:xfrm>
              <a:off x="6825132" y="3312575"/>
              <a:ext cx="3785744" cy="11021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4</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Làng bản yên bình trở lại, Cẩu Khây và những người bạn cùng dân bản mừng chiến thắng.</a:t>
              </a:r>
            </a:p>
          </p:txBody>
        </p:sp>
      </p:grpSp>
      <p:pic>
        <p:nvPicPr>
          <p:cNvPr id="29" name="Picture 28">
            <a:extLst>
              <a:ext uri="{FF2B5EF4-FFF2-40B4-BE49-F238E27FC236}">
                <a16:creationId xmlns:a16="http://schemas.microsoft.com/office/drawing/2014/main" id="{260FEB9A-985C-E9B5-BEAF-4C8FBB76A37D}"/>
              </a:ext>
            </a:extLst>
          </p:cNvPr>
          <p:cNvPicPr>
            <a:picLocks noChangeAspect="1"/>
          </p:cNvPicPr>
          <p:nvPr/>
        </p:nvPicPr>
        <p:blipFill>
          <a:blip r:embed="rId5"/>
          <a:stretch>
            <a:fillRect/>
          </a:stretch>
        </p:blipFill>
        <p:spPr>
          <a:xfrm>
            <a:off x="8064025" y="3800475"/>
            <a:ext cx="3651725" cy="1578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777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rPr>
              <a:t>2.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Trả</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lời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câu</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hỏi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dưới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tranh</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ẻ Em Thảo Luận Về Việc Học Bài Tập Về Nhà Cùng Nhau Hình minh họa Sẵn có  - Tải xuống Hình ảnh Ngay bây giờ - iStock">
            <a:extLst>
              <a:ext uri="{FF2B5EF4-FFF2-40B4-BE49-F238E27FC236}">
                <a16:creationId xmlns:a16="http://schemas.microsoft.com/office/drawing/2014/main" id="{41B298DD-AAB4-4286-B3A3-13A02D86F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348" y="1594396"/>
            <a:ext cx="8377381" cy="48022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7">
            <a:extLst>
              <a:ext uri="{FF2B5EF4-FFF2-40B4-BE49-F238E27FC236}">
                <a16:creationId xmlns:a16="http://schemas.microsoft.com/office/drawing/2014/main" id="{945FDCDD-3DA0-4254-8103-B734C8C27C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887" y="322873"/>
            <a:ext cx="6992511" cy="2071537"/>
          </a:xfrm>
          <a:prstGeom prst="rect">
            <a:avLst/>
          </a:prstGeom>
        </p:spPr>
      </p:pic>
      <p:sp>
        <p:nvSpPr>
          <p:cNvPr id="6" name="TextBox 5">
            <a:extLst>
              <a:ext uri="{FF2B5EF4-FFF2-40B4-BE49-F238E27FC236}">
                <a16:creationId xmlns:a16="http://schemas.microsoft.com/office/drawing/2014/main" id="{9B034599-3DE5-4644-8D74-852115952F43}"/>
              </a:ext>
            </a:extLst>
          </p:cNvPr>
          <p:cNvSpPr txBox="1"/>
          <p:nvPr/>
        </p:nvSpPr>
        <p:spPr>
          <a:xfrm>
            <a:off x="-580445" y="948395"/>
            <a:ext cx="8299174" cy="769441"/>
          </a:xfrm>
          <a:prstGeom prst="rect">
            <a:avLst/>
          </a:prstGeom>
          <a:noFill/>
        </p:spPr>
        <p:txBody>
          <a:bodyPr wrap="square">
            <a:spAutoFit/>
          </a:bodyPr>
          <a:lstStyle/>
          <a:p>
            <a:pPr algn="ctr"/>
            <a:r>
              <a:rPr lang="en-US" sz="4400" b="1" dirty="0">
                <a:solidFill>
                  <a:srgbClr val="FF0000"/>
                </a:solidFill>
                <a:latin typeface="Circle3D" panose="020B0703020102020204" pitchFamily="34" charset="0"/>
              </a:rPr>
              <a:t>THẢO LUẬN NHÓM</a:t>
            </a:r>
          </a:p>
        </p:txBody>
      </p:sp>
    </p:spTree>
    <p:extLst>
      <p:ext uri="{BB962C8B-B14F-4D97-AF65-F5344CB8AC3E}">
        <p14:creationId xmlns:p14="http://schemas.microsoft.com/office/powerpoint/2010/main" val="73669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ate vector 2d game background for your game by Vectorise"/>
          <p:cNvPicPr>
            <a:picLocks noChangeAspect="1" noChangeArrowheads="1"/>
          </p:cNvPicPr>
          <p:nvPr/>
        </p:nvPicPr>
        <p:blipFill rotWithShape="1">
          <a:blip r:embed="rId2">
            <a:extLst>
              <a:ext uri="{28A0092B-C50C-407E-A947-70E740481C1C}">
                <a14:useLocalDpi xmlns:a14="http://schemas.microsoft.com/office/drawing/2010/main" val="0"/>
              </a:ext>
            </a:extLst>
          </a:blip>
          <a:srcRect l="5556" r="5556"/>
          <a:stretch/>
        </p:blipFill>
        <p:spPr bwMode="auto">
          <a:xfrm>
            <a:off x="12005" y="6574"/>
            <a:ext cx="12227616" cy="68780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EC0F9D4-11A2-A252-2941-4A4605D0B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217" y="455654"/>
            <a:ext cx="7040879" cy="2708148"/>
          </a:xfrm>
          <a:prstGeom prst="rect">
            <a:avLst/>
          </a:prstGeom>
        </p:spPr>
      </p:pic>
      <p:pic>
        <p:nvPicPr>
          <p:cNvPr id="4" name="Picture 3">
            <a:extLst>
              <a:ext uri="{FF2B5EF4-FFF2-40B4-BE49-F238E27FC236}">
                <a16:creationId xmlns:a16="http://schemas.microsoft.com/office/drawing/2014/main" id="{652CF155-8C4A-36D4-3C16-A1A345497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656" y="2294807"/>
            <a:ext cx="3873760" cy="3276859"/>
          </a:xfrm>
          <a:prstGeom prst="rect">
            <a:avLst/>
          </a:prstGeom>
        </p:spPr>
      </p:pic>
      <p:sp>
        <p:nvSpPr>
          <p:cNvPr id="6" name="TextBox 5">
            <a:extLst>
              <a:ext uri="{FF2B5EF4-FFF2-40B4-BE49-F238E27FC236}">
                <a16:creationId xmlns:a16="http://schemas.microsoft.com/office/drawing/2014/main" id="{076F7C70-34EB-EE82-F279-171090E003D0}"/>
              </a:ext>
            </a:extLst>
          </p:cNvPr>
          <p:cNvSpPr txBox="1"/>
          <p:nvPr/>
        </p:nvSpPr>
        <p:spPr>
          <a:xfrm>
            <a:off x="3209925" y="981075"/>
            <a:ext cx="5314950" cy="1754326"/>
          </a:xfrm>
          <a:prstGeom prst="rect">
            <a:avLst/>
          </a:prstGeom>
          <a:noFill/>
        </p:spPr>
        <p:txBody>
          <a:bodyPr wrap="square" rtlCol="0">
            <a:spAutoFit/>
          </a:bodyPr>
          <a:lstStyle/>
          <a:p>
            <a:pPr algn="ctr"/>
            <a:r>
              <a:rPr lang="en-US" sz="5400" dirty="0">
                <a:solidFill>
                  <a:srgbClr val="FF0000"/>
                </a:solidFill>
                <a:latin typeface="UTM Showcard" panose="02040603050506020204" pitchFamily="18" charset="0"/>
              </a:rPr>
              <a:t>TIÊU DIỆT YÊU TINH</a:t>
            </a:r>
          </a:p>
        </p:txBody>
      </p:sp>
      <p:pic>
        <p:nvPicPr>
          <p:cNvPr id="2" name="ngdung">
            <a:extLst>
              <a:ext uri="{FF2B5EF4-FFF2-40B4-BE49-F238E27FC236}">
                <a16:creationId xmlns:a16="http://schemas.microsoft.com/office/drawing/2014/main" id="{85F1A74D-B2E8-7151-41F0-268A0FD984E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5016" y="2146320"/>
            <a:ext cx="4711680" cy="4711680"/>
          </a:xfrm>
          <a:prstGeom prst="rect">
            <a:avLst/>
          </a:prstGeom>
        </p:spPr>
      </p:pic>
    </p:spTree>
    <p:extLst>
      <p:ext uri="{BB962C8B-B14F-4D97-AF65-F5344CB8AC3E}">
        <p14:creationId xmlns:p14="http://schemas.microsoft.com/office/powerpoint/2010/main" val="32889048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771E4F9-3621-4EF0-8FFB-115BC918F0F9}"/>
              </a:ext>
            </a:extLst>
          </p:cNvPr>
          <p:cNvGrpSpPr/>
          <p:nvPr/>
        </p:nvGrpSpPr>
        <p:grpSpPr>
          <a:xfrm>
            <a:off x="-10107" y="0"/>
            <a:ext cx="24377904" cy="6867565"/>
            <a:chOff x="-19835636" y="177652"/>
            <a:chExt cx="24377904" cy="6867565"/>
          </a:xfrm>
        </p:grpSpPr>
        <p:pic>
          <p:nvPicPr>
            <p:cNvPr id="20" name="Picture 19">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5636" y="177652"/>
              <a:ext cx="12188952" cy="6867565"/>
            </a:xfrm>
            <a:prstGeom prst="rect">
              <a:avLst/>
            </a:prstGeom>
          </p:spPr>
        </p:pic>
        <p:pic>
          <p:nvPicPr>
            <p:cNvPr id="21" name="Picture 20">
              <a:extLst>
                <a:ext uri="{FF2B5EF4-FFF2-40B4-BE49-F238E27FC236}">
                  <a16:creationId xmlns:a16="http://schemas.microsoft.com/office/drawing/2014/main" id="{0B04F04D-57C6-472E-BA7F-CA90CF09180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7646684" y="177652"/>
              <a:ext cx="12188952" cy="6851394"/>
            </a:xfrm>
            <a:prstGeom prst="rect">
              <a:avLst/>
            </a:prstGeom>
          </p:spPr>
        </p:pic>
      </p:grpSp>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5016" y="2146320"/>
            <a:ext cx="4711680" cy="4711680"/>
          </a:xfrm>
          <a:prstGeom prst="rect">
            <a:avLst/>
          </a:prstGeom>
        </p:spPr>
      </p:pic>
      <p:pic>
        <p:nvPicPr>
          <p:cNvPr id="5124" name="Picture 4" descr="Download Software Development Services - Covent Garden PNG Imag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9934" y="2590800"/>
            <a:ext cx="5033358" cy="2805476"/>
          </a:xfrm>
          <a:prstGeom prst="rect">
            <a:avLst/>
          </a:prstGeom>
        </p:spPr>
      </p:pic>
      <p:pic>
        <p:nvPicPr>
          <p:cNvPr id="11" name="c1">
            <a:extLst>
              <a:ext uri="{FF2B5EF4-FFF2-40B4-BE49-F238E27FC236}">
                <a16:creationId xmlns:a16="http://schemas.microsoft.com/office/drawing/2014/main" id="{480BD20A-4EA3-4057-B30A-41708969B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2056">
            <a:off x="20945636" y="1262237"/>
            <a:ext cx="1025400" cy="1062464"/>
          </a:xfrm>
          <a:prstGeom prst="rect">
            <a:avLst/>
          </a:prstGeom>
        </p:spPr>
      </p:pic>
    </p:spTree>
    <p:extLst>
      <p:ext uri="{BB962C8B-B14F-4D97-AF65-F5344CB8AC3E}">
        <p14:creationId xmlns:p14="http://schemas.microsoft.com/office/powerpoint/2010/main" val="142616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1.66667E-6 -4.44444E-6 L -1 -4.44444E-6 " pathEditMode="relative" rAng="0" ptsTypes="AA">
                                      <p:cBhvr>
                                        <p:cTn id="19" dur="3000" fill="hold"/>
                                        <p:tgtEl>
                                          <p:spTgt spid="18"/>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4.16667E-6 4.07407E-6 L -1 4.07407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3.95833E-6 -2.59259E-6 L -1 -2.59259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 y="6606"/>
            <a:ext cx="24361055" cy="6867565"/>
            <a:chOff x="-19829225" y="187709"/>
            <a:chExt cx="24361055" cy="6867565"/>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29225" y="187709"/>
              <a:ext cx="12188952" cy="6867565"/>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flipH="1">
              <a:off x="-7657122" y="187709"/>
              <a:ext cx="12188952" cy="6851394"/>
            </a:xfrm>
            <a:prstGeom prst="rect">
              <a:avLst/>
            </a:prstGeom>
          </p:spPr>
        </p:pic>
      </p:grpSp>
      <p:pic>
        <p:nvPicPr>
          <p:cNvPr id="34" name="14 NK PowerSkills">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23753"/>
            <a:ext cx="1286109" cy="1383464"/>
          </a:xfrm>
          <a:prstGeom prst="rect">
            <a:avLst/>
          </a:prstGeom>
        </p:spPr>
      </p:pic>
      <p:pic>
        <p:nvPicPr>
          <p:cNvPr id="35" name="13 NK PowerSkills">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8358" y="2590800"/>
            <a:ext cx="3316510" cy="2805476"/>
          </a:xfrm>
          <a:prstGeom prst="rect">
            <a:avLst/>
          </a:prstGeom>
        </p:spPr>
      </p:pic>
      <p:pic>
        <p:nvPicPr>
          <p:cNvPr id="41" name="12 NK PowerSkills">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4579" y="2826925"/>
            <a:ext cx="5033358" cy="2805476"/>
          </a:xfrm>
          <a:prstGeom prst="rect">
            <a:avLst/>
          </a:prstGeom>
        </p:spPr>
      </p:pic>
      <p:pic>
        <p:nvPicPr>
          <p:cNvPr id="44" name="10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5894" y="3509412"/>
            <a:ext cx="753864" cy="648323"/>
          </a:xfrm>
          <a:prstGeom prst="rect">
            <a:avLst/>
          </a:prstGeom>
        </p:spPr>
      </p:pic>
      <p:pic>
        <p:nvPicPr>
          <p:cNvPr id="45" name="09 NK PowerSkills"/>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44068" y="2922104"/>
            <a:ext cx="3597256" cy="3597256"/>
          </a:xfrm>
          <a:prstGeom prst="rect">
            <a:avLst/>
          </a:prstGeom>
        </p:spPr>
      </p:pic>
      <p:pic>
        <p:nvPicPr>
          <p:cNvPr id="2" name="08 NK PowerSkill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07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6967" y="3589129"/>
            <a:ext cx="753864" cy="648323"/>
          </a:xfrm>
          <a:prstGeom prst="rect">
            <a:avLst/>
          </a:prstGeom>
        </p:spPr>
      </p:pic>
      <p:pic>
        <p:nvPicPr>
          <p:cNvPr id="47" name="06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1141" y="3614150"/>
            <a:ext cx="753864" cy="648323"/>
          </a:xfrm>
          <a:prstGeom prst="rect">
            <a:avLst/>
          </a:prstGeom>
        </p:spPr>
      </p:pic>
      <p:sp>
        <p:nvSpPr>
          <p:cNvPr id="19" name="Ghé thăm Fb.com/nkpowerskills"/>
          <p:cNvSpPr/>
          <p:nvPr/>
        </p:nvSpPr>
        <p:spPr>
          <a:xfrm>
            <a:off x="242379" y="198324"/>
            <a:ext cx="5033358" cy="2795574"/>
          </a:xfrm>
          <a:prstGeom prst="roundRect">
            <a:avLst>
              <a:gd name="adj" fmla="val 1043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Ghé thăm Fb.com/nkpowerskills"/>
          <p:cNvSpPr/>
          <p:nvPr/>
        </p:nvSpPr>
        <p:spPr>
          <a:xfrm>
            <a:off x="5419176" y="139147"/>
            <a:ext cx="5751929"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Cẩu Khây lên đường diệt yêu tinh vì thương dân bản bị yêu tinh quấy phá. </a:t>
            </a:r>
          </a:p>
        </p:txBody>
      </p:sp>
      <p:pic>
        <p:nvPicPr>
          <p:cNvPr id="27" name="02 NK PowerSkills"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8672" y="0"/>
            <a:ext cx="793364" cy="6972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043352-1FE3-EC3D-9764-271F69954DAB}"/>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367747" y="157247"/>
            <a:ext cx="4880113" cy="28288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74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63" presetClass="path" presetSubtype="0" fill="hold" nodeType="withEffect">
                                  <p:stCondLst>
                                    <p:cond delay="0"/>
                                  </p:stCondLst>
                                  <p:childTnLst>
                                    <p:animMotion origin="layout" path="M -3.125E-6 -3.7037E-7 L 0.44375 -3.7037E-7 " pathEditMode="relative" rAng="0" ptsTypes="AA">
                                      <p:cBhvr>
                                        <p:cTn id="38" dur="300" fill="hold"/>
                                        <p:tgtEl>
                                          <p:spTgt spid="44"/>
                                        </p:tgtEl>
                                        <p:attrNameLst>
                                          <p:attrName>ppt_x</p:attrName>
                                          <p:attrName>ppt_y</p:attrName>
                                        </p:attrNameLst>
                                      </p:cBhvr>
                                      <p:rCtr x="22187" y="0"/>
                                    </p:animMotion>
                                  </p:childTnLst>
                                </p:cTn>
                              </p:par>
                              <p:par>
                                <p:cTn id="39" presetID="63" presetClass="path" presetSubtype="0" fill="hold" nodeType="withEffect">
                                  <p:stCondLst>
                                    <p:cond delay="0"/>
                                  </p:stCondLst>
                                  <p:childTnLst>
                                    <p:animMotion origin="layout" path="M 2.08333E-7 4.81481E-6 L 0.44375 4.81481E-6 " pathEditMode="relative" rAng="0" ptsTypes="AA">
                                      <p:cBhvr>
                                        <p:cTn id="40" dur="300" fill="hold"/>
                                        <p:tgtEl>
                                          <p:spTgt spid="46"/>
                                        </p:tgtEl>
                                        <p:attrNameLst>
                                          <p:attrName>ppt_x</p:attrName>
                                          <p:attrName>ppt_y</p:attrName>
                                        </p:attrNameLst>
                                      </p:cBhvr>
                                      <p:rCtr x="22187" y="0"/>
                                    </p:animMotion>
                                  </p:childTnLst>
                                </p:cTn>
                              </p:par>
                              <p:par>
                                <p:cTn id="41" presetID="63" presetClass="path" presetSubtype="0" fill="hold" nodeType="withEffect">
                                  <p:stCondLst>
                                    <p:cond delay="0"/>
                                  </p:stCondLst>
                                  <p:childTnLst>
                                    <p:animMotion origin="layout" path="M 2.29167E-6 1.11022E-16 L 0.44375 1.11022E-16 " pathEditMode="relative" rAng="0" ptsTypes="AA">
                                      <p:cBhvr>
                                        <p:cTn id="42" dur="300" fill="hold"/>
                                        <p:tgtEl>
                                          <p:spTgt spid="47"/>
                                        </p:tgtEl>
                                        <p:attrNameLst>
                                          <p:attrName>ppt_x</p:attrName>
                                          <p:attrName>ppt_y</p:attrName>
                                        </p:attrNameLst>
                                      </p:cBhvr>
                                      <p:rCtr x="22187" y="0"/>
                                    </p:animMotion>
                                  </p:childTnLst>
                                </p:cTn>
                              </p:par>
                            </p:childTnLst>
                          </p:cTn>
                        </p:par>
                        <p:par>
                          <p:cTn id="43" fill="hold">
                            <p:stCondLst>
                              <p:cond delay="800"/>
                            </p:stCondLst>
                            <p:childTnLst>
                              <p:par>
                                <p:cTn id="44" presetID="10" presetClass="exit" presetSubtype="0" fill="hold" nodeType="afterEffect">
                                  <p:stCondLst>
                                    <p:cond delay="0"/>
                                  </p:stCondLst>
                                  <p:childTnLst>
                                    <p:animEffect transition="out" filter="fade">
                                      <p:cBhvr>
                                        <p:cTn id="45" dur="500"/>
                                        <p:tgtEl>
                                          <p:spTgt spid="44"/>
                                        </p:tgtEl>
                                      </p:cBhvr>
                                    </p:animEffect>
                                    <p:set>
                                      <p:cBhvr>
                                        <p:cTn id="46" dur="1" fill="hold">
                                          <p:stCondLst>
                                            <p:cond delay="499"/>
                                          </p:stCondLst>
                                        </p:cTn>
                                        <p:tgtEl>
                                          <p:spTgt spid="4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par>
                          <p:cTn id="55" fill="hold">
                            <p:stCondLst>
                              <p:cond delay="1300"/>
                            </p:stCondLst>
                            <p:childTnLst>
                              <p:par>
                                <p:cTn id="56" presetID="10" presetClass="exit" presetSubtype="0" fill="hold" nodeType="afterEffect">
                                  <p:stCondLst>
                                    <p:cond delay="40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9" presetClass="exit" presetSubtype="0" fill="hold" nodeType="withEffect">
                                  <p:stCondLst>
                                    <p:cond delay="400"/>
                                  </p:stCondLst>
                                  <p:childTnLst>
                                    <p:animEffect transition="out" filter="dissolve">
                                      <p:cBhvr>
                                        <p:cTn id="60" dur="500"/>
                                        <p:tgtEl>
                                          <p:spTgt spid="41"/>
                                        </p:tgtEl>
                                      </p:cBhvr>
                                    </p:animEffect>
                                    <p:set>
                                      <p:cBhvr>
                                        <p:cTn id="61" dur="1" fill="hold">
                                          <p:stCondLst>
                                            <p:cond delay="499"/>
                                          </p:stCondLst>
                                        </p:cTn>
                                        <p:tgtEl>
                                          <p:spTgt spid="41"/>
                                        </p:tgtEl>
                                        <p:attrNameLst>
                                          <p:attrName>style.visibility</p:attrName>
                                        </p:attrNameLst>
                                      </p:cBhvr>
                                      <p:to>
                                        <p:strVal val="hidden"/>
                                      </p:to>
                                    </p:set>
                                  </p:childTnLst>
                                </p:cTn>
                              </p:par>
                            </p:childTnLst>
                          </p:cTn>
                        </p:par>
                        <p:par>
                          <p:cTn id="62" fill="hold">
                            <p:stCondLst>
                              <p:cond delay="2200"/>
                            </p:stCondLst>
                            <p:childTnLst>
                              <p:par>
                                <p:cTn id="63" presetID="1" presetClass="exit" presetSubtype="0" fill="hold" nodeType="afterEffect">
                                  <p:stCondLst>
                                    <p:cond delay="0"/>
                                  </p:stCondLst>
                                  <p:childTnLst>
                                    <p:set>
                                      <p:cBhvr>
                                        <p:cTn id="64" dur="1" fill="hold">
                                          <p:stCondLst>
                                            <p:cond delay="0"/>
                                          </p:stCondLst>
                                        </p:cTn>
                                        <p:tgtEl>
                                          <p:spTgt spid="45"/>
                                        </p:tgtEl>
                                        <p:attrNameLst>
                                          <p:attrName>style.visibility</p:attrName>
                                        </p:attrNameLst>
                                      </p:cBhvr>
                                      <p:to>
                                        <p:strVal val="hidden"/>
                                      </p:to>
                                    </p:set>
                                  </p:childTnLst>
                                </p:cTn>
                              </p:par>
                            </p:childTnLst>
                          </p:cTn>
                        </p:par>
                        <p:par>
                          <p:cTn id="65" fill="hold">
                            <p:stCondLst>
                              <p:cond delay="2200"/>
                            </p:stCondLst>
                            <p:childTnLst>
                              <p:par>
                                <p:cTn id="66" presetID="10" presetClass="exit" presetSubtype="0" fill="hold" nodeType="afterEffect">
                                  <p:stCondLst>
                                    <p:cond delay="0"/>
                                  </p:stCondLst>
                                  <p:childTnLst>
                                    <p:animEffect transition="out" filter="fade">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childTnLst>
                          </p:cTn>
                        </p:par>
                        <p:par>
                          <p:cTn id="69" fill="hold">
                            <p:stCondLst>
                              <p:cond delay="2700"/>
                            </p:stCondLst>
                            <p:childTnLst>
                              <p:par>
                                <p:cTn id="70" presetID="35" presetClass="path" presetSubtype="0" fill="hold" nodeType="afterEffect">
                                  <p:stCondLst>
                                    <p:cond delay="0"/>
                                  </p:stCondLst>
                                  <p:childTnLst>
                                    <p:animMotion origin="layout" path="M 1.45833E-6 -3.7037E-7 L -1 -3.7037E-7 " pathEditMode="relative" rAng="0" ptsTypes="AA">
                                      <p:cBhvr>
                                        <p:cTn id="71" dur="3000" fill="hold"/>
                                        <p:tgtEl>
                                          <p:spTgt spid="31"/>
                                        </p:tgtEl>
                                        <p:attrNameLst>
                                          <p:attrName>ppt_x</p:attrName>
                                          <p:attrName>ppt_y</p:attrName>
                                        </p:attrNameLst>
                                      </p:cBhvr>
                                      <p:rCtr x="-50000" y="0"/>
                                    </p:animMotion>
                                  </p:childTnLst>
                                </p:cTn>
                              </p:par>
                              <p:par>
                                <p:cTn id="72" presetID="35" presetClass="path" presetSubtype="0" fill="hold" nodeType="withEffect">
                                  <p:stCondLst>
                                    <p:cond delay="0"/>
                                  </p:stCondLst>
                                  <p:childTnLst>
                                    <p:animMotion origin="layout" path="M 4.16667E-6 3.33333E-6 L -1 3.33333E-6 " pathEditMode="relative" rAng="0" ptsTypes="AA">
                                      <p:cBhvr>
                                        <p:cTn id="73" dur="3000" fill="hold"/>
                                        <p:tgtEl>
                                          <p:spTgt spid="34"/>
                                        </p:tgtEl>
                                        <p:attrNameLst>
                                          <p:attrName>ppt_x</p:attrName>
                                          <p:attrName>ppt_y</p:attrName>
                                        </p:attrNameLst>
                                      </p:cBhvr>
                                      <p:rCtr x="-50000" y="0"/>
                                    </p:animMotion>
                                  </p:childTnLst>
                                </p:cTn>
                              </p:par>
                              <p:par>
                                <p:cTn id="74" presetID="35" presetClass="path" presetSubtype="0" fill="hold" nodeType="withEffect">
                                  <p:stCondLst>
                                    <p:cond delay="0"/>
                                  </p:stCondLst>
                                  <p:childTnLst>
                                    <p:animMotion origin="layout" path="M 4.16667E-6 4.07407E-6 L -1 4.07407E-6 " pathEditMode="relative" rAng="0" ptsTypes="AA">
                                      <p:cBhvr>
                                        <p:cTn id="75" dur="3000" fill="hold"/>
                                        <p:tgtEl>
                                          <p:spTgt spid="35"/>
                                        </p:tgtEl>
                                        <p:attrNameLst>
                                          <p:attrName>ppt_x</p:attrName>
                                          <p:attrName>ppt_y</p:attrName>
                                        </p:attrNameLst>
                                      </p:cBhvr>
                                      <p:rCtr x="-50000" y="0"/>
                                    </p:animMotion>
                                  </p:childTnLst>
                                </p:cTn>
                              </p:par>
                              <p:par>
                                <p:cTn id="76" presetID="35" presetClass="path" presetSubtype="0" fill="hold" nodeType="withEffect">
                                  <p:stCondLst>
                                    <p:cond delay="0"/>
                                  </p:stCondLst>
                                  <p:childTnLst>
                                    <p:animMotion origin="layout" path="M 1.25E-6 3.33333E-6 L -1 3.33333E-6 " pathEditMode="relative" rAng="0" ptsTypes="AA">
                                      <p:cBhvr>
                                        <p:cTn id="77"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6492" y="-9565"/>
            <a:ext cx="24370151" cy="6872762"/>
            <a:chOff x="-19845716" y="171538"/>
            <a:chExt cx="24370151" cy="6872762"/>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45716" y="171538"/>
              <a:ext cx="12188952" cy="6867565"/>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56764" y="181103"/>
              <a:ext cx="12181199" cy="6863197"/>
            </a:xfrm>
            <a:prstGeom prst="rect">
              <a:avLst/>
            </a:prstGeom>
          </p:spPr>
        </p:pic>
      </p:grpSp>
      <p:pic>
        <p:nvPicPr>
          <p:cNvPr id="34" name="c2 2">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47591"/>
            <a:ext cx="1286109" cy="1335787"/>
          </a:xfrm>
          <a:prstGeom prst="rect">
            <a:avLst/>
          </a:prstGeom>
        </p:spPr>
      </p:pic>
      <p:pic>
        <p:nvPicPr>
          <p:cNvPr id="35"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8358" y="2782575"/>
            <a:ext cx="3316510" cy="2421925"/>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3003" y="2679440"/>
            <a:ext cx="3316510" cy="2805476"/>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2068" y="3919748"/>
            <a:ext cx="753864" cy="648323"/>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55746" y="2649213"/>
            <a:ext cx="3853101" cy="3853101"/>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6611" y="3979587"/>
            <a:ext cx="753864" cy="64832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2550" y="3994669"/>
            <a:ext cx="753864" cy="648323"/>
          </a:xfrm>
          <a:prstGeom prst="rect">
            <a:avLst/>
          </a:prstGeom>
        </p:spPr>
      </p:pic>
      <p:sp>
        <p:nvSpPr>
          <p:cNvPr id="20" name="Rectangle 19"/>
          <p:cNvSpPr/>
          <p:nvPr/>
        </p:nvSpPr>
        <p:spPr>
          <a:xfrm>
            <a:off x="5788336" y="74976"/>
            <a:ext cx="5690837" cy="240980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rPr>
              <a:t>Cẩu Khây đã tìm được ba người bạn để cùng diệt yêu tinh: Nắm Tay Đóng Cọc, Lấy Tại Tát Nước, Móng Tay Đục Máng.</a:t>
            </a:r>
          </a:p>
        </p:txBody>
      </p:sp>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224292" y="-159026"/>
            <a:ext cx="967708" cy="8504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549A5E-5C9D-0E89-365E-9E7C8DAE8E12}"/>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139147" y="192778"/>
            <a:ext cx="5338925" cy="27881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797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1.11022E-16 L 0.44375 1.11022E-16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3.7037E-6 L 0.44375 3.7037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40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9" presetClass="exit" presetSubtype="0" fill="hold" nodeType="withEffect">
                                  <p:stCondLst>
                                    <p:cond delay="400"/>
                                  </p:stCondLst>
                                  <p:childTnLst>
                                    <p:animEffect transition="out" filter="dissolv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par>
                          <p:cTn id="59" fill="hold">
                            <p:stCondLst>
                              <p:cond delay="2200"/>
                            </p:stCondLst>
                            <p:childTnLst>
                              <p:par>
                                <p:cTn id="60" presetID="1" presetClass="exit" presetSubtype="0" fill="hold" nodeType="afterEffect">
                                  <p:stCondLst>
                                    <p:cond delay="0"/>
                                  </p:stCondLst>
                                  <p:childTnLst>
                                    <p:set>
                                      <p:cBhvr>
                                        <p:cTn id="61" dur="1" fill="hold">
                                          <p:stCondLst>
                                            <p:cond delay="0"/>
                                          </p:stCondLst>
                                        </p:cTn>
                                        <p:tgtEl>
                                          <p:spTgt spid="45"/>
                                        </p:tgtEl>
                                        <p:attrNameLst>
                                          <p:attrName>style.visibility</p:attrName>
                                        </p:attrNameLst>
                                      </p:cBhvr>
                                      <p:to>
                                        <p:strVal val="hidden"/>
                                      </p:to>
                                    </p:set>
                                  </p:childTnLst>
                                </p:cTn>
                              </p:par>
                            </p:childTnLst>
                          </p:cTn>
                        </p:par>
                        <p:par>
                          <p:cTn id="62" fill="hold">
                            <p:stCondLst>
                              <p:cond delay="2200"/>
                            </p:stCondLst>
                            <p:childTnLst>
                              <p:par>
                                <p:cTn id="63" presetID="35" presetClass="path" presetSubtype="0" fill="hold" nodeType="afterEffect">
                                  <p:stCondLst>
                                    <p:cond delay="0"/>
                                  </p:stCondLst>
                                  <p:childTnLst>
                                    <p:animMotion origin="layout" path="M 3.125E-6 2.96296E-6 L -1 2.96296E-6 " pathEditMode="relative" rAng="0" ptsTypes="AA">
                                      <p:cBhvr>
                                        <p:cTn id="64" dur="3000" fill="hold"/>
                                        <p:tgtEl>
                                          <p:spTgt spid="31"/>
                                        </p:tgtEl>
                                        <p:attrNameLst>
                                          <p:attrName>ppt_x</p:attrName>
                                          <p:attrName>ppt_y</p:attrName>
                                        </p:attrNameLst>
                                      </p:cBhvr>
                                      <p:rCtr x="-50000" y="0"/>
                                    </p:animMotion>
                                  </p:childTnLst>
                                </p:cTn>
                              </p:par>
                              <p:par>
                                <p:cTn id="65" presetID="35" presetClass="path" presetSubtype="0" fill="hold" nodeType="withEffect">
                                  <p:stCondLst>
                                    <p:cond delay="0"/>
                                  </p:stCondLst>
                                  <p:childTnLst>
                                    <p:animMotion origin="layout" path="M 4.16667E-6 3.33333E-6 L -1 3.33333E-6 " pathEditMode="relative" rAng="0" ptsTypes="AA">
                                      <p:cBhvr>
                                        <p:cTn id="66" dur="3000" fill="hold"/>
                                        <p:tgtEl>
                                          <p:spTgt spid="34"/>
                                        </p:tgtEl>
                                        <p:attrNameLst>
                                          <p:attrName>ppt_x</p:attrName>
                                          <p:attrName>ppt_y</p:attrName>
                                        </p:attrNameLst>
                                      </p:cBhvr>
                                      <p:rCtr x="-50000" y="0"/>
                                    </p:animMotion>
                                  </p:childTnLst>
                                </p:cTn>
                              </p:par>
                              <p:par>
                                <p:cTn id="67" presetID="35" presetClass="path" presetSubtype="0" fill="hold" nodeType="withEffect">
                                  <p:stCondLst>
                                    <p:cond delay="0"/>
                                  </p:stCondLst>
                                  <p:childTnLst>
                                    <p:animMotion origin="layout" path="M 4.16667E-6 4.07407E-6 L -1 4.07407E-6 " pathEditMode="relative" rAng="0" ptsTypes="AA">
                                      <p:cBhvr>
                                        <p:cTn id="68" dur="3000" fill="hold"/>
                                        <p:tgtEl>
                                          <p:spTgt spid="35"/>
                                        </p:tgtEl>
                                        <p:attrNameLst>
                                          <p:attrName>ppt_x</p:attrName>
                                          <p:attrName>ppt_y</p:attrName>
                                        </p:attrNameLst>
                                      </p:cBhvr>
                                      <p:rCtr x="-50000" y="0"/>
                                    </p:animMotion>
                                  </p:childTnLst>
                                </p:cTn>
                              </p:par>
                              <p:par>
                                <p:cTn id="69" presetID="35" presetClass="path" presetSubtype="0" fill="hold" nodeType="withEffect">
                                  <p:stCondLst>
                                    <p:cond delay="0"/>
                                  </p:stCondLst>
                                  <p:childTnLst>
                                    <p:animMotion origin="layout" path="M 1.25E-6 1.11111E-6 L -1 1.11111E-6 " pathEditMode="relative" rAng="0" ptsTypes="AA">
                                      <p:cBhvr>
                                        <p:cTn id="70"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D039D45-33BE-A6CA-B18B-1457620667D9}"/>
              </a:ext>
            </a:extLst>
          </p:cNvPr>
          <p:cNvPicPr>
            <a:picLocks noChangeAspect="1"/>
          </p:cNvPicPr>
          <p:nvPr/>
        </p:nvPicPr>
        <p:blipFill>
          <a:blip r:embed="rId5"/>
          <a:stretch>
            <a:fillRect/>
          </a:stretch>
        </p:blipFill>
        <p:spPr>
          <a:xfrm>
            <a:off x="1706499" y="2487113"/>
            <a:ext cx="8779001" cy="1274174"/>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6"/>
          <a:stretch>
            <a:fillRect/>
          </a:stretch>
        </p:blipFill>
        <p:spPr>
          <a:xfrm>
            <a:off x="172438" y="140855"/>
            <a:ext cx="3560373" cy="2651990"/>
          </a:xfrm>
          <a:prstGeom prst="rect">
            <a:avLst/>
          </a:prstGeom>
        </p:spPr>
      </p:pic>
      <p:grpSp>
        <p:nvGrpSpPr>
          <p:cNvPr id="23" name="Group 22">
            <a:extLst>
              <a:ext uri="{FF2B5EF4-FFF2-40B4-BE49-F238E27FC236}">
                <a16:creationId xmlns:a16="http://schemas.microsoft.com/office/drawing/2014/main" id="{18540C5C-A86C-F120-FF33-01556F99EC9C}"/>
              </a:ext>
            </a:extLst>
          </p:cNvPr>
          <p:cNvGrpSpPr/>
          <p:nvPr/>
        </p:nvGrpSpPr>
        <p:grpSpPr>
          <a:xfrm>
            <a:off x="-542925" y="3200400"/>
            <a:ext cx="4457700" cy="4191006"/>
            <a:chOff x="2876550" y="2524125"/>
            <a:chExt cx="4705356" cy="4705356"/>
          </a:xfrm>
        </p:grpSpPr>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6550" y="2524125"/>
              <a:ext cx="4705356" cy="4705356"/>
            </a:xfrm>
            <a:prstGeom prst="rect">
              <a:avLst/>
            </a:prstGeom>
          </p:spPr>
        </p:pic>
        <p:pic>
          <p:nvPicPr>
            <p:cNvPr id="22" name="Picture 2" descr="Tập đọc Bốn anh tài (trang 4) - Tiếng Việt 4 tập 2">
              <a:extLst>
                <a:ext uri="{FF2B5EF4-FFF2-40B4-BE49-F238E27FC236}">
                  <a16:creationId xmlns:a16="http://schemas.microsoft.com/office/drawing/2014/main" id="{594D3D4F-ED12-D626-D6C1-82A24A4781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4276" y="4476750"/>
              <a:ext cx="2571750" cy="1876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5592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3969" y="0"/>
            <a:ext cx="24338859" cy="6863229"/>
            <a:chOff x="-19825255" y="181103"/>
            <a:chExt cx="24338859" cy="6863229"/>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25255" y="181103"/>
              <a:ext cx="12160251"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67595" y="181135"/>
              <a:ext cx="12181199" cy="6863197"/>
            </a:xfrm>
            <a:prstGeom prst="rect">
              <a:avLst/>
            </a:prstGeom>
          </p:spPr>
        </p:pic>
      </p:grpSp>
      <p:pic>
        <p:nvPicPr>
          <p:cNvPr id="34" name="c2 2">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46708"/>
            <a:ext cx="1286109" cy="1337553"/>
          </a:xfrm>
          <a:prstGeom prst="rect">
            <a:avLst/>
          </a:prstGeom>
        </p:spPr>
      </p:pic>
      <p:pic>
        <p:nvPicPr>
          <p:cNvPr id="35"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9044" y="2590800"/>
            <a:ext cx="3015137" cy="2805476"/>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392" y="2679440"/>
            <a:ext cx="3841732" cy="2805476"/>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2068" y="3876202"/>
            <a:ext cx="753864" cy="648323"/>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31606" y="2387060"/>
            <a:ext cx="4470940" cy="447094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6611" y="3936041"/>
            <a:ext cx="753864" cy="64832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2550" y="3951123"/>
            <a:ext cx="753864" cy="648323"/>
          </a:xfrm>
          <a:prstGeom prst="rect">
            <a:avLst/>
          </a:prstGeom>
        </p:spPr>
      </p:pic>
      <p:sp>
        <p:nvSpPr>
          <p:cNvPr id="20" name="Rectangle: Rounded Corners 19"/>
          <p:cNvSpPr/>
          <p:nvPr/>
        </p:nvSpPr>
        <p:spPr>
          <a:xfrm>
            <a:off x="4721087" y="-1"/>
            <a:ext cx="7205870" cy="435333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500"/>
              </a:spcAft>
            </a:pPr>
            <a:r>
              <a:rPr lang="vi-VN" sz="2400" b="1" dirty="0">
                <a:solidFill>
                  <a:srgbClr val="002060"/>
                </a:solidFill>
                <a:latin typeface="Calibri" panose="020F0502020204030204" pitchFamily="34" charset="0"/>
                <a:cs typeface="Calibri" panose="020F0502020204030204" pitchFamily="34" charset="0"/>
              </a:rPr>
              <a:t>Cẩu Khây và những người bạn đã chiến đấu với yêu tinh: Khi yêu tinh hé cửa, thò đầu vào, Nắm Tay Đóng Cọc đấm một cái làm nó gãy gần hết hàm răng. Yêu tinh bỏ chạy. Bốn anh em Cẩu Khây liền đuổi theo nó. Cẩu Khây nhổ cây bên đường </a:t>
            </a:r>
            <a:r>
              <a:rPr lang="en-US" sz="2400" b="1" dirty="0">
                <a:solidFill>
                  <a:srgbClr val="002060"/>
                </a:solidFill>
                <a:latin typeface="Calibri" panose="020F0502020204030204" pitchFamily="34" charset="0"/>
                <a:cs typeface="Calibri" panose="020F0502020204030204" pitchFamily="34" charset="0"/>
              </a:rPr>
              <a:t>q</a:t>
            </a:r>
            <a:r>
              <a:rPr lang="vi-VN" sz="2400" b="1" dirty="0">
                <a:solidFill>
                  <a:srgbClr val="002060"/>
                </a:solidFill>
                <a:latin typeface="Calibri" panose="020F0502020204030204" pitchFamily="34" charset="0"/>
                <a:cs typeface="Calibri" panose="020F0502020204030204" pitchFamily="34" charset="0"/>
              </a:rPr>
              <a:t>uật túi bụi. Yêu tinh đau quá hét lên. Đến một thung lũng, yêu tinh dừng lại, phun nước như mưa. Nước dâng ngập cả cánh đồng. Nắm Tay Đóng Cọc đóng cọc be bờ ngăn nước lũ, Lấy T</a:t>
            </a:r>
            <a:r>
              <a:rPr lang="en-US" sz="2400" b="1" dirty="0">
                <a:solidFill>
                  <a:srgbClr val="002060"/>
                </a:solidFill>
                <a:latin typeface="Calibri" panose="020F0502020204030204" pitchFamily="34" charset="0"/>
                <a:cs typeface="Calibri" panose="020F0502020204030204" pitchFamily="34" charset="0"/>
              </a:rPr>
              <a:t>a</a:t>
            </a:r>
            <a:r>
              <a:rPr lang="vi-VN" sz="2400" b="1" dirty="0">
                <a:solidFill>
                  <a:srgbClr val="002060"/>
                </a:solidFill>
                <a:latin typeface="Calibri" panose="020F0502020204030204" pitchFamily="34" charset="0"/>
                <a:cs typeface="Calibri" panose="020F0502020204030204" pitchFamily="34" charset="0"/>
              </a:rPr>
              <a:t>i Tát Nước tát nước ầm ầm qua núi cao, Móng Tay Đục M</a:t>
            </a:r>
            <a:r>
              <a:rPr lang="en-US" sz="2400" b="1" dirty="0">
                <a:solidFill>
                  <a:srgbClr val="002060"/>
                </a:solidFill>
                <a:latin typeface="Calibri" panose="020F0502020204030204" pitchFamily="34" charset="0"/>
                <a:cs typeface="Calibri" panose="020F0502020204030204" pitchFamily="34" charset="0"/>
              </a:rPr>
              <a:t>á</a:t>
            </a:r>
            <a:r>
              <a:rPr lang="vi-VN" sz="2400" b="1" dirty="0">
                <a:solidFill>
                  <a:srgbClr val="002060"/>
                </a:solidFill>
                <a:latin typeface="Calibri" panose="020F0502020204030204" pitchFamily="34" charset="0"/>
                <a:cs typeface="Calibri" panose="020F0502020204030204" pitchFamily="34" charset="0"/>
              </a:rPr>
              <a:t>ng ngả cây khoét máng, khơi dòng nước chảy.</a:t>
            </a:r>
            <a:endParaRPr lang="en-US" sz="2400" b="1" dirty="0">
              <a:solidFill>
                <a:srgbClr val="002060"/>
              </a:solidFill>
              <a:latin typeface="Calibri" panose="020F0502020204030204" pitchFamily="34" charset="0"/>
              <a:cs typeface="Calibri" panose="020F0502020204030204" pitchFamily="34" charset="0"/>
            </a:endParaRPr>
          </a:p>
        </p:txBody>
      </p:sp>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551020" y="-198782"/>
            <a:ext cx="909337" cy="799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0B83537-9C35-989A-C33F-2D91C33792E9}"/>
              </a:ext>
            </a:extLst>
          </p:cNvPr>
          <p:cNvPicPr>
            <a:picLocks noChangeAspect="1"/>
          </p:cNvPicPr>
          <p:nvPr/>
        </p:nvPicPr>
        <p:blipFill>
          <a:blip r:embed="rId11"/>
          <a:stretch>
            <a:fillRect/>
          </a:stretch>
        </p:blipFill>
        <p:spPr>
          <a:xfrm>
            <a:off x="99393" y="129624"/>
            <a:ext cx="4443359" cy="26036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64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0 L 0.44375 0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4.81481E-6 L 0.44375 -4.81481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40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9" presetClass="exit" presetSubtype="0" fill="hold" nodeType="withEffect">
                                  <p:stCondLst>
                                    <p:cond delay="400"/>
                                  </p:stCondLst>
                                  <p:childTnLst>
                                    <p:animEffect transition="out" filter="dissolv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par>
                          <p:cTn id="59" fill="hold">
                            <p:stCondLst>
                              <p:cond delay="2200"/>
                            </p:stCondLst>
                            <p:childTnLst>
                              <p:par>
                                <p:cTn id="60" presetID="1" presetClass="exit" presetSubtype="0" fill="hold" nodeType="afterEffect">
                                  <p:stCondLst>
                                    <p:cond delay="0"/>
                                  </p:stCondLst>
                                  <p:childTnLst>
                                    <p:set>
                                      <p:cBhvr>
                                        <p:cTn id="61" dur="1" fill="hold">
                                          <p:stCondLst>
                                            <p:cond delay="0"/>
                                          </p:stCondLst>
                                        </p:cTn>
                                        <p:tgtEl>
                                          <p:spTgt spid="45"/>
                                        </p:tgtEl>
                                        <p:attrNameLst>
                                          <p:attrName>style.visibility</p:attrName>
                                        </p:attrNameLst>
                                      </p:cBhvr>
                                      <p:to>
                                        <p:strVal val="hidden"/>
                                      </p:to>
                                    </p:set>
                                  </p:childTnLst>
                                </p:cTn>
                              </p:par>
                            </p:childTnLst>
                          </p:cTn>
                        </p:par>
                        <p:par>
                          <p:cTn id="62" fill="hold">
                            <p:stCondLst>
                              <p:cond delay="2200"/>
                            </p:stCondLst>
                            <p:childTnLst>
                              <p:par>
                                <p:cTn id="63" presetID="35" presetClass="path" presetSubtype="0" fill="hold" nodeType="afterEffect">
                                  <p:stCondLst>
                                    <p:cond delay="0"/>
                                  </p:stCondLst>
                                  <p:childTnLst>
                                    <p:animMotion origin="layout" path="M 2.5E-6 -1.48148E-6 L -1 -1.48148E-6 " pathEditMode="relative" rAng="0" ptsTypes="AA">
                                      <p:cBhvr>
                                        <p:cTn id="64" dur="3000" fill="hold"/>
                                        <p:tgtEl>
                                          <p:spTgt spid="31"/>
                                        </p:tgtEl>
                                        <p:attrNameLst>
                                          <p:attrName>ppt_x</p:attrName>
                                          <p:attrName>ppt_y</p:attrName>
                                        </p:attrNameLst>
                                      </p:cBhvr>
                                      <p:rCtr x="-50000" y="0"/>
                                    </p:animMotion>
                                  </p:childTnLst>
                                </p:cTn>
                              </p:par>
                              <p:par>
                                <p:cTn id="65" presetID="35" presetClass="path" presetSubtype="0" fill="hold" nodeType="withEffect">
                                  <p:stCondLst>
                                    <p:cond delay="0"/>
                                  </p:stCondLst>
                                  <p:childTnLst>
                                    <p:animMotion origin="layout" path="M 4.16667E-6 3.33333E-6 L -1 3.33333E-6 " pathEditMode="relative" rAng="0" ptsTypes="AA">
                                      <p:cBhvr>
                                        <p:cTn id="66" dur="3000" fill="hold"/>
                                        <p:tgtEl>
                                          <p:spTgt spid="34"/>
                                        </p:tgtEl>
                                        <p:attrNameLst>
                                          <p:attrName>ppt_x</p:attrName>
                                          <p:attrName>ppt_y</p:attrName>
                                        </p:attrNameLst>
                                      </p:cBhvr>
                                      <p:rCtr x="-50000" y="0"/>
                                    </p:animMotion>
                                  </p:childTnLst>
                                </p:cTn>
                              </p:par>
                              <p:par>
                                <p:cTn id="67" presetID="35" presetClass="path" presetSubtype="0" fill="hold" nodeType="withEffect">
                                  <p:stCondLst>
                                    <p:cond delay="0"/>
                                  </p:stCondLst>
                                  <p:childTnLst>
                                    <p:animMotion origin="layout" path="M 4.16667E-6 4.07407E-6 L -1 4.07407E-6 " pathEditMode="relative" rAng="0" ptsTypes="AA">
                                      <p:cBhvr>
                                        <p:cTn id="68" dur="3000" fill="hold"/>
                                        <p:tgtEl>
                                          <p:spTgt spid="35"/>
                                        </p:tgtEl>
                                        <p:attrNameLst>
                                          <p:attrName>ppt_x</p:attrName>
                                          <p:attrName>ppt_y</p:attrName>
                                        </p:attrNameLst>
                                      </p:cBhvr>
                                      <p:rCtr x="-50000" y="0"/>
                                    </p:animMotion>
                                  </p:childTnLst>
                                </p:cTn>
                              </p:par>
                              <p:par>
                                <p:cTn id="69" presetID="35" presetClass="path" presetSubtype="0" fill="hold" nodeType="withEffect">
                                  <p:stCondLst>
                                    <p:cond delay="0"/>
                                  </p:stCondLst>
                                  <p:childTnLst>
                                    <p:animMotion origin="layout" path="M 1.25E-6 1.11111E-6 L -1 1.11111E-6 " pathEditMode="relative" rAng="0" ptsTypes="AA">
                                      <p:cBhvr>
                                        <p:cTn id="70"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69" y="0"/>
            <a:ext cx="12160251" cy="6851394"/>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689" y="2679440"/>
            <a:ext cx="3015137" cy="2805476"/>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2068" y="3919747"/>
            <a:ext cx="753864" cy="648323"/>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81446" y="2628454"/>
            <a:ext cx="4048571" cy="404857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6611" y="3979586"/>
            <a:ext cx="753864" cy="648323"/>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3247" y="4016048"/>
            <a:ext cx="753864" cy="648323"/>
          </a:xfrm>
          <a:prstGeom prst="rect">
            <a:avLst/>
          </a:prstGeom>
        </p:spPr>
      </p:pic>
      <p:sp>
        <p:nvSpPr>
          <p:cNvPr id="20" name="Rectangle 19"/>
          <p:cNvSpPr/>
          <p:nvPr/>
        </p:nvSpPr>
        <p:spPr>
          <a:xfrm>
            <a:off x="5039139" y="179222"/>
            <a:ext cx="6659375" cy="225586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chuyện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kết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thúc</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Yêu</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tinh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quy</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hàng</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dân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bản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trở</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lại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cuộc</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sống</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yên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bình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309158" y="0"/>
            <a:ext cx="882842" cy="7759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87063B9-DED6-ACC9-8218-93B467559380}"/>
              </a:ext>
            </a:extLst>
          </p:cNvPr>
          <p:cNvPicPr>
            <a:picLocks noChangeAspect="1"/>
          </p:cNvPicPr>
          <p:nvPr/>
        </p:nvPicPr>
        <p:blipFill>
          <a:blip r:embed="rId10"/>
          <a:stretch>
            <a:fillRect/>
          </a:stretch>
        </p:blipFill>
        <p:spPr>
          <a:xfrm>
            <a:off x="224874" y="117405"/>
            <a:ext cx="4488264" cy="2566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12" descr="Káº¿t quáº£ hÃ¬nh áº£nh cho win text gif">
            <a:extLst>
              <a:ext uri="{FF2B5EF4-FFF2-40B4-BE49-F238E27FC236}">
                <a16:creationId xmlns:a16="http://schemas.microsoft.com/office/drawing/2014/main" id="{EEB08835-323D-2F1D-5A55-3B798B823C5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656721" y="994545"/>
            <a:ext cx="5053100" cy="50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51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1.11022E-16 L 0.44375 1.11022E-16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3.7037E-6 L 0.44375 3.7037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9" presetClass="exit" presetSubtype="0" fill="hold" nodeType="withEffect">
                                  <p:stCondLst>
                                    <p:cond delay="400"/>
                                  </p:stCondLst>
                                  <p:childTnLst>
                                    <p:animEffect transition="out" filter="dissolv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childTnLst>
                          </p:cTn>
                        </p:par>
                        <p:par>
                          <p:cTn id="56" fill="hold">
                            <p:stCondLst>
                              <p:cond delay="2200"/>
                            </p:stCondLst>
                            <p:childTnLst>
                              <p:par>
                                <p:cTn id="57" presetID="1" presetClass="exit" presetSubtype="0" fill="hold" nodeType="after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par>
                          <p:cTn id="59" fill="hold">
                            <p:stCondLst>
                              <p:cond delay="2200"/>
                            </p:stCondLst>
                            <p:childTnLst>
                              <p:par>
                                <p:cTn id="60" presetID="10" presetClass="entr" presetSubtype="0"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4907176" y="1315406"/>
            <a:ext cx="6919415" cy="212311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câu</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chuyện</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1" u="none" strike="noStrike" kern="1200" cap="none" spc="0" normalizeH="0" noProof="0" dirty="0">
                <a:ln>
                  <a:noFill/>
                </a:ln>
                <a:solidFill>
                  <a:prstClr val="black"/>
                </a:solidFill>
                <a:effectLst/>
                <a:uLnTx/>
                <a:uFillTx/>
                <a:latin typeface="Calibri" panose="020F0502020204030204"/>
                <a:ea typeface="+mn-ea"/>
                <a:cs typeface="+mn-cs"/>
              </a:rPr>
              <a:t>“</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Bốn</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anh</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tài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73C57CD-6F57-424E-A6A3-50772AF84758}"/>
              </a:ext>
            </a:extLst>
          </p:cNvPr>
          <p:cNvPicPr>
            <a:picLocks noChangeAspect="1"/>
          </p:cNvPicPr>
          <p:nvPr/>
        </p:nvPicPr>
        <p:blipFill rotWithShape="1">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t="8879" b="36793"/>
          <a:stretch>
            <a:fillRect/>
          </a:stretch>
        </p:blipFill>
        <p:spPr>
          <a:xfrm>
            <a:off x="-187117" y="-127000"/>
            <a:ext cx="12770576" cy="7112000"/>
          </a:xfrm>
          <a:prstGeom prst="rect">
            <a:avLst/>
          </a:prstGeom>
        </p:spPr>
      </p:pic>
      <p:pic>
        <p:nvPicPr>
          <p:cNvPr id="4" name="Picture 3">
            <a:extLst>
              <a:ext uri="{FF2B5EF4-FFF2-40B4-BE49-F238E27FC236}">
                <a16:creationId xmlns:a16="http://schemas.microsoft.com/office/drawing/2014/main" id="{495F754A-68CA-4C97-8844-710EAD9AB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827" y="190500"/>
            <a:ext cx="10501460" cy="7458075"/>
          </a:xfrm>
          <a:prstGeom prst="rect">
            <a:avLst/>
          </a:prstGeom>
        </p:spPr>
      </p:pic>
      <p:sp>
        <p:nvSpPr>
          <p:cNvPr id="5" name="TextBox 4">
            <a:extLst>
              <a:ext uri="{FF2B5EF4-FFF2-40B4-BE49-F238E27FC236}">
                <a16:creationId xmlns:a16="http://schemas.microsoft.com/office/drawing/2014/main" id="{2D28E17D-9B12-46A9-BB06-8DB601C92052}"/>
              </a:ext>
            </a:extLst>
          </p:cNvPr>
          <p:cNvSpPr txBox="1"/>
          <p:nvPr/>
        </p:nvSpPr>
        <p:spPr>
          <a:xfrm>
            <a:off x="3467100" y="2219782"/>
            <a:ext cx="4181475" cy="584775"/>
          </a:xfrm>
          <a:prstGeom prst="rect">
            <a:avLst/>
          </a:prstGeom>
          <a:noFill/>
        </p:spPr>
        <p:txBody>
          <a:bodyPr wrap="square" rtlCol="0">
            <a:spAutoFit/>
          </a:bodyPr>
          <a:lstStyle/>
          <a:p>
            <a:r>
              <a:rPr lang="en-US" sz="3200" dirty="0">
                <a:solidFill>
                  <a:srgbClr val="FF0000"/>
                </a:solidFill>
                <a:latin typeface="UVN Bai Sau Nang" panose="04030905020802020C03" pitchFamily="82" charset="0"/>
              </a:rPr>
              <a:t>TIÊU CHÍ ĐÁNH GIÁ</a:t>
            </a:r>
          </a:p>
        </p:txBody>
      </p:sp>
      <p:sp>
        <p:nvSpPr>
          <p:cNvPr id="7" name="TextBox 6">
            <a:extLst>
              <a:ext uri="{FF2B5EF4-FFF2-40B4-BE49-F238E27FC236}">
                <a16:creationId xmlns:a16="http://schemas.microsoft.com/office/drawing/2014/main" id="{32B4BAD9-A66E-417F-A15C-693A4D4A8C0C}"/>
              </a:ext>
            </a:extLst>
          </p:cNvPr>
          <p:cNvSpPr txBox="1"/>
          <p:nvPr/>
        </p:nvSpPr>
        <p:spPr>
          <a:xfrm>
            <a:off x="2865748" y="2760782"/>
            <a:ext cx="6909849" cy="2478948"/>
          </a:xfrm>
          <a:prstGeom prst="rect">
            <a:avLst/>
          </a:prstGeom>
          <a:noFill/>
        </p:spPr>
        <p:txBody>
          <a:bodyPr wrap="square" rtlCol="0">
            <a:spAutoFit/>
          </a:bodyPr>
          <a:lstStyle/>
          <a:p>
            <a:pPr marL="342900" indent="-342900">
              <a:lnSpc>
                <a:spcPct val="150000"/>
              </a:lnSpc>
              <a:buAutoNum type="arabicPeriod"/>
            </a:pPr>
            <a:r>
              <a:rPr lang="en-US" sz="3600" dirty="0" err="1">
                <a:solidFill>
                  <a:srgbClr val="0070C0"/>
                </a:solidFill>
                <a:latin typeface="Victorian" pitchFamily="2" charset="0"/>
              </a:rPr>
              <a:t>Kể</a:t>
            </a:r>
            <a:r>
              <a:rPr lang="en-US" sz="3600" dirty="0">
                <a:solidFill>
                  <a:srgbClr val="0070C0"/>
                </a:solidFill>
                <a:latin typeface="Victorian" pitchFamily="2" charset="0"/>
              </a:rPr>
              <a:t> </a:t>
            </a:r>
            <a:r>
              <a:rPr lang="en-US" sz="3600" dirty="0" err="1">
                <a:solidFill>
                  <a:srgbClr val="0070C0"/>
                </a:solidFill>
                <a:latin typeface="Victorian" pitchFamily="2" charset="0"/>
              </a:rPr>
              <a:t>đúng</a:t>
            </a:r>
            <a:r>
              <a:rPr lang="en-US" sz="3600" dirty="0">
                <a:solidFill>
                  <a:srgbClr val="0070C0"/>
                </a:solidFill>
                <a:latin typeface="Victorian" pitchFamily="2" charset="0"/>
              </a:rPr>
              <a:t> </a:t>
            </a:r>
            <a:r>
              <a:rPr lang="en-US" sz="3600" dirty="0" err="1">
                <a:solidFill>
                  <a:srgbClr val="0070C0"/>
                </a:solidFill>
                <a:latin typeface="Victorian" pitchFamily="2" charset="0"/>
              </a:rPr>
              <a:t>nội</a:t>
            </a:r>
            <a:r>
              <a:rPr lang="en-US" sz="3600" dirty="0">
                <a:solidFill>
                  <a:srgbClr val="0070C0"/>
                </a:solidFill>
                <a:latin typeface="Victorian" pitchFamily="2" charset="0"/>
              </a:rPr>
              <a:t> dung, </a:t>
            </a:r>
            <a:r>
              <a:rPr lang="en-US" sz="3600" dirty="0" err="1">
                <a:solidFill>
                  <a:srgbClr val="0070C0"/>
                </a:solidFill>
                <a:latin typeface="Victorian" pitchFamily="2" charset="0"/>
              </a:rPr>
              <a:t>trình</a:t>
            </a:r>
            <a:r>
              <a:rPr lang="en-US" sz="3600" dirty="0">
                <a:solidFill>
                  <a:srgbClr val="0070C0"/>
                </a:solidFill>
                <a:latin typeface="Victorian" pitchFamily="2" charset="0"/>
              </a:rPr>
              <a:t> </a:t>
            </a:r>
            <a:r>
              <a:rPr lang="en-US" sz="3600" dirty="0" err="1">
                <a:solidFill>
                  <a:srgbClr val="0070C0"/>
                </a:solidFill>
                <a:latin typeface="Victorian" pitchFamily="2" charset="0"/>
              </a:rPr>
              <a:t>tự</a:t>
            </a:r>
            <a:r>
              <a:rPr lang="en-US" sz="3600" dirty="0">
                <a:solidFill>
                  <a:srgbClr val="0070C0"/>
                </a:solidFill>
                <a:latin typeface="Victorian" pitchFamily="2" charset="0"/>
              </a:rPr>
              <a:t> </a:t>
            </a:r>
            <a:r>
              <a:rPr lang="en-US" sz="3600" dirty="0" err="1">
                <a:solidFill>
                  <a:srgbClr val="0070C0"/>
                </a:solidFill>
                <a:latin typeface="Victorian" pitchFamily="2" charset="0"/>
              </a:rPr>
              <a:t>câu</a:t>
            </a:r>
            <a:r>
              <a:rPr lang="en-US" sz="3600" dirty="0">
                <a:solidFill>
                  <a:srgbClr val="0070C0"/>
                </a:solidFill>
                <a:latin typeface="Victorian" pitchFamily="2" charset="0"/>
              </a:rPr>
              <a:t> </a:t>
            </a:r>
            <a:r>
              <a:rPr lang="en-US" sz="3600" dirty="0" err="1">
                <a:solidFill>
                  <a:srgbClr val="0070C0"/>
                </a:solidFill>
                <a:latin typeface="Victorian" pitchFamily="2" charset="0"/>
              </a:rPr>
              <a:t>chuyện</a:t>
            </a:r>
            <a:endParaRPr lang="en-US" sz="3600" dirty="0">
              <a:solidFill>
                <a:srgbClr val="0070C0"/>
              </a:solidFill>
              <a:latin typeface="Victorian" pitchFamily="2" charset="0"/>
            </a:endParaRPr>
          </a:p>
          <a:p>
            <a:pPr marL="342900" indent="-342900">
              <a:lnSpc>
                <a:spcPct val="150000"/>
              </a:lnSpc>
              <a:buAutoNum type="arabicPeriod"/>
            </a:pPr>
            <a:r>
              <a:rPr lang="en-US" sz="3600" dirty="0" err="1">
                <a:solidFill>
                  <a:srgbClr val="0070C0"/>
                </a:solidFill>
                <a:latin typeface="Victorian" pitchFamily="2" charset="0"/>
              </a:rPr>
              <a:t>Hình</a:t>
            </a:r>
            <a:r>
              <a:rPr lang="en-US" sz="3600" dirty="0">
                <a:solidFill>
                  <a:srgbClr val="0070C0"/>
                </a:solidFill>
                <a:latin typeface="Victorian" pitchFamily="2" charset="0"/>
              </a:rPr>
              <a:t> </a:t>
            </a:r>
            <a:r>
              <a:rPr lang="en-US" sz="3600" dirty="0" err="1">
                <a:solidFill>
                  <a:srgbClr val="0070C0"/>
                </a:solidFill>
                <a:latin typeface="Victorian" pitchFamily="2" charset="0"/>
              </a:rPr>
              <a:t>thức</a:t>
            </a:r>
            <a:r>
              <a:rPr lang="en-US" sz="3600" dirty="0">
                <a:solidFill>
                  <a:srgbClr val="0070C0"/>
                </a:solidFill>
                <a:latin typeface="Victorian" pitchFamily="2" charset="0"/>
              </a:rPr>
              <a:t> </a:t>
            </a:r>
            <a:r>
              <a:rPr lang="en-US" sz="3600" dirty="0" err="1">
                <a:solidFill>
                  <a:srgbClr val="0070C0"/>
                </a:solidFill>
                <a:latin typeface="Victorian" pitchFamily="2" charset="0"/>
              </a:rPr>
              <a:t>thể</a:t>
            </a:r>
            <a:r>
              <a:rPr lang="en-US" sz="3600" dirty="0">
                <a:solidFill>
                  <a:srgbClr val="0070C0"/>
                </a:solidFill>
                <a:latin typeface="Victorian" pitchFamily="2" charset="0"/>
              </a:rPr>
              <a:t> </a:t>
            </a:r>
            <a:r>
              <a:rPr lang="en-US" sz="3600" dirty="0" err="1">
                <a:solidFill>
                  <a:srgbClr val="0070C0"/>
                </a:solidFill>
                <a:latin typeface="Victorian" pitchFamily="2" charset="0"/>
              </a:rPr>
              <a:t>hiện</a:t>
            </a:r>
            <a:r>
              <a:rPr lang="en-US" sz="3600" dirty="0">
                <a:solidFill>
                  <a:srgbClr val="0070C0"/>
                </a:solidFill>
                <a:latin typeface="Victorian" pitchFamily="2" charset="0"/>
              </a:rPr>
              <a:t> </a:t>
            </a:r>
            <a:r>
              <a:rPr lang="en-US" sz="3600" dirty="0" err="1">
                <a:solidFill>
                  <a:srgbClr val="0070C0"/>
                </a:solidFill>
                <a:latin typeface="Victorian" pitchFamily="2" charset="0"/>
              </a:rPr>
              <a:t>độc</a:t>
            </a:r>
            <a:r>
              <a:rPr lang="en-US" sz="3600" dirty="0">
                <a:solidFill>
                  <a:srgbClr val="0070C0"/>
                </a:solidFill>
                <a:latin typeface="Victorian" pitchFamily="2" charset="0"/>
              </a:rPr>
              <a:t> </a:t>
            </a:r>
            <a:r>
              <a:rPr lang="en-US" sz="3600" dirty="0" err="1">
                <a:solidFill>
                  <a:srgbClr val="0070C0"/>
                </a:solidFill>
                <a:latin typeface="Victorian" pitchFamily="2" charset="0"/>
              </a:rPr>
              <a:t>đáo</a:t>
            </a:r>
            <a:r>
              <a:rPr lang="en-US" sz="3600" dirty="0">
                <a:solidFill>
                  <a:srgbClr val="0070C0"/>
                </a:solidFill>
                <a:latin typeface="Victorian" pitchFamily="2" charset="0"/>
              </a:rPr>
              <a:t>, </a:t>
            </a:r>
            <a:r>
              <a:rPr lang="en-US" sz="3600" dirty="0" err="1">
                <a:solidFill>
                  <a:srgbClr val="0070C0"/>
                </a:solidFill>
                <a:latin typeface="Victorian" pitchFamily="2" charset="0"/>
              </a:rPr>
              <a:t>sáng</a:t>
            </a:r>
            <a:r>
              <a:rPr lang="en-US" sz="3600" dirty="0">
                <a:solidFill>
                  <a:srgbClr val="0070C0"/>
                </a:solidFill>
                <a:latin typeface="Victorian" pitchFamily="2" charset="0"/>
              </a:rPr>
              <a:t> </a:t>
            </a:r>
            <a:r>
              <a:rPr lang="en-US" sz="3600" dirty="0" err="1">
                <a:solidFill>
                  <a:srgbClr val="0070C0"/>
                </a:solidFill>
                <a:latin typeface="Victorian" pitchFamily="2" charset="0"/>
              </a:rPr>
              <a:t>tạo</a:t>
            </a:r>
            <a:endParaRPr lang="en-US" sz="3600" dirty="0">
              <a:solidFill>
                <a:srgbClr val="0070C0"/>
              </a:solidFill>
              <a:latin typeface="Victorian" pitchFamily="2" charset="0"/>
            </a:endParaRPr>
          </a:p>
          <a:p>
            <a:pPr marL="342900" indent="-342900">
              <a:lnSpc>
                <a:spcPct val="150000"/>
              </a:lnSpc>
              <a:buAutoNum type="arabicPeriod"/>
            </a:pPr>
            <a:r>
              <a:rPr lang="en-US" sz="3600" dirty="0" err="1">
                <a:solidFill>
                  <a:srgbClr val="0070C0"/>
                </a:solidFill>
                <a:latin typeface="Victorian" pitchFamily="2" charset="0"/>
              </a:rPr>
              <a:t>Kết</a:t>
            </a:r>
            <a:r>
              <a:rPr lang="en-US" sz="3600" dirty="0">
                <a:solidFill>
                  <a:srgbClr val="0070C0"/>
                </a:solidFill>
                <a:latin typeface="Victorian" pitchFamily="2" charset="0"/>
              </a:rPr>
              <a:t> </a:t>
            </a:r>
            <a:r>
              <a:rPr lang="en-US" sz="3600" dirty="0" err="1">
                <a:solidFill>
                  <a:srgbClr val="0070C0"/>
                </a:solidFill>
                <a:latin typeface="Victorian" pitchFamily="2" charset="0"/>
              </a:rPr>
              <a:t>hợp</a:t>
            </a:r>
            <a:r>
              <a:rPr lang="en-US" sz="3600" dirty="0">
                <a:solidFill>
                  <a:srgbClr val="0070C0"/>
                </a:solidFill>
                <a:latin typeface="Victorian" pitchFamily="2" charset="0"/>
              </a:rPr>
              <a:t> </a:t>
            </a:r>
            <a:r>
              <a:rPr lang="en-US" sz="3600" dirty="0" err="1">
                <a:solidFill>
                  <a:srgbClr val="0070C0"/>
                </a:solidFill>
                <a:latin typeface="Victorian" pitchFamily="2" charset="0"/>
              </a:rPr>
              <a:t>điệu</a:t>
            </a:r>
            <a:r>
              <a:rPr lang="en-US" sz="3600" dirty="0">
                <a:solidFill>
                  <a:srgbClr val="0070C0"/>
                </a:solidFill>
                <a:latin typeface="Victorian" pitchFamily="2" charset="0"/>
              </a:rPr>
              <a:t> </a:t>
            </a:r>
            <a:r>
              <a:rPr lang="en-US" sz="3600" dirty="0" err="1">
                <a:solidFill>
                  <a:srgbClr val="0070C0"/>
                </a:solidFill>
                <a:latin typeface="Victorian" pitchFamily="2" charset="0"/>
              </a:rPr>
              <a:t>bộ</a:t>
            </a:r>
            <a:r>
              <a:rPr lang="en-US" sz="3600" dirty="0">
                <a:solidFill>
                  <a:srgbClr val="0070C0"/>
                </a:solidFill>
                <a:latin typeface="Victorian" pitchFamily="2" charset="0"/>
              </a:rPr>
              <a:t> </a:t>
            </a:r>
            <a:r>
              <a:rPr lang="en-US" sz="3600" dirty="0" err="1">
                <a:solidFill>
                  <a:srgbClr val="0070C0"/>
                </a:solidFill>
                <a:latin typeface="Victorian" pitchFamily="2" charset="0"/>
              </a:rPr>
              <a:t>cử</a:t>
            </a:r>
            <a:r>
              <a:rPr lang="en-US" sz="3600" dirty="0">
                <a:solidFill>
                  <a:srgbClr val="0070C0"/>
                </a:solidFill>
                <a:latin typeface="Victorian" pitchFamily="2" charset="0"/>
              </a:rPr>
              <a:t> </a:t>
            </a:r>
            <a:r>
              <a:rPr lang="en-US" sz="3600" dirty="0" err="1">
                <a:solidFill>
                  <a:srgbClr val="0070C0"/>
                </a:solidFill>
                <a:latin typeface="Victorian" pitchFamily="2" charset="0"/>
              </a:rPr>
              <a:t>chỉ</a:t>
            </a:r>
            <a:r>
              <a:rPr lang="en-US" sz="3600" dirty="0">
                <a:solidFill>
                  <a:srgbClr val="0070C0"/>
                </a:solidFill>
                <a:latin typeface="Victorian" pitchFamily="2" charset="0"/>
              </a:rPr>
              <a:t> </a:t>
            </a:r>
            <a:r>
              <a:rPr lang="en-US" sz="3600" dirty="0" err="1">
                <a:solidFill>
                  <a:srgbClr val="0070C0"/>
                </a:solidFill>
                <a:latin typeface="Victorian" pitchFamily="2" charset="0"/>
              </a:rPr>
              <a:t>khi</a:t>
            </a:r>
            <a:r>
              <a:rPr lang="en-US" sz="3600" dirty="0">
                <a:solidFill>
                  <a:srgbClr val="0070C0"/>
                </a:solidFill>
                <a:latin typeface="Victorian" pitchFamily="2" charset="0"/>
              </a:rPr>
              <a:t> </a:t>
            </a:r>
            <a:r>
              <a:rPr lang="en-US" sz="3600" dirty="0" err="1">
                <a:solidFill>
                  <a:srgbClr val="0070C0"/>
                </a:solidFill>
                <a:latin typeface="Victorian" pitchFamily="2" charset="0"/>
              </a:rPr>
              <a:t>kể</a:t>
            </a:r>
            <a:endParaRPr lang="en-US" sz="3600" dirty="0">
              <a:solidFill>
                <a:srgbClr val="0070C0"/>
              </a:solidFill>
              <a:latin typeface="Victorian" pitchFamily="2" charset="0"/>
            </a:endParaRPr>
          </a:p>
        </p:txBody>
      </p:sp>
    </p:spTree>
    <p:extLst>
      <p:ext uri="{BB962C8B-B14F-4D97-AF65-F5344CB8AC3E}">
        <p14:creationId xmlns:p14="http://schemas.microsoft.com/office/powerpoint/2010/main" val="177630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21CDCA-4F24-46C2-B29D-4B5814585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57" y="0"/>
            <a:ext cx="10450286" cy="6858000"/>
          </a:xfrm>
          <a:prstGeom prst="rect">
            <a:avLst/>
          </a:prstGeom>
        </p:spPr>
      </p:pic>
    </p:spTree>
    <p:extLst>
      <p:ext uri="{BB962C8B-B14F-4D97-AF65-F5344CB8AC3E}">
        <p14:creationId xmlns:p14="http://schemas.microsoft.com/office/powerpoint/2010/main" val="2876880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sp>
        <p:nvSpPr>
          <p:cNvPr id="9" name="Hình chữ nhật: Góc Tròn 1">
            <a:extLst>
              <a:ext uri="{FF2B5EF4-FFF2-40B4-BE49-F238E27FC236}">
                <a16:creationId xmlns:a16="http://schemas.microsoft.com/office/drawing/2014/main" id="{D634F29B-8BD2-8006-E5EF-0F7CE82EFD48}"/>
              </a:ext>
            </a:extLst>
          </p:cNvPr>
          <p:cNvSpPr/>
          <p:nvPr/>
        </p:nvSpPr>
        <p:spPr>
          <a:xfrm>
            <a:off x="2740446" y="149791"/>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749971" y="389254"/>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Tập</a:t>
            </a:r>
            <a:r>
              <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kể</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lại</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câu</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chuyện</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trong</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nhóm</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endPar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endParaRPr>
          </a:p>
        </p:txBody>
      </p:sp>
      <p:pic>
        <p:nvPicPr>
          <p:cNvPr id="1026" name="Picture 2" descr="Học nhóm online - Giải pháp giúp con bứt phá trong năm học 2021-2022 - Học  Tốt Blog">
            <a:extLst>
              <a:ext uri="{FF2B5EF4-FFF2-40B4-BE49-F238E27FC236}">
                <a16:creationId xmlns:a16="http://schemas.microsoft.com/office/drawing/2014/main" id="{9A5B3087-C69A-4DCC-8623-716727D55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482" y="2557645"/>
            <a:ext cx="4259934" cy="4259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502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A21C62-B357-9F72-FCF3-80DB3B883485}"/>
              </a:ext>
            </a:extLst>
          </p:cNvPr>
          <p:cNvPicPr>
            <a:picLocks noChangeAspect="1"/>
          </p:cNvPicPr>
          <p:nvPr/>
        </p:nvPicPr>
        <p:blipFill>
          <a:blip r:embed="rId3"/>
          <a:stretch>
            <a:fillRect/>
          </a:stretch>
        </p:blipFill>
        <p:spPr>
          <a:xfrm>
            <a:off x="4902666" y="2315817"/>
            <a:ext cx="7109601" cy="42072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4"/>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5"/>
          <a:stretch>
            <a:fillRect/>
          </a:stretch>
        </p:blipFill>
        <p:spPr>
          <a:xfrm>
            <a:off x="-1177725" y="1612965"/>
            <a:ext cx="6097595" cy="5469901"/>
          </a:xfrm>
          <a:prstGeom prst="rect">
            <a:avLst/>
          </a:prstGeom>
        </p:spPr>
      </p:pic>
    </p:spTree>
    <p:extLst>
      <p:ext uri="{BB962C8B-B14F-4D97-AF65-F5344CB8AC3E}">
        <p14:creationId xmlns:p14="http://schemas.microsoft.com/office/powerpoint/2010/main" val="368313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4154984"/>
          </a:xfrm>
          <a:prstGeom prst="rect">
            <a:avLst/>
          </a:prstGeom>
          <a:solidFill>
            <a:schemeClr val="bg1"/>
          </a:solidFill>
          <a:ln>
            <a:solidFill>
              <a:schemeClr val="accent1"/>
            </a:solidFill>
          </a:ln>
        </p:spPr>
        <p:txBody>
          <a:bodyPr wrap="square">
            <a:spAutoFit/>
          </a:bodyPr>
          <a:lstStyle/>
          <a:p>
            <a:pPr lvl="0" algn="just" defTabSz="457200"/>
            <a:r>
              <a:rPr lang="en-US" sz="4400" b="1" dirty="0" err="1">
                <a:solidFill>
                  <a:srgbClr val="FF3399"/>
                </a:solidFill>
                <a:latin typeface="Calibri" panose="020F0502020204030204" pitchFamily="34" charset="0"/>
                <a:ea typeface="Times New Roman" panose="02020603050405020304" pitchFamily="18" charset="0"/>
                <a:cs typeface="Calibri" panose="020F0502020204030204" pitchFamily="34" charset="0"/>
              </a:rPr>
              <a:t>Câu</a:t>
            </a:r>
            <a:r>
              <a:rPr lang="en-US"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 </a:t>
            </a:r>
            <a:r>
              <a:rPr lang="en-US" sz="4400" b="1" dirty="0" err="1">
                <a:solidFill>
                  <a:srgbClr val="FF3399"/>
                </a:solidFill>
                <a:latin typeface="Calibri" panose="020F0502020204030204" pitchFamily="34" charset="0"/>
                <a:ea typeface="Times New Roman" panose="02020603050405020304" pitchFamily="18" charset="0"/>
                <a:cs typeface="Calibri" panose="020F0502020204030204" pitchFamily="34" charset="0"/>
              </a:rPr>
              <a:t>chuyện</a:t>
            </a:r>
            <a:r>
              <a:rPr lang="en-US"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 c</a:t>
            </a:r>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a ngợi tài năng của con người trong việc chinh phục thiên nhiên, diệt trừ mọi thế lực đen tối để bảo vệ cuộc sống tốt đẹp. Chuyện này còn có ý nghĩa: cái thiện luôn chiến thắng cái ác.</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123E424-C12F-11CF-14BB-6A8934CBBB5D}"/>
              </a:ext>
            </a:extLst>
          </p:cNvPr>
          <p:cNvPicPr>
            <a:picLocks noChangeAspect="1"/>
          </p:cNvPicPr>
          <p:nvPr/>
        </p:nvPicPr>
        <p:blipFill>
          <a:blip r:embed="rId4"/>
          <a:stretch>
            <a:fillRect/>
          </a:stretch>
        </p:blipFill>
        <p:spPr>
          <a:xfrm>
            <a:off x="1370662" y="0"/>
            <a:ext cx="10821338" cy="2621507"/>
          </a:xfrm>
          <a:prstGeom prst="rect">
            <a:avLst/>
          </a:prstGeom>
        </p:spPr>
      </p:pic>
    </p:spTree>
    <p:extLst>
      <p:ext uri="{BB962C8B-B14F-4D97-AF65-F5344CB8AC3E}">
        <p14:creationId xmlns:p14="http://schemas.microsoft.com/office/powerpoint/2010/main" val="2073909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 name="Picture 1">
            <a:extLst>
              <a:ext uri="{FF2B5EF4-FFF2-40B4-BE49-F238E27FC236}">
                <a16:creationId xmlns:a16="http://schemas.microsoft.com/office/drawing/2014/main" id="{8CE1E15D-5D77-2185-D3E1-CD5BA99705A2}"/>
              </a:ext>
            </a:extLst>
          </p:cNvPr>
          <p:cNvPicPr>
            <a:picLocks noChangeAspect="1"/>
          </p:cNvPicPr>
          <p:nvPr/>
        </p:nvPicPr>
        <p:blipFill>
          <a:blip r:embed="rId4"/>
          <a:stretch>
            <a:fillRect/>
          </a:stretch>
        </p:blipFill>
        <p:spPr>
          <a:xfrm>
            <a:off x="246580" y="2794572"/>
            <a:ext cx="2848482" cy="3724382"/>
          </a:xfrm>
          <a:prstGeom prst="rect">
            <a:avLst/>
          </a:prstGeom>
          <a:effectLst>
            <a:outerShdw blurRad="76200" dir="13500000" sy="23000" kx="1200000" algn="br" rotWithShape="0">
              <a:prstClr val="black">
                <a:alpha val="20000"/>
              </a:prstClr>
            </a:outerShdw>
          </a:effectLst>
        </p:spPr>
      </p:pic>
      <p:sp>
        <p:nvSpPr>
          <p:cNvPr id="3" name="Speech Bubble: Rectangle with Corners Rounded 2">
            <a:extLst>
              <a:ext uri="{FF2B5EF4-FFF2-40B4-BE49-F238E27FC236}">
                <a16:creationId xmlns:a16="http://schemas.microsoft.com/office/drawing/2014/main" id="{175A3771-125B-A597-E2B3-245A6BF87899}"/>
              </a:ext>
            </a:extLst>
          </p:cNvPr>
          <p:cNvSpPr/>
          <p:nvPr/>
        </p:nvSpPr>
        <p:spPr>
          <a:xfrm>
            <a:off x="2387893" y="704851"/>
            <a:ext cx="7546220" cy="2086464"/>
          </a:xfrm>
          <a:custGeom>
            <a:avLst/>
            <a:gdLst>
              <a:gd name="connsiteX0" fmla="*/ 0 w 7546220"/>
              <a:gd name="connsiteY0" fmla="*/ 347751 h 2086464"/>
              <a:gd name="connsiteX1" fmla="*/ 347751 w 7546220"/>
              <a:gd name="connsiteY1" fmla="*/ 0 h 2086464"/>
              <a:gd name="connsiteX2" fmla="*/ 1257703 w 7546220"/>
              <a:gd name="connsiteY2" fmla="*/ 0 h 2086464"/>
              <a:gd name="connsiteX3" fmla="*/ 1257703 w 7546220"/>
              <a:gd name="connsiteY3" fmla="*/ 0 h 2086464"/>
              <a:gd name="connsiteX4" fmla="*/ 3144258 w 7546220"/>
              <a:gd name="connsiteY4" fmla="*/ 0 h 2086464"/>
              <a:gd name="connsiteX5" fmla="*/ 7198469 w 7546220"/>
              <a:gd name="connsiteY5" fmla="*/ 0 h 2086464"/>
              <a:gd name="connsiteX6" fmla="*/ 7546220 w 7546220"/>
              <a:gd name="connsiteY6" fmla="*/ 347751 h 2086464"/>
              <a:gd name="connsiteX7" fmla="*/ 7546220 w 7546220"/>
              <a:gd name="connsiteY7" fmla="*/ 1217104 h 2086464"/>
              <a:gd name="connsiteX8" fmla="*/ 7546220 w 7546220"/>
              <a:gd name="connsiteY8" fmla="*/ 1217104 h 2086464"/>
              <a:gd name="connsiteX9" fmla="*/ 7546220 w 7546220"/>
              <a:gd name="connsiteY9" fmla="*/ 1738720 h 2086464"/>
              <a:gd name="connsiteX10" fmla="*/ 7546220 w 7546220"/>
              <a:gd name="connsiteY10" fmla="*/ 1738713 h 2086464"/>
              <a:gd name="connsiteX11" fmla="*/ 7198469 w 7546220"/>
              <a:gd name="connsiteY11" fmla="*/ 2086464 h 2086464"/>
              <a:gd name="connsiteX12" fmla="*/ 3144258 w 7546220"/>
              <a:gd name="connsiteY12" fmla="*/ 2086464 h 2086464"/>
              <a:gd name="connsiteX13" fmla="*/ 502805 w 7546220"/>
              <a:gd name="connsiteY13" fmla="*/ 2873207 h 2086464"/>
              <a:gd name="connsiteX14" fmla="*/ 1257703 w 7546220"/>
              <a:gd name="connsiteY14" fmla="*/ 2086464 h 2086464"/>
              <a:gd name="connsiteX15" fmla="*/ 347751 w 7546220"/>
              <a:gd name="connsiteY15" fmla="*/ 2086464 h 2086464"/>
              <a:gd name="connsiteX16" fmla="*/ 0 w 7546220"/>
              <a:gd name="connsiteY16" fmla="*/ 1738713 h 2086464"/>
              <a:gd name="connsiteX17" fmla="*/ 0 w 7546220"/>
              <a:gd name="connsiteY17" fmla="*/ 1738720 h 2086464"/>
              <a:gd name="connsiteX18" fmla="*/ 0 w 7546220"/>
              <a:gd name="connsiteY18" fmla="*/ 1217104 h 2086464"/>
              <a:gd name="connsiteX19" fmla="*/ 0 w 7546220"/>
              <a:gd name="connsiteY19" fmla="*/ 1217104 h 2086464"/>
              <a:gd name="connsiteX20" fmla="*/ 0 w 7546220"/>
              <a:gd name="connsiteY20" fmla="*/ 347751 h 208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46220" h="2086464" fill="none" extrusionOk="0">
                <a:moveTo>
                  <a:pt x="0" y="347751"/>
                </a:moveTo>
                <a:cubicBezTo>
                  <a:pt x="-3932" y="160420"/>
                  <a:pt x="161853" y="-16664"/>
                  <a:pt x="347751" y="0"/>
                </a:cubicBezTo>
                <a:cubicBezTo>
                  <a:pt x="654222" y="-40861"/>
                  <a:pt x="962144" y="-44584"/>
                  <a:pt x="1257703" y="0"/>
                </a:cubicBezTo>
                <a:lnTo>
                  <a:pt x="1257703" y="0"/>
                </a:lnTo>
                <a:cubicBezTo>
                  <a:pt x="2000948" y="-99988"/>
                  <a:pt x="2390416" y="56089"/>
                  <a:pt x="3144258" y="0"/>
                </a:cubicBezTo>
                <a:cubicBezTo>
                  <a:pt x="3722468" y="-165514"/>
                  <a:pt x="6426904" y="-96643"/>
                  <a:pt x="7198469" y="0"/>
                </a:cubicBezTo>
                <a:cubicBezTo>
                  <a:pt x="7418096" y="22181"/>
                  <a:pt x="7543941" y="154954"/>
                  <a:pt x="7546220" y="347751"/>
                </a:cubicBezTo>
                <a:cubicBezTo>
                  <a:pt x="7481886" y="756836"/>
                  <a:pt x="7472159" y="832662"/>
                  <a:pt x="7546220" y="1217104"/>
                </a:cubicBezTo>
                <a:lnTo>
                  <a:pt x="7546220" y="1217104"/>
                </a:lnTo>
                <a:cubicBezTo>
                  <a:pt x="7537606" y="1322492"/>
                  <a:pt x="7532808" y="1679780"/>
                  <a:pt x="7546220" y="1738720"/>
                </a:cubicBezTo>
                <a:lnTo>
                  <a:pt x="7546220" y="1738713"/>
                </a:lnTo>
                <a:cubicBezTo>
                  <a:pt x="7550264" y="1940713"/>
                  <a:pt x="7372380" y="2077261"/>
                  <a:pt x="7198469" y="2086464"/>
                </a:cubicBezTo>
                <a:cubicBezTo>
                  <a:pt x="6236941" y="2234410"/>
                  <a:pt x="5008087" y="1998830"/>
                  <a:pt x="3144258" y="2086464"/>
                </a:cubicBezTo>
                <a:cubicBezTo>
                  <a:pt x="2137803" y="2344046"/>
                  <a:pt x="1274618" y="2596144"/>
                  <a:pt x="502805" y="2873207"/>
                </a:cubicBezTo>
                <a:cubicBezTo>
                  <a:pt x="752134" y="2504919"/>
                  <a:pt x="1086626" y="2366434"/>
                  <a:pt x="1257703" y="2086464"/>
                </a:cubicBezTo>
                <a:cubicBezTo>
                  <a:pt x="1037106" y="2074271"/>
                  <a:pt x="659310" y="2127808"/>
                  <a:pt x="347751" y="2086464"/>
                </a:cubicBezTo>
                <a:cubicBezTo>
                  <a:pt x="145144" y="2074023"/>
                  <a:pt x="28942" y="1948256"/>
                  <a:pt x="0" y="1738713"/>
                </a:cubicBezTo>
                <a:lnTo>
                  <a:pt x="0" y="1738720"/>
                </a:lnTo>
                <a:cubicBezTo>
                  <a:pt x="18124" y="1676697"/>
                  <a:pt x="-39317" y="1278001"/>
                  <a:pt x="0" y="1217104"/>
                </a:cubicBezTo>
                <a:lnTo>
                  <a:pt x="0" y="1217104"/>
                </a:lnTo>
                <a:cubicBezTo>
                  <a:pt x="-11194" y="817910"/>
                  <a:pt x="71818" y="512432"/>
                  <a:pt x="0" y="347751"/>
                </a:cubicBezTo>
                <a:close/>
              </a:path>
              <a:path w="7546220" h="2086464" stroke="0" extrusionOk="0">
                <a:moveTo>
                  <a:pt x="0" y="347751"/>
                </a:moveTo>
                <a:cubicBezTo>
                  <a:pt x="6484" y="134590"/>
                  <a:pt x="135875" y="20435"/>
                  <a:pt x="347751" y="0"/>
                </a:cubicBezTo>
                <a:cubicBezTo>
                  <a:pt x="711551" y="-69405"/>
                  <a:pt x="880534" y="-35212"/>
                  <a:pt x="1257703" y="0"/>
                </a:cubicBezTo>
                <a:lnTo>
                  <a:pt x="1257703" y="0"/>
                </a:lnTo>
                <a:cubicBezTo>
                  <a:pt x="2111513" y="-76717"/>
                  <a:pt x="2504443" y="-86990"/>
                  <a:pt x="3144258" y="0"/>
                </a:cubicBezTo>
                <a:cubicBezTo>
                  <a:pt x="4319733" y="-137111"/>
                  <a:pt x="5671294" y="4097"/>
                  <a:pt x="7198469" y="0"/>
                </a:cubicBezTo>
                <a:cubicBezTo>
                  <a:pt x="7428213" y="-4499"/>
                  <a:pt x="7538238" y="144275"/>
                  <a:pt x="7546220" y="347751"/>
                </a:cubicBezTo>
                <a:cubicBezTo>
                  <a:pt x="7586276" y="779840"/>
                  <a:pt x="7485910" y="928182"/>
                  <a:pt x="7546220" y="1217104"/>
                </a:cubicBezTo>
                <a:lnTo>
                  <a:pt x="7546220" y="1217104"/>
                </a:lnTo>
                <a:cubicBezTo>
                  <a:pt x="7567469" y="1365343"/>
                  <a:pt x="7499630" y="1659290"/>
                  <a:pt x="7546220" y="1738720"/>
                </a:cubicBezTo>
                <a:lnTo>
                  <a:pt x="7546220" y="1738713"/>
                </a:lnTo>
                <a:cubicBezTo>
                  <a:pt x="7554615" y="1906880"/>
                  <a:pt x="7377390" y="2071183"/>
                  <a:pt x="7198469" y="2086464"/>
                </a:cubicBezTo>
                <a:cubicBezTo>
                  <a:pt x="5883323" y="2020904"/>
                  <a:pt x="4406894" y="2089524"/>
                  <a:pt x="3144258" y="2086464"/>
                </a:cubicBezTo>
                <a:cubicBezTo>
                  <a:pt x="1976065" y="2442260"/>
                  <a:pt x="1226015" y="2793163"/>
                  <a:pt x="502805" y="2873207"/>
                </a:cubicBezTo>
                <a:cubicBezTo>
                  <a:pt x="802011" y="2439487"/>
                  <a:pt x="985355" y="2461223"/>
                  <a:pt x="1257703" y="2086464"/>
                </a:cubicBezTo>
                <a:cubicBezTo>
                  <a:pt x="943529" y="2117347"/>
                  <a:pt x="503565" y="2024452"/>
                  <a:pt x="347751" y="2086464"/>
                </a:cubicBezTo>
                <a:cubicBezTo>
                  <a:pt x="144488" y="2050758"/>
                  <a:pt x="6320" y="1940841"/>
                  <a:pt x="0" y="1738713"/>
                </a:cubicBezTo>
                <a:lnTo>
                  <a:pt x="0" y="1738720"/>
                </a:lnTo>
                <a:cubicBezTo>
                  <a:pt x="22610" y="1586639"/>
                  <a:pt x="-4980" y="1382022"/>
                  <a:pt x="0" y="1217104"/>
                </a:cubicBezTo>
                <a:lnTo>
                  <a:pt x="0" y="1217104"/>
                </a:lnTo>
                <a:cubicBezTo>
                  <a:pt x="62611" y="850531"/>
                  <a:pt x="59020" y="708649"/>
                  <a:pt x="0" y="347751"/>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3337"/>
                      <a:gd name="adj2" fmla="val 8770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Calibri" panose="020F0502020204030204" pitchFamily="34" charset="0"/>
                <a:cs typeface="Calibri" panose="020F0502020204030204" pitchFamily="34" charset="0"/>
              </a:rPr>
              <a:t>1. </a:t>
            </a:r>
            <a:r>
              <a:rPr lang="en-US" sz="4000" b="1" dirty="0" err="1">
                <a:solidFill>
                  <a:srgbClr val="002060"/>
                </a:solidFill>
                <a:latin typeface="Calibri" panose="020F0502020204030204" pitchFamily="34" charset="0"/>
                <a:cs typeface="Calibri" panose="020F0502020204030204" pitchFamily="34" charset="0"/>
              </a:rPr>
              <a:t>Kể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người</a:t>
            </a:r>
            <a:r>
              <a:rPr lang="en-US" sz="4000" b="1" dirty="0">
                <a:solidFill>
                  <a:srgbClr val="002060"/>
                </a:solidFill>
                <a:latin typeface="Calibri" panose="020F0502020204030204" pitchFamily="34" charset="0"/>
                <a:cs typeface="Calibri" panose="020F0502020204030204" pitchFamily="34" charset="0"/>
              </a:rPr>
              <a:t> </a:t>
            </a:r>
            <a:r>
              <a:rPr lang="en-US" sz="4000" b="1">
                <a:solidFill>
                  <a:srgbClr val="002060"/>
                </a:solidFill>
                <a:latin typeface="Calibri" panose="020F0502020204030204" pitchFamily="34" charset="0"/>
                <a:cs typeface="Calibri" panose="020F0502020204030204" pitchFamily="34" charset="0"/>
              </a:rPr>
              <a:t>thân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nghe</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chuyện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Bốn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anh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tài</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35E5EDCC-D46E-4B35-8876-648DC82F1E2E}"/>
              </a:ext>
            </a:extLst>
          </p:cNvPr>
          <p:cNvSpPr/>
          <p:nvPr/>
        </p:nvSpPr>
        <p:spPr>
          <a:xfrm>
            <a:off x="3633399" y="4122343"/>
            <a:ext cx="8020263" cy="1850898"/>
          </a:xfrm>
          <a:custGeom>
            <a:avLst/>
            <a:gdLst>
              <a:gd name="connsiteX0" fmla="*/ 0 w 8020263"/>
              <a:gd name="connsiteY0" fmla="*/ 925449 h 1850898"/>
              <a:gd name="connsiteX1" fmla="*/ 925449 w 8020263"/>
              <a:gd name="connsiteY1" fmla="*/ 0 h 1850898"/>
              <a:gd name="connsiteX2" fmla="*/ 1549240 w 8020263"/>
              <a:gd name="connsiteY2" fmla="*/ 0 h 1850898"/>
              <a:gd name="connsiteX3" fmla="*/ 2234725 w 8020263"/>
              <a:gd name="connsiteY3" fmla="*/ 0 h 1850898"/>
              <a:gd name="connsiteX4" fmla="*/ 3043598 w 8020263"/>
              <a:gd name="connsiteY4" fmla="*/ 0 h 1850898"/>
              <a:gd name="connsiteX5" fmla="*/ 3852470 w 8020263"/>
              <a:gd name="connsiteY5" fmla="*/ 0 h 1850898"/>
              <a:gd name="connsiteX6" fmla="*/ 4537955 w 8020263"/>
              <a:gd name="connsiteY6" fmla="*/ 0 h 1850898"/>
              <a:gd name="connsiteX7" fmla="*/ 5285134 w 8020263"/>
              <a:gd name="connsiteY7" fmla="*/ 0 h 1850898"/>
              <a:gd name="connsiteX8" fmla="*/ 6094006 w 8020263"/>
              <a:gd name="connsiteY8" fmla="*/ 0 h 1850898"/>
              <a:gd name="connsiteX9" fmla="*/ 7094814 w 8020263"/>
              <a:gd name="connsiteY9" fmla="*/ 0 h 1850898"/>
              <a:gd name="connsiteX10" fmla="*/ 8020263 w 8020263"/>
              <a:gd name="connsiteY10" fmla="*/ 925449 h 1850898"/>
              <a:gd name="connsiteX11" fmla="*/ 8020263 w 8020263"/>
              <a:gd name="connsiteY11" fmla="*/ 925449 h 1850898"/>
              <a:gd name="connsiteX12" fmla="*/ 7094814 w 8020263"/>
              <a:gd name="connsiteY12" fmla="*/ 1850898 h 1850898"/>
              <a:gd name="connsiteX13" fmla="*/ 6409329 w 8020263"/>
              <a:gd name="connsiteY13" fmla="*/ 1850898 h 1850898"/>
              <a:gd name="connsiteX14" fmla="*/ 5723844 w 8020263"/>
              <a:gd name="connsiteY14" fmla="*/ 1850898 h 1850898"/>
              <a:gd name="connsiteX15" fmla="*/ 4914972 w 8020263"/>
              <a:gd name="connsiteY15" fmla="*/ 1850898 h 1850898"/>
              <a:gd name="connsiteX16" fmla="*/ 4352874 w 8020263"/>
              <a:gd name="connsiteY16" fmla="*/ 1850898 h 1850898"/>
              <a:gd name="connsiteX17" fmla="*/ 3544002 w 8020263"/>
              <a:gd name="connsiteY17" fmla="*/ 1850898 h 1850898"/>
              <a:gd name="connsiteX18" fmla="*/ 2858517 w 8020263"/>
              <a:gd name="connsiteY18" fmla="*/ 1850898 h 1850898"/>
              <a:gd name="connsiteX19" fmla="*/ 2049644 w 8020263"/>
              <a:gd name="connsiteY19" fmla="*/ 1850898 h 1850898"/>
              <a:gd name="connsiteX20" fmla="*/ 925449 w 8020263"/>
              <a:gd name="connsiteY20" fmla="*/ 1850898 h 1850898"/>
              <a:gd name="connsiteX21" fmla="*/ 0 w 8020263"/>
              <a:gd name="connsiteY21" fmla="*/ 925449 h 185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20263" h="1850898" fill="none" extrusionOk="0">
                <a:moveTo>
                  <a:pt x="0" y="925449"/>
                </a:moveTo>
                <a:cubicBezTo>
                  <a:pt x="-3415" y="440637"/>
                  <a:pt x="422526" y="53303"/>
                  <a:pt x="925449" y="0"/>
                </a:cubicBezTo>
                <a:cubicBezTo>
                  <a:pt x="1079230" y="26554"/>
                  <a:pt x="1318639" y="18628"/>
                  <a:pt x="1549240" y="0"/>
                </a:cubicBezTo>
                <a:cubicBezTo>
                  <a:pt x="1779841" y="-18628"/>
                  <a:pt x="1967477" y="17969"/>
                  <a:pt x="2234725" y="0"/>
                </a:cubicBezTo>
                <a:cubicBezTo>
                  <a:pt x="2501973" y="-17969"/>
                  <a:pt x="2735027" y="36624"/>
                  <a:pt x="3043598" y="0"/>
                </a:cubicBezTo>
                <a:cubicBezTo>
                  <a:pt x="3352169" y="-36624"/>
                  <a:pt x="3574354" y="-16114"/>
                  <a:pt x="3852470" y="0"/>
                </a:cubicBezTo>
                <a:cubicBezTo>
                  <a:pt x="4130586" y="16114"/>
                  <a:pt x="4199921" y="-15"/>
                  <a:pt x="4537955" y="0"/>
                </a:cubicBezTo>
                <a:cubicBezTo>
                  <a:pt x="4875990" y="15"/>
                  <a:pt x="5104921" y="-16510"/>
                  <a:pt x="5285134" y="0"/>
                </a:cubicBezTo>
                <a:cubicBezTo>
                  <a:pt x="5465347" y="16510"/>
                  <a:pt x="5801193" y="29151"/>
                  <a:pt x="6094006" y="0"/>
                </a:cubicBezTo>
                <a:cubicBezTo>
                  <a:pt x="6386819" y="-29151"/>
                  <a:pt x="6811007" y="43749"/>
                  <a:pt x="7094814" y="0"/>
                </a:cubicBezTo>
                <a:cubicBezTo>
                  <a:pt x="7523292" y="10824"/>
                  <a:pt x="7980359" y="378608"/>
                  <a:pt x="8020263" y="925449"/>
                </a:cubicBezTo>
                <a:lnTo>
                  <a:pt x="8020263" y="925449"/>
                </a:lnTo>
                <a:cubicBezTo>
                  <a:pt x="8005860" y="1514857"/>
                  <a:pt x="7637292" y="1857345"/>
                  <a:pt x="7094814" y="1850898"/>
                </a:cubicBezTo>
                <a:cubicBezTo>
                  <a:pt x="6759448" y="1867836"/>
                  <a:pt x="6626933" y="1881144"/>
                  <a:pt x="6409329" y="1850898"/>
                </a:cubicBezTo>
                <a:cubicBezTo>
                  <a:pt x="6191726" y="1820652"/>
                  <a:pt x="5916962" y="1855019"/>
                  <a:pt x="5723844" y="1850898"/>
                </a:cubicBezTo>
                <a:cubicBezTo>
                  <a:pt x="5530726" y="1846777"/>
                  <a:pt x="5114738" y="1837827"/>
                  <a:pt x="4914972" y="1850898"/>
                </a:cubicBezTo>
                <a:cubicBezTo>
                  <a:pt x="4715206" y="1863969"/>
                  <a:pt x="4502782" y="1826603"/>
                  <a:pt x="4352874" y="1850898"/>
                </a:cubicBezTo>
                <a:cubicBezTo>
                  <a:pt x="4202966" y="1875193"/>
                  <a:pt x="3901080" y="1885190"/>
                  <a:pt x="3544002" y="1850898"/>
                </a:cubicBezTo>
                <a:cubicBezTo>
                  <a:pt x="3186924" y="1816606"/>
                  <a:pt x="3009191" y="1865071"/>
                  <a:pt x="2858517" y="1850898"/>
                </a:cubicBezTo>
                <a:cubicBezTo>
                  <a:pt x="2707844" y="1836725"/>
                  <a:pt x="2262334" y="1853482"/>
                  <a:pt x="2049644" y="1850898"/>
                </a:cubicBezTo>
                <a:cubicBezTo>
                  <a:pt x="1836954" y="1848314"/>
                  <a:pt x="1224477" y="1864267"/>
                  <a:pt x="925449" y="1850898"/>
                </a:cubicBezTo>
                <a:cubicBezTo>
                  <a:pt x="418040" y="1862088"/>
                  <a:pt x="92193" y="1359548"/>
                  <a:pt x="0" y="925449"/>
                </a:cubicBezTo>
                <a:close/>
              </a:path>
              <a:path w="8020263" h="1850898" stroke="0" extrusionOk="0">
                <a:moveTo>
                  <a:pt x="0" y="925449"/>
                </a:moveTo>
                <a:cubicBezTo>
                  <a:pt x="-11054" y="425940"/>
                  <a:pt x="435961" y="91467"/>
                  <a:pt x="925449" y="0"/>
                </a:cubicBezTo>
                <a:cubicBezTo>
                  <a:pt x="1060956" y="-19874"/>
                  <a:pt x="1243374" y="6584"/>
                  <a:pt x="1487547" y="0"/>
                </a:cubicBezTo>
                <a:cubicBezTo>
                  <a:pt x="1731720" y="-6584"/>
                  <a:pt x="1860582" y="8111"/>
                  <a:pt x="2111338" y="0"/>
                </a:cubicBezTo>
                <a:cubicBezTo>
                  <a:pt x="2362094" y="-8111"/>
                  <a:pt x="2480761" y="24444"/>
                  <a:pt x="2611742" y="0"/>
                </a:cubicBezTo>
                <a:cubicBezTo>
                  <a:pt x="2742723" y="-24444"/>
                  <a:pt x="3100331" y="22166"/>
                  <a:pt x="3358921" y="0"/>
                </a:cubicBezTo>
                <a:cubicBezTo>
                  <a:pt x="3617511" y="-22166"/>
                  <a:pt x="3705566" y="20970"/>
                  <a:pt x="3859325" y="0"/>
                </a:cubicBezTo>
                <a:cubicBezTo>
                  <a:pt x="4013084" y="-20970"/>
                  <a:pt x="4265568" y="12222"/>
                  <a:pt x="4544810" y="0"/>
                </a:cubicBezTo>
                <a:cubicBezTo>
                  <a:pt x="4824052" y="-12222"/>
                  <a:pt x="4975677" y="-6084"/>
                  <a:pt x="5106908" y="0"/>
                </a:cubicBezTo>
                <a:cubicBezTo>
                  <a:pt x="5238139" y="6084"/>
                  <a:pt x="5549340" y="-21535"/>
                  <a:pt x="5669005" y="0"/>
                </a:cubicBezTo>
                <a:cubicBezTo>
                  <a:pt x="5788670" y="21535"/>
                  <a:pt x="5994944" y="-11817"/>
                  <a:pt x="6169409" y="0"/>
                </a:cubicBezTo>
                <a:cubicBezTo>
                  <a:pt x="6343874" y="11817"/>
                  <a:pt x="6710186" y="40320"/>
                  <a:pt x="7094814" y="0"/>
                </a:cubicBezTo>
                <a:cubicBezTo>
                  <a:pt x="7678367" y="-52095"/>
                  <a:pt x="8066875" y="473136"/>
                  <a:pt x="8020263" y="925449"/>
                </a:cubicBezTo>
                <a:lnTo>
                  <a:pt x="8020263" y="925449"/>
                </a:lnTo>
                <a:cubicBezTo>
                  <a:pt x="8051672" y="1457769"/>
                  <a:pt x="7514902" y="1863472"/>
                  <a:pt x="7094814" y="1850898"/>
                </a:cubicBezTo>
                <a:cubicBezTo>
                  <a:pt x="6881322" y="1840041"/>
                  <a:pt x="6782201" y="1856690"/>
                  <a:pt x="6471023" y="1850898"/>
                </a:cubicBezTo>
                <a:cubicBezTo>
                  <a:pt x="6159845" y="1845106"/>
                  <a:pt x="6021458" y="1832245"/>
                  <a:pt x="5908925" y="1850898"/>
                </a:cubicBezTo>
                <a:cubicBezTo>
                  <a:pt x="5796392" y="1869551"/>
                  <a:pt x="5611336" y="1862106"/>
                  <a:pt x="5346827" y="1850898"/>
                </a:cubicBezTo>
                <a:cubicBezTo>
                  <a:pt x="5082318" y="1839690"/>
                  <a:pt x="4816103" y="1883684"/>
                  <a:pt x="4599649" y="1850898"/>
                </a:cubicBezTo>
                <a:cubicBezTo>
                  <a:pt x="4383195" y="1818112"/>
                  <a:pt x="4152157" y="1875257"/>
                  <a:pt x="3790776" y="1850898"/>
                </a:cubicBezTo>
                <a:cubicBezTo>
                  <a:pt x="3429395" y="1826539"/>
                  <a:pt x="3395485" y="1869284"/>
                  <a:pt x="3290372" y="1850898"/>
                </a:cubicBezTo>
                <a:cubicBezTo>
                  <a:pt x="3185259" y="1832512"/>
                  <a:pt x="2899153" y="1840107"/>
                  <a:pt x="2543194" y="1850898"/>
                </a:cubicBezTo>
                <a:cubicBezTo>
                  <a:pt x="2187235" y="1861689"/>
                  <a:pt x="2018195" y="1840813"/>
                  <a:pt x="1796015" y="1850898"/>
                </a:cubicBezTo>
                <a:cubicBezTo>
                  <a:pt x="1573835" y="1860983"/>
                  <a:pt x="1132578" y="1822506"/>
                  <a:pt x="925449" y="1850898"/>
                </a:cubicBezTo>
                <a:cubicBezTo>
                  <a:pt x="328324" y="1907368"/>
                  <a:pt x="-12260" y="1464289"/>
                  <a:pt x="0" y="9254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libri" panose="020F0502020204030204" pitchFamily="34" charset="0"/>
                <a:cs typeface="Calibri" panose="020F0502020204030204" pitchFamily="34" charset="0"/>
              </a:rPr>
              <a:t>2. Tìm đọc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chuyện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mang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đặc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điểm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ngoại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hoặc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tính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vi-VN" sz="4000" b="1" dirty="0">
                <a:solidFill>
                  <a:srgbClr val="002060"/>
                </a:solidFill>
                <a:latin typeface="Calibri" panose="020F0502020204030204" pitchFamily="34" charset="0"/>
                <a:cs typeface="Calibri" panose="020F0502020204030204" pitchFamily="34" charset="0"/>
              </a:rPr>
              <a:t>.</a:t>
            </a:r>
            <a:endParaRPr lang="en-US" sz="4000" b="1" dirty="0">
              <a:solidFill>
                <a:srgbClr val="002060"/>
              </a:solidFill>
              <a:latin typeface="Calibri" panose="020F0502020204030204" pitchFamily="34" charset="0"/>
              <a:cs typeface="Calibri" panose="020F0502020204030204" pitchFamily="34" charset="0"/>
            </a:endParaRPr>
          </a:p>
        </p:txBody>
      </p:sp>
      <p:sp>
        <p:nvSpPr>
          <p:cNvPr id="6" name="Rectangle 1">
            <a:extLst>
              <a:ext uri="{FF2B5EF4-FFF2-40B4-BE49-F238E27FC236}">
                <a16:creationId xmlns:a16="http://schemas.microsoft.com/office/drawing/2014/main" id="{F65FDCFD-CA50-41FA-825C-0A72D38DCD68}"/>
              </a:ext>
            </a:extLst>
          </p:cNvPr>
          <p:cNvSpPr>
            <a:spLocks noChangeArrowheads="1"/>
          </p:cNvSpPr>
          <p:nvPr/>
        </p:nvSpPr>
        <p:spPr bwMode="auto">
          <a:xfrm>
            <a:off x="5334000" y="3101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0027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4"/>
          <a:stretch>
            <a:fillRect/>
          </a:stretch>
        </p:blipFill>
        <p:spPr>
          <a:xfrm>
            <a:off x="1487027" y="1929282"/>
            <a:ext cx="9144793" cy="2359356"/>
          </a:xfrm>
          <a:prstGeom prst="rect">
            <a:avLst/>
          </a:prstGeom>
        </p:spPr>
      </p:pic>
    </p:spTree>
    <p:extLst>
      <p:ext uri="{BB962C8B-B14F-4D97-AF65-F5344CB8AC3E}">
        <p14:creationId xmlns:p14="http://schemas.microsoft.com/office/powerpoint/2010/main" val="4247053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ea typeface="LNTH-LuoLuoNotangYuanTi 1" pitchFamily="2" charset="-128"/>
                <a:cs typeface="LNTH-LuoLuoNotangYuanTi 1" pitchFamily="2" charset="-128"/>
              </a:rPr>
              <a:t>kể</a:t>
            </a:r>
            <a:r>
              <a:rPr kumimoji="0" lang="en-US" sz="6600" b="1" i="0" u="none" strike="noStrike" kern="1200" cap="none" spc="0" normalizeH="0" noProof="0" dirty="0">
                <a:ln>
                  <a:solidFill>
                    <a:srgbClr val="FFFF99"/>
                  </a:solidFill>
                </a:ln>
                <a:solidFill>
                  <a:prstClr val="white"/>
                </a:solidFill>
                <a:effectLst/>
                <a:uLnTx/>
                <a:uFillTx/>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prstClr val="white"/>
                </a:solidFill>
                <a:effectLst/>
                <a:uLnTx/>
                <a:uFillTx/>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ea typeface="LNTH-LuoLuoNotangYuanTi 1" pitchFamily="2" charset="-128"/>
                <a:cs typeface="LNTH-LuoLuoNotangYuanTi 1" pitchFamily="2" charset="-128"/>
              </a:rPr>
              <a:t>kể</a:t>
            </a:r>
            <a:r>
              <a:rPr kumimoji="0" lang="en-US" sz="6600" b="1" i="0" u="none" strike="noStrike" kern="1200" cap="none" spc="0" normalizeH="0" noProof="0" dirty="0">
                <a:ln>
                  <a:solidFill>
                    <a:srgbClr val="FFFF99"/>
                  </a:solidFill>
                </a:ln>
                <a:solidFill>
                  <a:srgbClr val="FF0000"/>
                </a:solidFill>
                <a:effectLst/>
                <a:uLnTx/>
                <a:uFillTx/>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srgbClr val="FF0000"/>
                </a:solidFill>
                <a:effectLst/>
                <a:uLnTx/>
                <a:uFillTx/>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9">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2"/>
          <a:stretch>
            <a:fillRect/>
          </a:stretch>
        </p:blipFill>
        <p:spPr>
          <a:xfrm>
            <a:off x="4257675" y="87181"/>
            <a:ext cx="4371976" cy="1243710"/>
          </a:xfrm>
          <a:prstGeom prst="rect">
            <a:avLst/>
          </a:prstGeom>
        </p:spPr>
      </p:pic>
      <p:pic>
        <p:nvPicPr>
          <p:cNvPr id="22" name="Picture 21">
            <a:extLst>
              <a:ext uri="{FF2B5EF4-FFF2-40B4-BE49-F238E27FC236}">
                <a16:creationId xmlns:a16="http://schemas.microsoft.com/office/drawing/2014/main" id="{4BA8557D-ADF4-0F6D-EEA5-19174D389835}"/>
              </a:ext>
            </a:extLst>
          </p:cNvPr>
          <p:cNvPicPr>
            <a:picLocks noChangeAspect="1"/>
          </p:cNvPicPr>
          <p:nvPr/>
        </p:nvPicPr>
        <p:blipFill>
          <a:blip r:embed="rId3"/>
          <a:stretch>
            <a:fillRect/>
          </a:stretch>
        </p:blipFill>
        <p:spPr>
          <a:xfrm>
            <a:off x="-493064" y="1551095"/>
            <a:ext cx="3603048" cy="4578493"/>
          </a:xfrm>
          <a:prstGeom prst="rect">
            <a:avLst/>
          </a:prstGeom>
        </p:spPr>
      </p:pic>
      <p:grpSp>
        <p:nvGrpSpPr>
          <p:cNvPr id="5" name="Group 4">
            <a:extLst>
              <a:ext uri="{FF2B5EF4-FFF2-40B4-BE49-F238E27FC236}">
                <a16:creationId xmlns:a16="http://schemas.microsoft.com/office/drawing/2014/main" id="{377135D6-B68D-47A0-9998-78FCD34360DA}"/>
              </a:ext>
            </a:extLst>
          </p:cNvPr>
          <p:cNvGrpSpPr/>
          <p:nvPr/>
        </p:nvGrpSpPr>
        <p:grpSpPr>
          <a:xfrm>
            <a:off x="2220146" y="1192807"/>
            <a:ext cx="9242847" cy="5434237"/>
            <a:chOff x="3270072" y="356871"/>
            <a:chExt cx="7751142" cy="5068757"/>
          </a:xfrm>
        </p:grpSpPr>
        <p:pic>
          <p:nvPicPr>
            <p:cNvPr id="6" name="Picture 5" descr="A picture containing text, stationary&#10;&#10;Description automatically generated">
              <a:extLst>
                <a:ext uri="{FF2B5EF4-FFF2-40B4-BE49-F238E27FC236}">
                  <a16:creationId xmlns:a16="http://schemas.microsoft.com/office/drawing/2014/main" id="{E766A9CA-8D36-4824-BCD7-240CF2AA9A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0072" y="356871"/>
              <a:ext cx="7751142" cy="5068757"/>
            </a:xfrm>
            <a:prstGeom prst="rect">
              <a:avLst/>
            </a:prstGeom>
          </p:spPr>
        </p:pic>
        <p:sp>
          <p:nvSpPr>
            <p:cNvPr id="7" name="TextBox 6">
              <a:extLst>
                <a:ext uri="{FF2B5EF4-FFF2-40B4-BE49-F238E27FC236}">
                  <a16:creationId xmlns:a16="http://schemas.microsoft.com/office/drawing/2014/main" id="{036F4CB8-270B-4F40-A732-58E81DE64C90}"/>
                </a:ext>
              </a:extLst>
            </p:cNvPr>
            <p:cNvSpPr txBox="1"/>
            <p:nvPr/>
          </p:nvSpPr>
          <p:spPr>
            <a:xfrm>
              <a:off x="4546683" y="1439549"/>
              <a:ext cx="6096120" cy="23313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Yêu cầu: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Nghe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kể</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chuyện</a:t>
              </a:r>
              <a:endPar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Ghi</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những</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chi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tiết</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quan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trọng</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654CD-549D-77D4-380A-80C2B8A4C17F}"/>
              </a:ext>
            </a:extLst>
          </p:cNvPr>
          <p:cNvPicPr>
            <a:picLocks noChangeAspect="1"/>
          </p:cNvPicPr>
          <p:nvPr/>
        </p:nvPicPr>
        <p:blipFill>
          <a:blip r:embed="rId4"/>
          <a:stretch>
            <a:fillRect/>
          </a:stretch>
        </p:blipFill>
        <p:spPr>
          <a:xfrm>
            <a:off x="4257675" y="87181"/>
            <a:ext cx="4371976" cy="1243710"/>
          </a:xfrm>
          <a:prstGeom prst="rect">
            <a:avLst/>
          </a:prstGeom>
        </p:spPr>
      </p:pic>
      <p:pic>
        <p:nvPicPr>
          <p:cNvPr id="7" name="Kể chuyện_ Bốn anh tài">
            <a:hlinkClick r:id="" action="ppaction://media"/>
            <a:extLst>
              <a:ext uri="{FF2B5EF4-FFF2-40B4-BE49-F238E27FC236}">
                <a16:creationId xmlns:a16="http://schemas.microsoft.com/office/drawing/2014/main" id="{D3CB3958-5494-46B5-C0C2-B572A05A81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7325" y="1403747"/>
            <a:ext cx="9789336" cy="538757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2071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2"/>
          <a:stretch>
            <a:fillRect/>
          </a:stretch>
        </p:blipFill>
        <p:spPr>
          <a:xfrm>
            <a:off x="4257675" y="87181"/>
            <a:ext cx="4371976" cy="1243710"/>
          </a:xfrm>
          <a:prstGeom prst="rect">
            <a:avLst/>
          </a:prstGeom>
        </p:spPr>
      </p:pic>
      <p:pic>
        <p:nvPicPr>
          <p:cNvPr id="22" name="Picture 21">
            <a:extLst>
              <a:ext uri="{FF2B5EF4-FFF2-40B4-BE49-F238E27FC236}">
                <a16:creationId xmlns:a16="http://schemas.microsoft.com/office/drawing/2014/main" id="{4BA8557D-ADF4-0F6D-EEA5-19174D389835}"/>
              </a:ext>
            </a:extLst>
          </p:cNvPr>
          <p:cNvPicPr>
            <a:picLocks noChangeAspect="1"/>
          </p:cNvPicPr>
          <p:nvPr/>
        </p:nvPicPr>
        <p:blipFill>
          <a:blip r:embed="rId3"/>
          <a:stretch>
            <a:fillRect/>
          </a:stretch>
        </p:blipFill>
        <p:spPr>
          <a:xfrm>
            <a:off x="-493064" y="1551095"/>
            <a:ext cx="3603048" cy="4578493"/>
          </a:xfrm>
          <a:prstGeom prst="rect">
            <a:avLst/>
          </a:prstGeom>
        </p:spPr>
      </p:pic>
      <p:pic>
        <p:nvPicPr>
          <p:cNvPr id="3" name="Picture 2">
            <a:extLst>
              <a:ext uri="{FF2B5EF4-FFF2-40B4-BE49-F238E27FC236}">
                <a16:creationId xmlns:a16="http://schemas.microsoft.com/office/drawing/2014/main" id="{FD2ECD78-228B-40E6-A4E2-465E400FF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835" y="1749058"/>
            <a:ext cx="9034396" cy="3831610"/>
          </a:xfrm>
          <a:prstGeom prst="rect">
            <a:avLst/>
          </a:prstGeom>
        </p:spPr>
      </p:pic>
    </p:spTree>
    <p:extLst>
      <p:ext uri="{BB962C8B-B14F-4D97-AF65-F5344CB8AC3E}">
        <p14:creationId xmlns:p14="http://schemas.microsoft.com/office/powerpoint/2010/main" val="1561804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2"/>
          <a:stretch>
            <a:fillRect/>
          </a:stretch>
        </p:blipFill>
        <p:spPr>
          <a:xfrm>
            <a:off x="4257675" y="87181"/>
            <a:ext cx="4371976" cy="1243710"/>
          </a:xfrm>
          <a:prstGeom prst="rect">
            <a:avLst/>
          </a:prstGeom>
        </p:spPr>
      </p:pic>
      <p:pic>
        <p:nvPicPr>
          <p:cNvPr id="22" name="Picture 21">
            <a:extLst>
              <a:ext uri="{FF2B5EF4-FFF2-40B4-BE49-F238E27FC236}">
                <a16:creationId xmlns:a16="http://schemas.microsoft.com/office/drawing/2014/main" id="{4BA8557D-ADF4-0F6D-EEA5-19174D389835}"/>
              </a:ext>
            </a:extLst>
          </p:cNvPr>
          <p:cNvPicPr>
            <a:picLocks noChangeAspect="1"/>
          </p:cNvPicPr>
          <p:nvPr/>
        </p:nvPicPr>
        <p:blipFill>
          <a:blip r:embed="rId3"/>
          <a:stretch>
            <a:fillRect/>
          </a:stretch>
        </p:blipFill>
        <p:spPr>
          <a:xfrm>
            <a:off x="-493064" y="1551095"/>
            <a:ext cx="3603048" cy="4578493"/>
          </a:xfrm>
          <a:prstGeom prst="rect">
            <a:avLst/>
          </a:prstGeom>
        </p:spPr>
      </p:pic>
      <p:pic>
        <p:nvPicPr>
          <p:cNvPr id="4" name="Picture 3">
            <a:extLst>
              <a:ext uri="{FF2B5EF4-FFF2-40B4-BE49-F238E27FC236}">
                <a16:creationId xmlns:a16="http://schemas.microsoft.com/office/drawing/2014/main" id="{3AFF7211-4B5F-4B83-8C18-10820051E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378" y="1571981"/>
            <a:ext cx="9831392" cy="4081220"/>
          </a:xfrm>
          <a:prstGeom prst="rect">
            <a:avLst/>
          </a:prstGeom>
        </p:spPr>
      </p:pic>
    </p:spTree>
    <p:extLst>
      <p:ext uri="{BB962C8B-B14F-4D97-AF65-F5344CB8AC3E}">
        <p14:creationId xmlns:p14="http://schemas.microsoft.com/office/powerpoint/2010/main" val="140122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2"/>
          <a:stretch>
            <a:fillRect/>
          </a:stretch>
        </p:blipFill>
        <p:spPr>
          <a:xfrm>
            <a:off x="4257675" y="87181"/>
            <a:ext cx="4371976" cy="1243710"/>
          </a:xfrm>
          <a:prstGeom prst="rect">
            <a:avLst/>
          </a:prstGeom>
        </p:spPr>
      </p:pic>
      <p:pic>
        <p:nvPicPr>
          <p:cNvPr id="22" name="Picture 21">
            <a:extLst>
              <a:ext uri="{FF2B5EF4-FFF2-40B4-BE49-F238E27FC236}">
                <a16:creationId xmlns:a16="http://schemas.microsoft.com/office/drawing/2014/main" id="{4BA8557D-ADF4-0F6D-EEA5-19174D389835}"/>
              </a:ext>
            </a:extLst>
          </p:cNvPr>
          <p:cNvPicPr>
            <a:picLocks noChangeAspect="1"/>
          </p:cNvPicPr>
          <p:nvPr/>
        </p:nvPicPr>
        <p:blipFill>
          <a:blip r:embed="rId3"/>
          <a:stretch>
            <a:fillRect/>
          </a:stretch>
        </p:blipFill>
        <p:spPr>
          <a:xfrm>
            <a:off x="-493064" y="1551095"/>
            <a:ext cx="3603048" cy="4578493"/>
          </a:xfrm>
          <a:prstGeom prst="rect">
            <a:avLst/>
          </a:prstGeom>
        </p:spPr>
      </p:pic>
      <p:pic>
        <p:nvPicPr>
          <p:cNvPr id="3" name="Picture 2">
            <a:extLst>
              <a:ext uri="{FF2B5EF4-FFF2-40B4-BE49-F238E27FC236}">
                <a16:creationId xmlns:a16="http://schemas.microsoft.com/office/drawing/2014/main" id="{EF2AF1A3-C59B-4812-9538-536D7404C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742" y="1437341"/>
            <a:ext cx="9999349" cy="4805999"/>
          </a:xfrm>
          <a:prstGeom prst="rect">
            <a:avLst/>
          </a:prstGeom>
        </p:spPr>
      </p:pic>
    </p:spTree>
    <p:extLst>
      <p:ext uri="{BB962C8B-B14F-4D97-AF65-F5344CB8AC3E}">
        <p14:creationId xmlns:p14="http://schemas.microsoft.com/office/powerpoint/2010/main" val="682351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2"/>
          <a:stretch>
            <a:fillRect/>
          </a:stretch>
        </p:blipFill>
        <p:spPr>
          <a:xfrm>
            <a:off x="4257675" y="87181"/>
            <a:ext cx="4371976" cy="1243710"/>
          </a:xfrm>
          <a:prstGeom prst="rect">
            <a:avLst/>
          </a:prstGeom>
        </p:spPr>
      </p:pic>
      <p:pic>
        <p:nvPicPr>
          <p:cNvPr id="22" name="Picture 21">
            <a:extLst>
              <a:ext uri="{FF2B5EF4-FFF2-40B4-BE49-F238E27FC236}">
                <a16:creationId xmlns:a16="http://schemas.microsoft.com/office/drawing/2014/main" id="{4BA8557D-ADF4-0F6D-EEA5-19174D389835}"/>
              </a:ext>
            </a:extLst>
          </p:cNvPr>
          <p:cNvPicPr>
            <a:picLocks noChangeAspect="1"/>
          </p:cNvPicPr>
          <p:nvPr/>
        </p:nvPicPr>
        <p:blipFill>
          <a:blip r:embed="rId3"/>
          <a:stretch>
            <a:fillRect/>
          </a:stretch>
        </p:blipFill>
        <p:spPr>
          <a:xfrm>
            <a:off x="-493064" y="1551095"/>
            <a:ext cx="3603048" cy="4578493"/>
          </a:xfrm>
          <a:prstGeom prst="rect">
            <a:avLst/>
          </a:prstGeom>
        </p:spPr>
      </p:pic>
      <p:pic>
        <p:nvPicPr>
          <p:cNvPr id="4" name="Picture 3">
            <a:extLst>
              <a:ext uri="{FF2B5EF4-FFF2-40B4-BE49-F238E27FC236}">
                <a16:creationId xmlns:a16="http://schemas.microsoft.com/office/drawing/2014/main" id="{E4CA2885-72C9-44B6-82C4-42036A09B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512" y="1822307"/>
            <a:ext cx="9276330" cy="4467434"/>
          </a:xfrm>
          <a:prstGeom prst="rect">
            <a:avLst/>
          </a:prstGeom>
        </p:spPr>
      </p:pic>
    </p:spTree>
    <p:extLst>
      <p:ext uri="{BB962C8B-B14F-4D97-AF65-F5344CB8AC3E}">
        <p14:creationId xmlns:p14="http://schemas.microsoft.com/office/powerpoint/2010/main" val="1502174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550</Words>
  <Application>Microsoft Office PowerPoint</Application>
  <PresentationFormat>Widescreen</PresentationFormat>
  <Paragraphs>35</Paragraphs>
  <Slides>29</Slides>
  <Notes>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等线</vt:lpstr>
      <vt:lpstr>Arial</vt:lpstr>
      <vt:lpstr>Calibri</vt:lpstr>
      <vt:lpstr>Calibri Light</vt:lpstr>
      <vt:lpstr>Cambria</vt:lpstr>
      <vt:lpstr>Circle3D</vt:lpstr>
      <vt:lpstr>Tahoma</vt:lpstr>
      <vt:lpstr>UTM Showcard</vt:lpstr>
      <vt:lpstr>UVN Bai Sau Nang</vt:lpstr>
      <vt:lpstr>Victorian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2024-05-09T13:23:07Z</dcterms:created>
  <dcterms:modified xsi:type="dcterms:W3CDTF">2024-05-09T13:25:55Z</dcterms:modified>
</cp:coreProperties>
</file>