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92" r:id="rId3"/>
  </p:sldMasterIdLst>
  <p:notesMasterIdLst>
    <p:notesMasterId r:id="rId23"/>
  </p:notesMasterIdLst>
  <p:sldIdLst>
    <p:sldId id="256" r:id="rId4"/>
    <p:sldId id="318" r:id="rId5"/>
    <p:sldId id="272" r:id="rId6"/>
    <p:sldId id="257" r:id="rId7"/>
    <p:sldId id="274" r:id="rId8"/>
    <p:sldId id="296" r:id="rId9"/>
    <p:sldId id="297" r:id="rId10"/>
    <p:sldId id="298" r:id="rId11"/>
    <p:sldId id="299" r:id="rId12"/>
    <p:sldId id="302" r:id="rId13"/>
    <p:sldId id="303" r:id="rId14"/>
    <p:sldId id="304" r:id="rId15"/>
    <p:sldId id="305" r:id="rId16"/>
    <p:sldId id="313" r:id="rId17"/>
    <p:sldId id="311" r:id="rId18"/>
    <p:sldId id="314" r:id="rId19"/>
    <p:sldId id="315" r:id="rId20"/>
    <p:sldId id="317" r:id="rId21"/>
    <p:sldId id="265" r:id="rId22"/>
  </p:sldIdLst>
  <p:sldSz cx="18288000" cy="10287000"/>
  <p:notesSz cx="6858000" cy="9144000"/>
  <p:embeddedFontLst>
    <p:embeddedFont>
      <p:font typeface="Josefin Slab Thin" panose="020B0604020202020204" charset="0"/>
      <p:regular r:id="rId24"/>
      <p:italic r:id="rId25"/>
    </p:embeddedFont>
    <p:embeddedFont>
      <p:font typeface="Roboto Condensed Light" panose="020B0604020202020204" charset="0"/>
      <p:regular r:id="rId26"/>
      <p:italic r:id="rId27"/>
    </p:embeddedFont>
    <p:embeddedFont>
      <p:font typeface="Black Han Sans" panose="020B0604020202020204" charset="0"/>
      <p:regular r:id="rId28"/>
    </p:embeddedFont>
    <p:embeddedFont>
      <p:font typeface="Josefin Slab" panose="020B0604020202020204" charset="0"/>
      <p:regular r:id="rId29"/>
      <p:bold r:id="rId30"/>
      <p:italic r:id="rId31"/>
      <p:boldItalic r:id="rId32"/>
    </p:embeddedFont>
    <p:embeddedFont>
      <p:font typeface="Cambria Math" panose="02040503050406030204" pitchFamily="18" charset="0"/>
      <p:regular r:id="rId33"/>
    </p:embeddedFont>
    <p:embeddedFont>
      <p:font typeface="Bebas Neue" panose="020B0604020202020204" charset="0"/>
      <p:regular r:id="rId34"/>
    </p:embeddedFont>
    <p:embeddedFont>
      <p:font typeface="Titan One" panose="020B0604020202020204" charset="0"/>
      <p:regular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0"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DCDB"/>
    <a:srgbClr val="FFF9EC"/>
    <a:srgbClr val="FFCC66"/>
    <a:srgbClr val="FEF8CE"/>
    <a:srgbClr val="BAE18F"/>
    <a:srgbClr val="A7D5E5"/>
    <a:srgbClr val="FFFF66"/>
    <a:srgbClr val="FDFDE9"/>
    <a:srgbClr val="E2B0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05" autoAdjust="0"/>
    <p:restoredTop sz="94622" autoAdjust="0"/>
  </p:normalViewPr>
  <p:slideViewPr>
    <p:cSldViewPr>
      <p:cViewPr varScale="1">
        <p:scale>
          <a:sx n="49" d="100"/>
          <a:sy n="49" d="100"/>
        </p:scale>
        <p:origin x="618" y="66"/>
      </p:cViewPr>
      <p:guideLst>
        <p:guide orient="horz" pos="6480"/>
        <p:guide/>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456CB-11A8-48BE-AE54-B5F6944ED9E0}" type="datetimeFigureOut">
              <a:rPr lang="en-US" smtClean="0"/>
              <a:pPr/>
              <a:t>7/5/2024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7BB7F-972C-4A37-924F-0D8325091F4E}" type="slidenum">
              <a:rPr lang="en-US" smtClean="0"/>
              <a:pPr/>
              <a:t>‹#›</a:t>
            </a:fld>
            <a:endParaRPr lang="en-US"/>
          </a:p>
        </p:txBody>
      </p:sp>
    </p:spTree>
    <p:extLst>
      <p:ext uri="{BB962C8B-B14F-4D97-AF65-F5344CB8AC3E}">
        <p14:creationId xmlns:p14="http://schemas.microsoft.com/office/powerpoint/2010/main" val="362602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e4b7ac326b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 name="Google Shape;10;p2"/>
          <p:cNvSpPr txBox="1">
            <a:spLocks noGrp="1"/>
          </p:cNvSpPr>
          <p:nvPr>
            <p:ph type="ctrTitle"/>
          </p:nvPr>
        </p:nvSpPr>
        <p:spPr>
          <a:xfrm>
            <a:off x="3669900" y="2256600"/>
            <a:ext cx="10948200" cy="49548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17000" b="1">
                <a:latin typeface="Black Han Sans"/>
                <a:ea typeface="Black Han Sans"/>
                <a:cs typeface="Black Han Sans"/>
                <a:sym typeface="Black Han Sans"/>
              </a:defRPr>
            </a:lvl1pPr>
            <a:lvl2pPr lvl="1" algn="ctr">
              <a:spcBef>
                <a:spcPts val="0"/>
              </a:spcBef>
              <a:spcAft>
                <a:spcPts val="0"/>
              </a:spcAft>
              <a:buClr>
                <a:srgbClr val="191919"/>
              </a:buClr>
              <a:buSzPts val="5200"/>
              <a:buNone/>
              <a:defRPr sz="10400">
                <a:solidFill>
                  <a:srgbClr val="191919"/>
                </a:solidFill>
              </a:defRPr>
            </a:lvl2pPr>
            <a:lvl3pPr lvl="2" algn="ctr">
              <a:spcBef>
                <a:spcPts val="0"/>
              </a:spcBef>
              <a:spcAft>
                <a:spcPts val="0"/>
              </a:spcAft>
              <a:buClr>
                <a:srgbClr val="191919"/>
              </a:buClr>
              <a:buSzPts val="5200"/>
              <a:buNone/>
              <a:defRPr sz="10400">
                <a:solidFill>
                  <a:srgbClr val="191919"/>
                </a:solidFill>
              </a:defRPr>
            </a:lvl3pPr>
            <a:lvl4pPr lvl="3" algn="ctr">
              <a:spcBef>
                <a:spcPts val="0"/>
              </a:spcBef>
              <a:spcAft>
                <a:spcPts val="0"/>
              </a:spcAft>
              <a:buClr>
                <a:srgbClr val="191919"/>
              </a:buClr>
              <a:buSzPts val="5200"/>
              <a:buNone/>
              <a:defRPr sz="10400">
                <a:solidFill>
                  <a:srgbClr val="191919"/>
                </a:solidFill>
              </a:defRPr>
            </a:lvl4pPr>
            <a:lvl5pPr lvl="4" algn="ctr">
              <a:spcBef>
                <a:spcPts val="0"/>
              </a:spcBef>
              <a:spcAft>
                <a:spcPts val="0"/>
              </a:spcAft>
              <a:buClr>
                <a:srgbClr val="191919"/>
              </a:buClr>
              <a:buSzPts val="5200"/>
              <a:buNone/>
              <a:defRPr sz="10400">
                <a:solidFill>
                  <a:srgbClr val="191919"/>
                </a:solidFill>
              </a:defRPr>
            </a:lvl5pPr>
            <a:lvl6pPr lvl="5" algn="ctr">
              <a:spcBef>
                <a:spcPts val="0"/>
              </a:spcBef>
              <a:spcAft>
                <a:spcPts val="0"/>
              </a:spcAft>
              <a:buClr>
                <a:srgbClr val="191919"/>
              </a:buClr>
              <a:buSzPts val="5200"/>
              <a:buNone/>
              <a:defRPr sz="10400">
                <a:solidFill>
                  <a:srgbClr val="191919"/>
                </a:solidFill>
              </a:defRPr>
            </a:lvl6pPr>
            <a:lvl7pPr lvl="6" algn="ctr">
              <a:spcBef>
                <a:spcPts val="0"/>
              </a:spcBef>
              <a:spcAft>
                <a:spcPts val="0"/>
              </a:spcAft>
              <a:buClr>
                <a:srgbClr val="191919"/>
              </a:buClr>
              <a:buSzPts val="5200"/>
              <a:buNone/>
              <a:defRPr sz="10400">
                <a:solidFill>
                  <a:srgbClr val="191919"/>
                </a:solidFill>
              </a:defRPr>
            </a:lvl7pPr>
            <a:lvl8pPr lvl="7" algn="ctr">
              <a:spcBef>
                <a:spcPts val="0"/>
              </a:spcBef>
              <a:spcAft>
                <a:spcPts val="0"/>
              </a:spcAft>
              <a:buClr>
                <a:srgbClr val="191919"/>
              </a:buClr>
              <a:buSzPts val="5200"/>
              <a:buNone/>
              <a:defRPr sz="10400">
                <a:solidFill>
                  <a:srgbClr val="191919"/>
                </a:solidFill>
              </a:defRPr>
            </a:lvl8pPr>
            <a:lvl9pPr lvl="8" algn="ctr">
              <a:spcBef>
                <a:spcPts val="0"/>
              </a:spcBef>
              <a:spcAft>
                <a:spcPts val="0"/>
              </a:spcAft>
              <a:buClr>
                <a:srgbClr val="191919"/>
              </a:buClr>
              <a:buSzPts val="5200"/>
              <a:buNone/>
              <a:defRPr sz="10400">
                <a:solidFill>
                  <a:srgbClr val="191919"/>
                </a:solidFill>
              </a:defRPr>
            </a:lvl9pPr>
          </a:lstStyle>
          <a:p>
            <a:endParaRPr/>
          </a:p>
        </p:txBody>
      </p:sp>
      <p:sp>
        <p:nvSpPr>
          <p:cNvPr id="11" name="Google Shape;11;p2"/>
          <p:cNvSpPr txBox="1">
            <a:spLocks noGrp="1"/>
          </p:cNvSpPr>
          <p:nvPr>
            <p:ph type="subTitle" idx="1"/>
          </p:nvPr>
        </p:nvSpPr>
        <p:spPr>
          <a:xfrm>
            <a:off x="4376700" y="7211400"/>
            <a:ext cx="9534600" cy="819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3600"/>
            </a:lvl1pPr>
            <a:lvl2pPr lvl="1" algn="ctr">
              <a:lnSpc>
                <a:spcPct val="100000"/>
              </a:lnSpc>
              <a:spcBef>
                <a:spcPts val="0"/>
              </a:spcBef>
              <a:spcAft>
                <a:spcPts val="0"/>
              </a:spcAft>
              <a:buSzPts val="1800"/>
              <a:buNone/>
              <a:defRPr sz="3600"/>
            </a:lvl2pPr>
            <a:lvl3pPr lvl="2" algn="ctr">
              <a:lnSpc>
                <a:spcPct val="100000"/>
              </a:lnSpc>
              <a:spcBef>
                <a:spcPts val="0"/>
              </a:spcBef>
              <a:spcAft>
                <a:spcPts val="0"/>
              </a:spcAft>
              <a:buSzPts val="1800"/>
              <a:buNone/>
              <a:defRPr sz="3600"/>
            </a:lvl3pPr>
            <a:lvl4pPr lvl="3" algn="ctr">
              <a:lnSpc>
                <a:spcPct val="100000"/>
              </a:lnSpc>
              <a:spcBef>
                <a:spcPts val="0"/>
              </a:spcBef>
              <a:spcAft>
                <a:spcPts val="0"/>
              </a:spcAft>
              <a:buSzPts val="1800"/>
              <a:buNone/>
              <a:defRPr sz="3600"/>
            </a:lvl4pPr>
            <a:lvl5pPr lvl="4" algn="ctr">
              <a:lnSpc>
                <a:spcPct val="100000"/>
              </a:lnSpc>
              <a:spcBef>
                <a:spcPts val="0"/>
              </a:spcBef>
              <a:spcAft>
                <a:spcPts val="0"/>
              </a:spcAft>
              <a:buSzPts val="1800"/>
              <a:buNone/>
              <a:defRPr sz="3600"/>
            </a:lvl5pPr>
            <a:lvl6pPr lvl="5" algn="ctr">
              <a:lnSpc>
                <a:spcPct val="100000"/>
              </a:lnSpc>
              <a:spcBef>
                <a:spcPts val="0"/>
              </a:spcBef>
              <a:spcAft>
                <a:spcPts val="0"/>
              </a:spcAft>
              <a:buSzPts val="1800"/>
              <a:buNone/>
              <a:defRPr sz="3600"/>
            </a:lvl6pPr>
            <a:lvl7pPr lvl="6" algn="ctr">
              <a:lnSpc>
                <a:spcPct val="100000"/>
              </a:lnSpc>
              <a:spcBef>
                <a:spcPts val="0"/>
              </a:spcBef>
              <a:spcAft>
                <a:spcPts val="0"/>
              </a:spcAft>
              <a:buSzPts val="1800"/>
              <a:buNone/>
              <a:defRPr sz="3600"/>
            </a:lvl7pPr>
            <a:lvl8pPr lvl="7" algn="ctr">
              <a:lnSpc>
                <a:spcPct val="100000"/>
              </a:lnSpc>
              <a:spcBef>
                <a:spcPts val="0"/>
              </a:spcBef>
              <a:spcAft>
                <a:spcPts val="0"/>
              </a:spcAft>
              <a:buSzPts val="1800"/>
              <a:buNone/>
              <a:defRPr sz="3600"/>
            </a:lvl8pPr>
            <a:lvl9pPr lvl="8" algn="ctr">
              <a:lnSpc>
                <a:spcPct val="100000"/>
              </a:lnSpc>
              <a:spcBef>
                <a:spcPts val="0"/>
              </a:spcBef>
              <a:spcAft>
                <a:spcPts val="0"/>
              </a:spcAft>
              <a:buSzPts val="1800"/>
              <a:buNone/>
              <a:defRPr sz="3600"/>
            </a:lvl9pPr>
          </a:lstStyle>
          <a:p>
            <a:endParaRPr/>
          </a:p>
        </p:txBody>
      </p:sp>
      <p:sp>
        <p:nvSpPr>
          <p:cNvPr id="12" name="Google Shape;12;p2"/>
          <p:cNvSpPr/>
          <p:nvPr/>
        </p:nvSpPr>
        <p:spPr>
          <a:xfrm>
            <a:off x="12659561" y="2099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3" name="Google Shape;13;p2"/>
          <p:cNvSpPr/>
          <p:nvPr/>
        </p:nvSpPr>
        <p:spPr>
          <a:xfrm>
            <a:off x="16277259" y="95968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952644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3"/>
          <p:cNvSpPr/>
          <p:nvPr/>
        </p:nvSpPr>
        <p:spPr>
          <a:xfrm>
            <a:off x="1028650" y="1912250"/>
            <a:ext cx="7511400" cy="62256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6" name="Google Shape;16;p3"/>
          <p:cNvSpPr txBox="1">
            <a:spLocks noGrp="1"/>
          </p:cNvSpPr>
          <p:nvPr>
            <p:ph type="title"/>
          </p:nvPr>
        </p:nvSpPr>
        <p:spPr>
          <a:xfrm>
            <a:off x="1509750" y="4458050"/>
            <a:ext cx="6127800" cy="113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4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17" name="Google Shape;17;p3"/>
          <p:cNvSpPr txBox="1">
            <a:spLocks noGrp="1"/>
          </p:cNvSpPr>
          <p:nvPr>
            <p:ph type="title" idx="2" hasCustomPrompt="1"/>
          </p:nvPr>
        </p:nvSpPr>
        <p:spPr>
          <a:xfrm>
            <a:off x="1509750" y="2438800"/>
            <a:ext cx="3443400" cy="168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16800">
                <a:solidFill>
                  <a:schemeClr val="accent5"/>
                </a:solidFill>
              </a:defRPr>
            </a:lvl1pPr>
            <a:lvl2pPr lvl="1" algn="ctr" rtl="0">
              <a:spcBef>
                <a:spcPts val="0"/>
              </a:spcBef>
              <a:spcAft>
                <a:spcPts val="0"/>
              </a:spcAft>
              <a:buSzPts val="6000"/>
              <a:buNone/>
              <a:defRPr sz="12000"/>
            </a:lvl2pPr>
            <a:lvl3pPr lvl="2" algn="ctr" rtl="0">
              <a:spcBef>
                <a:spcPts val="0"/>
              </a:spcBef>
              <a:spcAft>
                <a:spcPts val="0"/>
              </a:spcAft>
              <a:buSzPts val="6000"/>
              <a:buNone/>
              <a:defRPr sz="12000"/>
            </a:lvl3pPr>
            <a:lvl4pPr lvl="3" algn="ctr" rtl="0">
              <a:spcBef>
                <a:spcPts val="0"/>
              </a:spcBef>
              <a:spcAft>
                <a:spcPts val="0"/>
              </a:spcAft>
              <a:buSzPts val="6000"/>
              <a:buNone/>
              <a:defRPr sz="12000"/>
            </a:lvl4pPr>
            <a:lvl5pPr lvl="4" algn="ctr" rtl="0">
              <a:spcBef>
                <a:spcPts val="0"/>
              </a:spcBef>
              <a:spcAft>
                <a:spcPts val="0"/>
              </a:spcAft>
              <a:buSzPts val="6000"/>
              <a:buNone/>
              <a:defRPr sz="12000"/>
            </a:lvl5pPr>
            <a:lvl6pPr lvl="5" algn="ctr" rtl="0">
              <a:spcBef>
                <a:spcPts val="0"/>
              </a:spcBef>
              <a:spcAft>
                <a:spcPts val="0"/>
              </a:spcAft>
              <a:buSzPts val="6000"/>
              <a:buNone/>
              <a:defRPr sz="12000"/>
            </a:lvl6pPr>
            <a:lvl7pPr lvl="6" algn="ctr" rtl="0">
              <a:spcBef>
                <a:spcPts val="0"/>
              </a:spcBef>
              <a:spcAft>
                <a:spcPts val="0"/>
              </a:spcAft>
              <a:buSzPts val="6000"/>
              <a:buNone/>
              <a:defRPr sz="12000"/>
            </a:lvl7pPr>
            <a:lvl8pPr lvl="7" algn="ctr" rtl="0">
              <a:spcBef>
                <a:spcPts val="0"/>
              </a:spcBef>
              <a:spcAft>
                <a:spcPts val="0"/>
              </a:spcAft>
              <a:buSzPts val="6000"/>
              <a:buNone/>
              <a:defRPr sz="12000"/>
            </a:lvl8pPr>
            <a:lvl9pPr lvl="8" algn="ctr" rtl="0">
              <a:spcBef>
                <a:spcPts val="0"/>
              </a:spcBef>
              <a:spcAft>
                <a:spcPts val="0"/>
              </a:spcAft>
              <a:buSzPts val="6000"/>
              <a:buNone/>
              <a:defRPr sz="12000"/>
            </a:lvl9pPr>
          </a:lstStyle>
          <a:p>
            <a:r>
              <a:t>xx%</a:t>
            </a:r>
          </a:p>
        </p:txBody>
      </p:sp>
      <p:sp>
        <p:nvSpPr>
          <p:cNvPr id="18" name="Google Shape;18;p3"/>
          <p:cNvSpPr txBox="1">
            <a:spLocks noGrp="1"/>
          </p:cNvSpPr>
          <p:nvPr>
            <p:ph type="subTitle" idx="1"/>
          </p:nvPr>
        </p:nvSpPr>
        <p:spPr>
          <a:xfrm>
            <a:off x="1509750" y="5927700"/>
            <a:ext cx="5851800" cy="142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3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 name="Google Shape;19;p3"/>
          <p:cNvSpPr/>
          <p:nvPr/>
        </p:nvSpPr>
        <p:spPr>
          <a:xfrm>
            <a:off x="8346455" y="7685861"/>
            <a:ext cx="338318" cy="333578"/>
          </a:xfrm>
          <a:custGeom>
            <a:avLst/>
            <a:gdLst/>
            <a:ahLst/>
            <a:cxnLst/>
            <a:rect l="l" t="t" r="r" b="b"/>
            <a:pathLst>
              <a:path w="3426" h="3378" extrusionOk="0">
                <a:moveTo>
                  <a:pt x="1713" y="1"/>
                </a:moveTo>
                <a:cubicBezTo>
                  <a:pt x="1670" y="1"/>
                  <a:pt x="1627" y="22"/>
                  <a:pt x="1604" y="65"/>
                </a:cubicBezTo>
                <a:lnTo>
                  <a:pt x="1087" y="1011"/>
                </a:lnTo>
                <a:cubicBezTo>
                  <a:pt x="1076" y="1033"/>
                  <a:pt x="1060" y="1050"/>
                  <a:pt x="1038" y="1060"/>
                </a:cubicBezTo>
                <a:lnTo>
                  <a:pt x="93" y="1582"/>
                </a:lnTo>
                <a:cubicBezTo>
                  <a:pt x="1" y="1631"/>
                  <a:pt x="1" y="1753"/>
                  <a:pt x="93" y="1802"/>
                </a:cubicBezTo>
                <a:lnTo>
                  <a:pt x="1038" y="2319"/>
                </a:lnTo>
                <a:cubicBezTo>
                  <a:pt x="1060" y="2329"/>
                  <a:pt x="1076" y="2346"/>
                  <a:pt x="1087" y="2366"/>
                </a:cubicBezTo>
                <a:lnTo>
                  <a:pt x="1604" y="3313"/>
                </a:lnTo>
                <a:cubicBezTo>
                  <a:pt x="1627" y="3356"/>
                  <a:pt x="1670" y="3377"/>
                  <a:pt x="1713" y="3377"/>
                </a:cubicBezTo>
                <a:cubicBezTo>
                  <a:pt x="1757" y="3377"/>
                  <a:pt x="1800" y="3356"/>
                  <a:pt x="1824" y="3313"/>
                </a:cubicBezTo>
                <a:lnTo>
                  <a:pt x="2346" y="2366"/>
                </a:lnTo>
                <a:cubicBezTo>
                  <a:pt x="2356" y="2346"/>
                  <a:pt x="2373" y="2329"/>
                  <a:pt x="2393" y="2319"/>
                </a:cubicBezTo>
                <a:lnTo>
                  <a:pt x="3341" y="1802"/>
                </a:lnTo>
                <a:cubicBezTo>
                  <a:pt x="3426" y="1753"/>
                  <a:pt x="3426" y="1631"/>
                  <a:pt x="3341" y="1582"/>
                </a:cubicBezTo>
                <a:lnTo>
                  <a:pt x="2393" y="1060"/>
                </a:lnTo>
                <a:cubicBezTo>
                  <a:pt x="2373" y="1050"/>
                  <a:pt x="2356" y="1033"/>
                  <a:pt x="2346" y="1011"/>
                </a:cubicBezTo>
                <a:lnTo>
                  <a:pt x="1824" y="65"/>
                </a:lnTo>
                <a:cubicBezTo>
                  <a:pt x="1800" y="22"/>
                  <a:pt x="1757" y="1"/>
                  <a:pt x="1713"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0" name="Google Shape;20;p3"/>
          <p:cNvSpPr/>
          <p:nvPr/>
        </p:nvSpPr>
        <p:spPr>
          <a:xfrm>
            <a:off x="8346461" y="17630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1" name="Google Shape;21;p3"/>
          <p:cNvSpPr/>
          <p:nvPr/>
        </p:nvSpPr>
        <p:spPr>
          <a:xfrm>
            <a:off x="14941727" y="95257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2" name="Google Shape;22;p3"/>
          <p:cNvSpPr/>
          <p:nvPr/>
        </p:nvSpPr>
        <p:spPr>
          <a:xfrm>
            <a:off x="16788909" y="56300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 name="Google Shape;23;p3"/>
          <p:cNvSpPr/>
          <p:nvPr/>
        </p:nvSpPr>
        <p:spPr>
          <a:xfrm>
            <a:off x="3260409" y="95257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 name="Google Shape;24;p3"/>
          <p:cNvSpPr/>
          <p:nvPr/>
        </p:nvSpPr>
        <p:spPr>
          <a:xfrm>
            <a:off x="832235" y="67430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5" name="Google Shape;25;p3"/>
          <p:cNvSpPr/>
          <p:nvPr/>
        </p:nvSpPr>
        <p:spPr>
          <a:xfrm>
            <a:off x="2379111" y="815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6" name="Google Shape;26;p3"/>
          <p:cNvSpPr/>
          <p:nvPr/>
        </p:nvSpPr>
        <p:spPr>
          <a:xfrm>
            <a:off x="16661395" y="9998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049611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5"/>
        <p:cNvGrpSpPr/>
        <p:nvPr/>
      </p:nvGrpSpPr>
      <p:grpSpPr>
        <a:xfrm>
          <a:off x="0" y="0"/>
          <a:ext cx="0" cy="0"/>
          <a:chOff x="0" y="0"/>
          <a:chExt cx="0" cy="0"/>
        </a:xfrm>
      </p:grpSpPr>
      <p:sp>
        <p:nvSpPr>
          <p:cNvPr id="36" name="Google Shape;36;p5"/>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 name="Google Shape;37;p5"/>
          <p:cNvSpPr txBox="1">
            <a:spLocks noGrp="1"/>
          </p:cNvSpPr>
          <p:nvPr>
            <p:ph type="subTitle" idx="1"/>
          </p:nvPr>
        </p:nvSpPr>
        <p:spPr>
          <a:xfrm>
            <a:off x="2585600" y="4987100"/>
            <a:ext cx="5168400" cy="69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3800">
                <a:solidFill>
                  <a:schemeClr val="accent5"/>
                </a:solidFill>
                <a:latin typeface="Black Han Sans"/>
                <a:ea typeface="Black Han Sans"/>
                <a:cs typeface="Black Han Sans"/>
                <a:sym typeface="Black Han Sans"/>
              </a:defRPr>
            </a:lvl1pPr>
            <a:lvl2pPr lvl="1" algn="ctr">
              <a:lnSpc>
                <a:spcPct val="100000"/>
              </a:lnSpc>
              <a:spcBef>
                <a:spcPts val="0"/>
              </a:spcBef>
              <a:spcAft>
                <a:spcPts val="0"/>
              </a:spcAft>
              <a:buSzPts val="2500"/>
              <a:buFont typeface="Bebas Neue"/>
              <a:buNone/>
              <a:defRPr sz="50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50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50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50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50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50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50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5000">
                <a:latin typeface="Bebas Neue"/>
                <a:ea typeface="Bebas Neue"/>
                <a:cs typeface="Bebas Neue"/>
                <a:sym typeface="Bebas Neue"/>
              </a:defRPr>
            </a:lvl9pPr>
          </a:lstStyle>
          <a:p>
            <a:endParaRPr/>
          </a:p>
        </p:txBody>
      </p:sp>
      <p:sp>
        <p:nvSpPr>
          <p:cNvPr id="38" name="Google Shape;38;p5"/>
          <p:cNvSpPr txBox="1">
            <a:spLocks noGrp="1"/>
          </p:cNvSpPr>
          <p:nvPr>
            <p:ph type="subTitle" idx="2"/>
          </p:nvPr>
        </p:nvSpPr>
        <p:spPr>
          <a:xfrm>
            <a:off x="2357600" y="5681900"/>
            <a:ext cx="5624400" cy="245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title"/>
          </p:nvPr>
        </p:nvSpPr>
        <p:spPr>
          <a:xfrm>
            <a:off x="1440000" y="890050"/>
            <a:ext cx="15408000" cy="11454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0" name="Google Shape;40;p5"/>
          <p:cNvSpPr txBox="1">
            <a:spLocks noGrp="1"/>
          </p:cNvSpPr>
          <p:nvPr>
            <p:ph type="subTitle" idx="3"/>
          </p:nvPr>
        </p:nvSpPr>
        <p:spPr>
          <a:xfrm>
            <a:off x="10534000" y="4987100"/>
            <a:ext cx="5168400" cy="69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800">
                <a:latin typeface="Black Han Sans"/>
                <a:ea typeface="Black Han Sans"/>
                <a:cs typeface="Black Han Sans"/>
                <a:sym typeface="Black Han Sans"/>
              </a:defRPr>
            </a:lvl1pPr>
            <a:lvl2pPr lvl="1" algn="ctr" rtl="0">
              <a:lnSpc>
                <a:spcPct val="100000"/>
              </a:lnSpc>
              <a:spcBef>
                <a:spcPts val="0"/>
              </a:spcBef>
              <a:spcAft>
                <a:spcPts val="0"/>
              </a:spcAft>
              <a:buSzPts val="2500"/>
              <a:buFont typeface="Bebas Neue"/>
              <a:buNone/>
              <a:defRPr sz="50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50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50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50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50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50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50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5000">
                <a:latin typeface="Bebas Neue"/>
                <a:ea typeface="Bebas Neue"/>
                <a:cs typeface="Bebas Neue"/>
                <a:sym typeface="Bebas Neue"/>
              </a:defRPr>
            </a:lvl9pPr>
          </a:lstStyle>
          <a:p>
            <a:endParaRPr/>
          </a:p>
        </p:txBody>
      </p:sp>
      <p:sp>
        <p:nvSpPr>
          <p:cNvPr id="41" name="Google Shape;41;p5"/>
          <p:cNvSpPr txBox="1">
            <a:spLocks noGrp="1"/>
          </p:cNvSpPr>
          <p:nvPr>
            <p:ph type="subTitle" idx="4"/>
          </p:nvPr>
        </p:nvSpPr>
        <p:spPr>
          <a:xfrm>
            <a:off x="10306050" y="5681900"/>
            <a:ext cx="5624400" cy="245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 name="Google Shape;42;p5"/>
          <p:cNvSpPr/>
          <p:nvPr/>
        </p:nvSpPr>
        <p:spPr>
          <a:xfrm>
            <a:off x="16464961" y="6821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3" name="Google Shape;43;p5"/>
          <p:cNvSpPr/>
          <p:nvPr/>
        </p:nvSpPr>
        <p:spPr>
          <a:xfrm>
            <a:off x="832245" y="85625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4" name="Google Shape;44;p5"/>
          <p:cNvSpPr/>
          <p:nvPr/>
        </p:nvSpPr>
        <p:spPr>
          <a:xfrm>
            <a:off x="12891827" y="9217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5" name="Google Shape;45;p5"/>
          <p:cNvSpPr/>
          <p:nvPr/>
        </p:nvSpPr>
        <p:spPr>
          <a:xfrm>
            <a:off x="17031759" y="43316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6" name="Google Shape;46;p5"/>
          <p:cNvSpPr/>
          <p:nvPr/>
        </p:nvSpPr>
        <p:spPr>
          <a:xfrm>
            <a:off x="1648761" y="2943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7" name="Google Shape;47;p5"/>
          <p:cNvSpPr/>
          <p:nvPr/>
        </p:nvSpPr>
        <p:spPr>
          <a:xfrm>
            <a:off x="15829519" y="80936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8" name="Google Shape;48;p5"/>
          <p:cNvSpPr/>
          <p:nvPr/>
        </p:nvSpPr>
        <p:spPr>
          <a:xfrm>
            <a:off x="5790745" y="96048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508437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6"/>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51" name="Google Shape;51;p6"/>
          <p:cNvSpPr txBox="1">
            <a:spLocks noGrp="1"/>
          </p:cNvSpPr>
          <p:nvPr>
            <p:ph type="title"/>
          </p:nvPr>
        </p:nvSpPr>
        <p:spPr>
          <a:xfrm>
            <a:off x="1440000" y="890050"/>
            <a:ext cx="15408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grpSp>
        <p:nvGrpSpPr>
          <p:cNvPr id="52" name="Google Shape;52;p6"/>
          <p:cNvGrpSpPr/>
          <p:nvPr/>
        </p:nvGrpSpPr>
        <p:grpSpPr>
          <a:xfrm>
            <a:off x="16692788" y="8586483"/>
            <a:ext cx="1133632" cy="1004790"/>
            <a:chOff x="7225244" y="1235391"/>
            <a:chExt cx="566816" cy="502395"/>
          </a:xfrm>
        </p:grpSpPr>
        <p:sp>
          <p:nvSpPr>
            <p:cNvPr id="53" name="Google Shape;53;p6"/>
            <p:cNvSpPr/>
            <p:nvPr/>
          </p:nvSpPr>
          <p:spPr>
            <a:xfrm>
              <a:off x="7225244" y="1235391"/>
              <a:ext cx="566816" cy="502395"/>
            </a:xfrm>
            <a:custGeom>
              <a:avLst/>
              <a:gdLst/>
              <a:ahLst/>
              <a:cxnLst/>
              <a:rect l="l" t="t" r="r" b="b"/>
              <a:pathLst>
                <a:path w="10620" h="9413" extrusionOk="0">
                  <a:moveTo>
                    <a:pt x="1691" y="1"/>
                  </a:moveTo>
                  <a:cubicBezTo>
                    <a:pt x="1352" y="1"/>
                    <a:pt x="1077" y="91"/>
                    <a:pt x="887" y="281"/>
                  </a:cubicBezTo>
                  <a:cubicBezTo>
                    <a:pt x="0" y="1163"/>
                    <a:pt x="1269" y="3862"/>
                    <a:pt x="3710" y="6309"/>
                  </a:cubicBezTo>
                  <a:cubicBezTo>
                    <a:pt x="5627" y="8222"/>
                    <a:pt x="7697" y="9412"/>
                    <a:pt x="8929" y="9412"/>
                  </a:cubicBezTo>
                  <a:cubicBezTo>
                    <a:pt x="9269" y="9412"/>
                    <a:pt x="9545" y="9322"/>
                    <a:pt x="9737" y="9131"/>
                  </a:cubicBezTo>
                  <a:cubicBezTo>
                    <a:pt x="10619" y="8250"/>
                    <a:pt x="9356" y="5550"/>
                    <a:pt x="6909" y="3110"/>
                  </a:cubicBezTo>
                  <a:cubicBezTo>
                    <a:pt x="4995" y="1192"/>
                    <a:pt x="2922" y="1"/>
                    <a:pt x="1691"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 name="Google Shape;54;p6"/>
            <p:cNvSpPr/>
            <p:nvPr/>
          </p:nvSpPr>
          <p:spPr>
            <a:xfrm>
              <a:off x="7225244" y="1235391"/>
              <a:ext cx="566816" cy="502395"/>
            </a:xfrm>
            <a:custGeom>
              <a:avLst/>
              <a:gdLst/>
              <a:ahLst/>
              <a:cxnLst/>
              <a:rect l="l" t="t" r="r" b="b"/>
              <a:pathLst>
                <a:path w="10620" h="9413" extrusionOk="0">
                  <a:moveTo>
                    <a:pt x="8930" y="1"/>
                  </a:moveTo>
                  <a:cubicBezTo>
                    <a:pt x="7698" y="1"/>
                    <a:pt x="5628" y="1192"/>
                    <a:pt x="3710" y="3110"/>
                  </a:cubicBezTo>
                  <a:cubicBezTo>
                    <a:pt x="1269" y="5550"/>
                    <a:pt x="0" y="8250"/>
                    <a:pt x="887" y="9131"/>
                  </a:cubicBezTo>
                  <a:cubicBezTo>
                    <a:pt x="1077" y="9322"/>
                    <a:pt x="1353" y="9412"/>
                    <a:pt x="1692" y="9412"/>
                  </a:cubicBezTo>
                  <a:cubicBezTo>
                    <a:pt x="2923" y="9412"/>
                    <a:pt x="4996" y="8222"/>
                    <a:pt x="6909" y="6309"/>
                  </a:cubicBezTo>
                  <a:cubicBezTo>
                    <a:pt x="9356" y="3862"/>
                    <a:pt x="10619" y="1163"/>
                    <a:pt x="9737" y="281"/>
                  </a:cubicBezTo>
                  <a:cubicBezTo>
                    <a:pt x="9545" y="91"/>
                    <a:pt x="9269" y="1"/>
                    <a:pt x="8930"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55" name="Google Shape;55;p6"/>
          <p:cNvSpPr/>
          <p:nvPr/>
        </p:nvSpPr>
        <p:spPr>
          <a:xfrm>
            <a:off x="13822455" y="9261611"/>
            <a:ext cx="338318" cy="333578"/>
          </a:xfrm>
          <a:custGeom>
            <a:avLst/>
            <a:gdLst/>
            <a:ahLst/>
            <a:cxnLst/>
            <a:rect l="l" t="t" r="r" b="b"/>
            <a:pathLst>
              <a:path w="3426" h="3378" extrusionOk="0">
                <a:moveTo>
                  <a:pt x="1713" y="1"/>
                </a:moveTo>
                <a:cubicBezTo>
                  <a:pt x="1670" y="1"/>
                  <a:pt x="1627" y="22"/>
                  <a:pt x="1604" y="65"/>
                </a:cubicBezTo>
                <a:lnTo>
                  <a:pt x="1087" y="1011"/>
                </a:lnTo>
                <a:cubicBezTo>
                  <a:pt x="1076" y="1033"/>
                  <a:pt x="1060" y="1050"/>
                  <a:pt x="1038" y="1060"/>
                </a:cubicBezTo>
                <a:lnTo>
                  <a:pt x="93" y="1582"/>
                </a:lnTo>
                <a:cubicBezTo>
                  <a:pt x="1" y="1631"/>
                  <a:pt x="1" y="1753"/>
                  <a:pt x="93" y="1802"/>
                </a:cubicBezTo>
                <a:lnTo>
                  <a:pt x="1038" y="2319"/>
                </a:lnTo>
                <a:cubicBezTo>
                  <a:pt x="1060" y="2329"/>
                  <a:pt x="1076" y="2346"/>
                  <a:pt x="1087" y="2366"/>
                </a:cubicBezTo>
                <a:lnTo>
                  <a:pt x="1604" y="3313"/>
                </a:lnTo>
                <a:cubicBezTo>
                  <a:pt x="1627" y="3356"/>
                  <a:pt x="1670" y="3377"/>
                  <a:pt x="1713" y="3377"/>
                </a:cubicBezTo>
                <a:cubicBezTo>
                  <a:pt x="1757" y="3377"/>
                  <a:pt x="1800" y="3356"/>
                  <a:pt x="1824" y="3313"/>
                </a:cubicBezTo>
                <a:lnTo>
                  <a:pt x="2346" y="2366"/>
                </a:lnTo>
                <a:cubicBezTo>
                  <a:pt x="2356" y="2346"/>
                  <a:pt x="2373" y="2329"/>
                  <a:pt x="2393" y="2319"/>
                </a:cubicBezTo>
                <a:lnTo>
                  <a:pt x="3341" y="1802"/>
                </a:lnTo>
                <a:cubicBezTo>
                  <a:pt x="3426" y="1753"/>
                  <a:pt x="3426" y="1631"/>
                  <a:pt x="3341" y="1582"/>
                </a:cubicBezTo>
                <a:lnTo>
                  <a:pt x="2393" y="1060"/>
                </a:lnTo>
                <a:cubicBezTo>
                  <a:pt x="2373" y="1050"/>
                  <a:pt x="2356" y="1033"/>
                  <a:pt x="2346" y="1011"/>
                </a:cubicBezTo>
                <a:lnTo>
                  <a:pt x="1824" y="65"/>
                </a:lnTo>
                <a:cubicBezTo>
                  <a:pt x="1800" y="22"/>
                  <a:pt x="1757" y="1"/>
                  <a:pt x="1713"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56" name="Google Shape;56;p6"/>
          <p:cNvSpPr/>
          <p:nvPr/>
        </p:nvSpPr>
        <p:spPr>
          <a:xfrm>
            <a:off x="16661395"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57" name="Google Shape;57;p6"/>
          <p:cNvSpPr/>
          <p:nvPr/>
        </p:nvSpPr>
        <p:spPr>
          <a:xfrm>
            <a:off x="10752927" y="97773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58" name="Google Shape;58;p6"/>
          <p:cNvSpPr/>
          <p:nvPr/>
        </p:nvSpPr>
        <p:spPr>
          <a:xfrm>
            <a:off x="17063185" y="38390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59" name="Google Shape;59;p6"/>
          <p:cNvSpPr/>
          <p:nvPr/>
        </p:nvSpPr>
        <p:spPr>
          <a:xfrm>
            <a:off x="3378809" y="9234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0" name="Google Shape;60;p6"/>
          <p:cNvSpPr/>
          <p:nvPr/>
        </p:nvSpPr>
        <p:spPr>
          <a:xfrm>
            <a:off x="13822461" y="1935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1" name="Google Shape;61;p6"/>
          <p:cNvSpPr/>
          <p:nvPr/>
        </p:nvSpPr>
        <p:spPr>
          <a:xfrm>
            <a:off x="832235" y="67430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2175338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2"/>
        <p:cNvGrpSpPr/>
        <p:nvPr/>
      </p:nvGrpSpPr>
      <p:grpSpPr>
        <a:xfrm>
          <a:off x="0" y="0"/>
          <a:ext cx="0" cy="0"/>
          <a:chOff x="0" y="0"/>
          <a:chExt cx="0" cy="0"/>
        </a:xfrm>
      </p:grpSpPr>
      <p:sp>
        <p:nvSpPr>
          <p:cNvPr id="63" name="Google Shape;63;p7"/>
          <p:cNvSpPr/>
          <p:nvPr/>
        </p:nvSpPr>
        <p:spPr>
          <a:xfrm>
            <a:off x="1052800" y="870700"/>
            <a:ext cx="77718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4" name="Google Shape;64;p7"/>
          <p:cNvSpPr txBox="1">
            <a:spLocks noGrp="1"/>
          </p:cNvSpPr>
          <p:nvPr>
            <p:ph type="title"/>
          </p:nvPr>
        </p:nvSpPr>
        <p:spPr>
          <a:xfrm>
            <a:off x="1440000" y="2333500"/>
            <a:ext cx="7238400" cy="27420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65" name="Google Shape;65;p7"/>
          <p:cNvSpPr/>
          <p:nvPr/>
        </p:nvSpPr>
        <p:spPr>
          <a:xfrm>
            <a:off x="8786511" y="2976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6" name="Google Shape;66;p7"/>
          <p:cNvSpPr/>
          <p:nvPr/>
        </p:nvSpPr>
        <p:spPr>
          <a:xfrm>
            <a:off x="840769" y="53644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7" name="Google Shape;67;p7"/>
          <p:cNvSpPr/>
          <p:nvPr/>
        </p:nvSpPr>
        <p:spPr>
          <a:xfrm>
            <a:off x="14453277" y="96147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8" name="Google Shape;68;p7"/>
          <p:cNvSpPr/>
          <p:nvPr/>
        </p:nvSpPr>
        <p:spPr>
          <a:xfrm>
            <a:off x="3970859" y="9527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9" name="Google Shape;69;p7"/>
          <p:cNvSpPr txBox="1">
            <a:spLocks noGrp="1"/>
          </p:cNvSpPr>
          <p:nvPr>
            <p:ph type="subTitle" idx="1"/>
          </p:nvPr>
        </p:nvSpPr>
        <p:spPr>
          <a:xfrm>
            <a:off x="1592400" y="5364400"/>
            <a:ext cx="6644400" cy="265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3600"/>
            </a:lvl1pPr>
            <a:lvl2pPr lvl="1" algn="ctr" rtl="0">
              <a:lnSpc>
                <a:spcPct val="100000"/>
              </a:lnSpc>
              <a:spcBef>
                <a:spcPts val="320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Tree>
    <p:extLst>
      <p:ext uri="{BB962C8B-B14F-4D97-AF65-F5344CB8AC3E}">
        <p14:creationId xmlns:p14="http://schemas.microsoft.com/office/powerpoint/2010/main" val="3507825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0"/>
        <p:cNvGrpSpPr/>
        <p:nvPr/>
      </p:nvGrpSpPr>
      <p:grpSpPr>
        <a:xfrm>
          <a:off x="0" y="0"/>
          <a:ext cx="0" cy="0"/>
          <a:chOff x="0" y="0"/>
          <a:chExt cx="0" cy="0"/>
        </a:xfrm>
      </p:grpSpPr>
      <p:sp>
        <p:nvSpPr>
          <p:cNvPr id="71" name="Google Shape;71;p8"/>
          <p:cNvSpPr/>
          <p:nvPr/>
        </p:nvSpPr>
        <p:spPr>
          <a:xfrm>
            <a:off x="3733800" y="2495550"/>
            <a:ext cx="10801200" cy="5277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2" name="Google Shape;72;p8"/>
          <p:cNvSpPr txBox="1">
            <a:spLocks noGrp="1"/>
          </p:cNvSpPr>
          <p:nvPr>
            <p:ph type="title"/>
          </p:nvPr>
        </p:nvSpPr>
        <p:spPr>
          <a:xfrm>
            <a:off x="3748800" y="2491200"/>
            <a:ext cx="10790400" cy="53046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6000"/>
              <a:buNone/>
              <a:defRPr sz="12000"/>
            </a:lvl1pPr>
            <a:lvl2pPr lvl="1" algn="ctr">
              <a:spcBef>
                <a:spcPts val="0"/>
              </a:spcBef>
              <a:spcAft>
                <a:spcPts val="0"/>
              </a:spcAft>
              <a:buSzPts val="6000"/>
              <a:buNone/>
              <a:defRPr sz="12000"/>
            </a:lvl2pPr>
            <a:lvl3pPr lvl="2" algn="ctr">
              <a:spcBef>
                <a:spcPts val="0"/>
              </a:spcBef>
              <a:spcAft>
                <a:spcPts val="0"/>
              </a:spcAft>
              <a:buSzPts val="6000"/>
              <a:buNone/>
              <a:defRPr sz="12000"/>
            </a:lvl3pPr>
            <a:lvl4pPr lvl="3" algn="ctr">
              <a:spcBef>
                <a:spcPts val="0"/>
              </a:spcBef>
              <a:spcAft>
                <a:spcPts val="0"/>
              </a:spcAft>
              <a:buSzPts val="6000"/>
              <a:buNone/>
              <a:defRPr sz="12000"/>
            </a:lvl4pPr>
            <a:lvl5pPr lvl="4" algn="ctr">
              <a:spcBef>
                <a:spcPts val="0"/>
              </a:spcBef>
              <a:spcAft>
                <a:spcPts val="0"/>
              </a:spcAft>
              <a:buSzPts val="6000"/>
              <a:buNone/>
              <a:defRPr sz="12000"/>
            </a:lvl5pPr>
            <a:lvl6pPr lvl="5" algn="ctr">
              <a:spcBef>
                <a:spcPts val="0"/>
              </a:spcBef>
              <a:spcAft>
                <a:spcPts val="0"/>
              </a:spcAft>
              <a:buSzPts val="6000"/>
              <a:buNone/>
              <a:defRPr sz="12000"/>
            </a:lvl6pPr>
            <a:lvl7pPr lvl="6" algn="ctr">
              <a:spcBef>
                <a:spcPts val="0"/>
              </a:spcBef>
              <a:spcAft>
                <a:spcPts val="0"/>
              </a:spcAft>
              <a:buSzPts val="6000"/>
              <a:buNone/>
              <a:defRPr sz="12000"/>
            </a:lvl7pPr>
            <a:lvl8pPr lvl="7" algn="ctr">
              <a:spcBef>
                <a:spcPts val="0"/>
              </a:spcBef>
              <a:spcAft>
                <a:spcPts val="0"/>
              </a:spcAft>
              <a:buSzPts val="6000"/>
              <a:buNone/>
              <a:defRPr sz="12000"/>
            </a:lvl8pPr>
            <a:lvl9pPr lvl="8" algn="ctr">
              <a:spcBef>
                <a:spcPts val="0"/>
              </a:spcBef>
              <a:spcAft>
                <a:spcPts val="0"/>
              </a:spcAft>
              <a:buSzPts val="6000"/>
              <a:buNone/>
              <a:defRPr sz="12000"/>
            </a:lvl9pPr>
          </a:lstStyle>
          <a:p>
            <a:endParaRPr/>
          </a:p>
        </p:txBody>
      </p:sp>
      <p:sp>
        <p:nvSpPr>
          <p:cNvPr id="73" name="Google Shape;73;p8"/>
          <p:cNvSpPr/>
          <p:nvPr/>
        </p:nvSpPr>
        <p:spPr>
          <a:xfrm>
            <a:off x="13803011" y="93010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4" name="Google Shape;74;p8"/>
          <p:cNvSpPr/>
          <p:nvPr/>
        </p:nvSpPr>
        <p:spPr>
          <a:xfrm>
            <a:off x="4663719" y="23050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5" name="Google Shape;75;p8"/>
          <p:cNvSpPr/>
          <p:nvPr/>
        </p:nvSpPr>
        <p:spPr>
          <a:xfrm>
            <a:off x="3544577" y="75411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6" name="Google Shape;76;p8"/>
          <p:cNvSpPr/>
          <p:nvPr/>
        </p:nvSpPr>
        <p:spPr>
          <a:xfrm>
            <a:off x="16977309" y="31671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7" name="Google Shape;77;p8"/>
          <p:cNvSpPr/>
          <p:nvPr/>
        </p:nvSpPr>
        <p:spPr>
          <a:xfrm>
            <a:off x="832235" y="88291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8" name="Google Shape;78;p8"/>
          <p:cNvSpPr/>
          <p:nvPr/>
        </p:nvSpPr>
        <p:spPr>
          <a:xfrm>
            <a:off x="5204511" y="86007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9" name="Google Shape;79;p8"/>
          <p:cNvSpPr/>
          <p:nvPr/>
        </p:nvSpPr>
        <p:spPr>
          <a:xfrm>
            <a:off x="14349627" y="23914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0" name="Google Shape;80;p8"/>
          <p:cNvSpPr/>
          <p:nvPr/>
        </p:nvSpPr>
        <p:spPr>
          <a:xfrm>
            <a:off x="14349645" y="59366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1" name="Google Shape;81;p8"/>
          <p:cNvSpPr/>
          <p:nvPr/>
        </p:nvSpPr>
        <p:spPr>
          <a:xfrm>
            <a:off x="8947587" y="1145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2" name="Google Shape;82;p8"/>
          <p:cNvSpPr/>
          <p:nvPr/>
        </p:nvSpPr>
        <p:spPr>
          <a:xfrm>
            <a:off x="11167287" y="82129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3" name="Google Shape;83;p8"/>
          <p:cNvSpPr/>
          <p:nvPr/>
        </p:nvSpPr>
        <p:spPr>
          <a:xfrm>
            <a:off x="15993037" y="5818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615657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6"/>
        <p:cNvGrpSpPr/>
        <p:nvPr/>
      </p:nvGrpSpPr>
      <p:grpSpPr>
        <a:xfrm>
          <a:off x="0" y="0"/>
          <a:ext cx="0" cy="0"/>
          <a:chOff x="0" y="0"/>
          <a:chExt cx="0" cy="0"/>
        </a:xfrm>
      </p:grpSpPr>
      <p:sp>
        <p:nvSpPr>
          <p:cNvPr id="97" name="Google Shape;97;p10"/>
          <p:cNvSpPr txBox="1">
            <a:spLocks noGrp="1"/>
          </p:cNvSpPr>
          <p:nvPr>
            <p:ph type="title"/>
          </p:nvPr>
        </p:nvSpPr>
        <p:spPr>
          <a:xfrm>
            <a:off x="1440000" y="8071600"/>
            <a:ext cx="15408000" cy="1145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a:lvl1pPr>
            <a:lvl2pPr lvl="1" algn="ctr" rtl="0">
              <a:spcBef>
                <a:spcPts val="0"/>
              </a:spcBef>
              <a:spcAft>
                <a:spcPts val="0"/>
              </a:spcAft>
              <a:buSzPts val="2600"/>
              <a:buNone/>
              <a:defRPr/>
            </a:lvl2pPr>
            <a:lvl3pPr lvl="2" algn="ctr" rtl="0">
              <a:spcBef>
                <a:spcPts val="0"/>
              </a:spcBef>
              <a:spcAft>
                <a:spcPts val="0"/>
              </a:spcAft>
              <a:buSzPts val="2600"/>
              <a:buNone/>
              <a:defRPr/>
            </a:lvl3pPr>
            <a:lvl4pPr lvl="3" algn="ctr" rtl="0">
              <a:spcBef>
                <a:spcPts val="0"/>
              </a:spcBef>
              <a:spcAft>
                <a:spcPts val="0"/>
              </a:spcAft>
              <a:buSzPts val="2600"/>
              <a:buNone/>
              <a:defRPr/>
            </a:lvl4pPr>
            <a:lvl5pPr lvl="4" algn="ctr" rtl="0">
              <a:spcBef>
                <a:spcPts val="0"/>
              </a:spcBef>
              <a:spcAft>
                <a:spcPts val="0"/>
              </a:spcAft>
              <a:buSzPts val="2600"/>
              <a:buNone/>
              <a:defRPr/>
            </a:lvl5pPr>
            <a:lvl6pPr lvl="5" algn="ctr" rtl="0">
              <a:spcBef>
                <a:spcPts val="0"/>
              </a:spcBef>
              <a:spcAft>
                <a:spcPts val="0"/>
              </a:spcAft>
              <a:buSzPts val="2600"/>
              <a:buNone/>
              <a:defRPr/>
            </a:lvl6pPr>
            <a:lvl7pPr lvl="6" algn="ctr" rtl="0">
              <a:spcBef>
                <a:spcPts val="0"/>
              </a:spcBef>
              <a:spcAft>
                <a:spcPts val="0"/>
              </a:spcAft>
              <a:buSzPts val="2600"/>
              <a:buNone/>
              <a:defRPr/>
            </a:lvl7pPr>
            <a:lvl8pPr lvl="7" algn="ctr" rtl="0">
              <a:spcBef>
                <a:spcPts val="0"/>
              </a:spcBef>
              <a:spcAft>
                <a:spcPts val="0"/>
              </a:spcAft>
              <a:buSzPts val="2600"/>
              <a:buNone/>
              <a:defRPr/>
            </a:lvl8pPr>
            <a:lvl9pPr lvl="8" algn="ctr" rtl="0">
              <a:spcBef>
                <a:spcPts val="0"/>
              </a:spcBef>
              <a:spcAft>
                <a:spcPts val="0"/>
              </a:spcAft>
              <a:buSzPts val="2600"/>
              <a:buNone/>
              <a:defRPr/>
            </a:lvl9pPr>
          </a:lstStyle>
          <a:p>
            <a:endParaRPr/>
          </a:p>
        </p:txBody>
      </p:sp>
    </p:spTree>
    <p:extLst>
      <p:ext uri="{BB962C8B-B14F-4D97-AF65-F5344CB8AC3E}">
        <p14:creationId xmlns:p14="http://schemas.microsoft.com/office/powerpoint/2010/main" val="2131979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8"/>
        <p:cNvGrpSpPr/>
        <p:nvPr/>
      </p:nvGrpSpPr>
      <p:grpSpPr>
        <a:xfrm>
          <a:off x="0" y="0"/>
          <a:ext cx="0" cy="0"/>
          <a:chOff x="0" y="0"/>
          <a:chExt cx="0" cy="0"/>
        </a:xfrm>
      </p:grpSpPr>
      <p:sp>
        <p:nvSpPr>
          <p:cNvPr id="99" name="Google Shape;99;p11"/>
          <p:cNvSpPr/>
          <p:nvPr/>
        </p:nvSpPr>
        <p:spPr>
          <a:xfrm>
            <a:off x="5713350" y="2030700"/>
            <a:ext cx="11546400" cy="62256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0" name="Google Shape;100;p11"/>
          <p:cNvSpPr txBox="1">
            <a:spLocks noGrp="1"/>
          </p:cNvSpPr>
          <p:nvPr>
            <p:ph type="title" hasCustomPrompt="1"/>
          </p:nvPr>
        </p:nvSpPr>
        <p:spPr>
          <a:xfrm>
            <a:off x="6912250" y="3680000"/>
            <a:ext cx="9945600" cy="2103000"/>
          </a:xfrm>
          <a:prstGeom prst="rect">
            <a:avLst/>
          </a:prstGeom>
        </p:spPr>
        <p:txBody>
          <a:bodyPr spcFirstLastPara="1" wrap="square" lIns="91425" tIns="91425" rIns="91425" bIns="91425" anchor="ctr" anchorCtr="0">
            <a:noAutofit/>
          </a:bodyPr>
          <a:lstStyle>
            <a:lvl1pPr lvl="0" algn="r">
              <a:spcBef>
                <a:spcPts val="0"/>
              </a:spcBef>
              <a:spcAft>
                <a:spcPts val="0"/>
              </a:spcAft>
              <a:buSzPts val="9600"/>
              <a:buNone/>
              <a:defRPr sz="19200">
                <a:solidFill>
                  <a:schemeClr val="accent5"/>
                </a:solidFill>
              </a:defRPr>
            </a:lvl1pPr>
            <a:lvl2pPr lvl="1" algn="ctr">
              <a:spcBef>
                <a:spcPts val="0"/>
              </a:spcBef>
              <a:spcAft>
                <a:spcPts val="0"/>
              </a:spcAft>
              <a:buSzPts val="9600"/>
              <a:buNone/>
              <a:defRPr sz="19200"/>
            </a:lvl2pPr>
            <a:lvl3pPr lvl="2" algn="ctr">
              <a:spcBef>
                <a:spcPts val="0"/>
              </a:spcBef>
              <a:spcAft>
                <a:spcPts val="0"/>
              </a:spcAft>
              <a:buSzPts val="9600"/>
              <a:buNone/>
              <a:defRPr sz="19200"/>
            </a:lvl3pPr>
            <a:lvl4pPr lvl="3" algn="ctr">
              <a:spcBef>
                <a:spcPts val="0"/>
              </a:spcBef>
              <a:spcAft>
                <a:spcPts val="0"/>
              </a:spcAft>
              <a:buSzPts val="9600"/>
              <a:buNone/>
              <a:defRPr sz="19200"/>
            </a:lvl4pPr>
            <a:lvl5pPr lvl="4" algn="ctr">
              <a:spcBef>
                <a:spcPts val="0"/>
              </a:spcBef>
              <a:spcAft>
                <a:spcPts val="0"/>
              </a:spcAft>
              <a:buSzPts val="9600"/>
              <a:buNone/>
              <a:defRPr sz="19200"/>
            </a:lvl5pPr>
            <a:lvl6pPr lvl="5" algn="ctr">
              <a:spcBef>
                <a:spcPts val="0"/>
              </a:spcBef>
              <a:spcAft>
                <a:spcPts val="0"/>
              </a:spcAft>
              <a:buSzPts val="9600"/>
              <a:buNone/>
              <a:defRPr sz="19200"/>
            </a:lvl6pPr>
            <a:lvl7pPr lvl="6" algn="ctr">
              <a:spcBef>
                <a:spcPts val="0"/>
              </a:spcBef>
              <a:spcAft>
                <a:spcPts val="0"/>
              </a:spcAft>
              <a:buSzPts val="9600"/>
              <a:buNone/>
              <a:defRPr sz="19200"/>
            </a:lvl7pPr>
            <a:lvl8pPr lvl="7" algn="ctr">
              <a:spcBef>
                <a:spcPts val="0"/>
              </a:spcBef>
              <a:spcAft>
                <a:spcPts val="0"/>
              </a:spcAft>
              <a:buSzPts val="9600"/>
              <a:buNone/>
              <a:defRPr sz="19200"/>
            </a:lvl8pPr>
            <a:lvl9pPr lvl="8" algn="ctr">
              <a:spcBef>
                <a:spcPts val="0"/>
              </a:spcBef>
              <a:spcAft>
                <a:spcPts val="0"/>
              </a:spcAft>
              <a:buSzPts val="9600"/>
              <a:buNone/>
              <a:defRPr sz="19200"/>
            </a:lvl9pPr>
          </a:lstStyle>
          <a:p>
            <a:r>
              <a:t>xx%</a:t>
            </a:r>
          </a:p>
        </p:txBody>
      </p:sp>
      <p:sp>
        <p:nvSpPr>
          <p:cNvPr id="101" name="Google Shape;101;p11"/>
          <p:cNvSpPr txBox="1">
            <a:spLocks noGrp="1"/>
          </p:cNvSpPr>
          <p:nvPr>
            <p:ph type="subTitle" idx="1"/>
          </p:nvPr>
        </p:nvSpPr>
        <p:spPr>
          <a:xfrm>
            <a:off x="6912250" y="5912200"/>
            <a:ext cx="9945600" cy="69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3600"/>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endParaRPr/>
          </a:p>
        </p:txBody>
      </p:sp>
      <p:sp>
        <p:nvSpPr>
          <p:cNvPr id="102" name="Google Shape;102;p11"/>
          <p:cNvSpPr/>
          <p:nvPr/>
        </p:nvSpPr>
        <p:spPr>
          <a:xfrm>
            <a:off x="5519355" y="8046561"/>
            <a:ext cx="338318" cy="333578"/>
          </a:xfrm>
          <a:custGeom>
            <a:avLst/>
            <a:gdLst/>
            <a:ahLst/>
            <a:cxnLst/>
            <a:rect l="l" t="t" r="r" b="b"/>
            <a:pathLst>
              <a:path w="3426" h="3378" extrusionOk="0">
                <a:moveTo>
                  <a:pt x="1713" y="1"/>
                </a:moveTo>
                <a:cubicBezTo>
                  <a:pt x="1670" y="1"/>
                  <a:pt x="1627" y="22"/>
                  <a:pt x="1604" y="65"/>
                </a:cubicBezTo>
                <a:lnTo>
                  <a:pt x="1087" y="1011"/>
                </a:lnTo>
                <a:cubicBezTo>
                  <a:pt x="1076" y="1033"/>
                  <a:pt x="1060" y="1050"/>
                  <a:pt x="1038" y="1060"/>
                </a:cubicBezTo>
                <a:lnTo>
                  <a:pt x="93" y="1582"/>
                </a:lnTo>
                <a:cubicBezTo>
                  <a:pt x="1" y="1631"/>
                  <a:pt x="1" y="1753"/>
                  <a:pt x="93" y="1802"/>
                </a:cubicBezTo>
                <a:lnTo>
                  <a:pt x="1038" y="2319"/>
                </a:lnTo>
                <a:cubicBezTo>
                  <a:pt x="1060" y="2329"/>
                  <a:pt x="1076" y="2346"/>
                  <a:pt x="1087" y="2366"/>
                </a:cubicBezTo>
                <a:lnTo>
                  <a:pt x="1604" y="3313"/>
                </a:lnTo>
                <a:cubicBezTo>
                  <a:pt x="1627" y="3356"/>
                  <a:pt x="1670" y="3377"/>
                  <a:pt x="1713" y="3377"/>
                </a:cubicBezTo>
                <a:cubicBezTo>
                  <a:pt x="1757" y="3377"/>
                  <a:pt x="1800" y="3356"/>
                  <a:pt x="1824" y="3313"/>
                </a:cubicBezTo>
                <a:lnTo>
                  <a:pt x="2346" y="2366"/>
                </a:lnTo>
                <a:cubicBezTo>
                  <a:pt x="2356" y="2346"/>
                  <a:pt x="2373" y="2329"/>
                  <a:pt x="2393" y="2319"/>
                </a:cubicBezTo>
                <a:lnTo>
                  <a:pt x="3341" y="1802"/>
                </a:lnTo>
                <a:cubicBezTo>
                  <a:pt x="3426" y="1753"/>
                  <a:pt x="3426" y="1631"/>
                  <a:pt x="3341" y="1582"/>
                </a:cubicBezTo>
                <a:lnTo>
                  <a:pt x="2393" y="1060"/>
                </a:lnTo>
                <a:cubicBezTo>
                  <a:pt x="2373" y="1050"/>
                  <a:pt x="2356" y="1033"/>
                  <a:pt x="2346" y="1011"/>
                </a:cubicBezTo>
                <a:lnTo>
                  <a:pt x="1824" y="65"/>
                </a:lnTo>
                <a:cubicBezTo>
                  <a:pt x="1800" y="22"/>
                  <a:pt x="1757" y="1"/>
                  <a:pt x="1713"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3" name="Google Shape;103;p11"/>
          <p:cNvSpPr/>
          <p:nvPr/>
        </p:nvSpPr>
        <p:spPr>
          <a:xfrm>
            <a:off x="17063195" y="18518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4" name="Google Shape;104;p11"/>
          <p:cNvSpPr/>
          <p:nvPr/>
        </p:nvSpPr>
        <p:spPr>
          <a:xfrm>
            <a:off x="13242777" y="80194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5" name="Google Shape;105;p11"/>
          <p:cNvSpPr/>
          <p:nvPr/>
        </p:nvSpPr>
        <p:spPr>
          <a:xfrm>
            <a:off x="17063185" y="80194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6" name="Google Shape;106;p11"/>
          <p:cNvSpPr/>
          <p:nvPr/>
        </p:nvSpPr>
        <p:spPr>
          <a:xfrm>
            <a:off x="10838035"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7" name="Google Shape;107;p11"/>
          <p:cNvSpPr/>
          <p:nvPr/>
        </p:nvSpPr>
        <p:spPr>
          <a:xfrm>
            <a:off x="7058711" y="18518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54414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08"/>
        <p:cNvGrpSpPr/>
        <p:nvPr/>
      </p:nvGrpSpPr>
      <p:grpSpPr>
        <a:xfrm>
          <a:off x="0" y="0"/>
          <a:ext cx="0" cy="0"/>
          <a:chOff x="0" y="0"/>
          <a:chExt cx="0" cy="0"/>
        </a:xfrm>
      </p:grpSpPr>
    </p:spTree>
    <p:extLst>
      <p:ext uri="{BB962C8B-B14F-4D97-AF65-F5344CB8AC3E}">
        <p14:creationId xmlns:p14="http://schemas.microsoft.com/office/powerpoint/2010/main" val="970198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9"/>
        <p:cNvGrpSpPr/>
        <p:nvPr/>
      </p:nvGrpSpPr>
      <p:grpSpPr>
        <a:xfrm>
          <a:off x="0" y="0"/>
          <a:ext cx="0" cy="0"/>
          <a:chOff x="0" y="0"/>
          <a:chExt cx="0" cy="0"/>
        </a:xfrm>
      </p:grpSpPr>
      <p:sp>
        <p:nvSpPr>
          <p:cNvPr id="110" name="Google Shape;110;p13"/>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11" name="Google Shape;111;p13"/>
          <p:cNvSpPr txBox="1">
            <a:spLocks noGrp="1"/>
          </p:cNvSpPr>
          <p:nvPr>
            <p:ph type="title"/>
          </p:nvPr>
        </p:nvSpPr>
        <p:spPr>
          <a:xfrm>
            <a:off x="4285688" y="3236550"/>
            <a:ext cx="4024200" cy="69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800"/>
            </a:lvl1pPr>
            <a:lvl2pPr lvl="1" rtl="0">
              <a:spcBef>
                <a:spcPts val="0"/>
              </a:spcBef>
              <a:spcAft>
                <a:spcPts val="0"/>
              </a:spcAft>
              <a:buSzPts val="2400"/>
              <a:buNone/>
              <a:defRPr sz="4800"/>
            </a:lvl2pPr>
            <a:lvl3pPr lvl="2" rtl="0">
              <a:spcBef>
                <a:spcPts val="0"/>
              </a:spcBef>
              <a:spcAft>
                <a:spcPts val="0"/>
              </a:spcAft>
              <a:buSzPts val="2400"/>
              <a:buNone/>
              <a:defRPr sz="4800"/>
            </a:lvl3pPr>
            <a:lvl4pPr lvl="3" rtl="0">
              <a:spcBef>
                <a:spcPts val="0"/>
              </a:spcBef>
              <a:spcAft>
                <a:spcPts val="0"/>
              </a:spcAft>
              <a:buSzPts val="2400"/>
              <a:buNone/>
              <a:defRPr sz="4800"/>
            </a:lvl4pPr>
            <a:lvl5pPr lvl="4" rtl="0">
              <a:spcBef>
                <a:spcPts val="0"/>
              </a:spcBef>
              <a:spcAft>
                <a:spcPts val="0"/>
              </a:spcAft>
              <a:buSzPts val="2400"/>
              <a:buNone/>
              <a:defRPr sz="4800"/>
            </a:lvl5pPr>
            <a:lvl6pPr lvl="5" rtl="0">
              <a:spcBef>
                <a:spcPts val="0"/>
              </a:spcBef>
              <a:spcAft>
                <a:spcPts val="0"/>
              </a:spcAft>
              <a:buSzPts val="2400"/>
              <a:buNone/>
              <a:defRPr sz="4800"/>
            </a:lvl6pPr>
            <a:lvl7pPr lvl="6" rtl="0">
              <a:spcBef>
                <a:spcPts val="0"/>
              </a:spcBef>
              <a:spcAft>
                <a:spcPts val="0"/>
              </a:spcAft>
              <a:buSzPts val="2400"/>
              <a:buNone/>
              <a:defRPr sz="4800"/>
            </a:lvl7pPr>
            <a:lvl8pPr lvl="7" rtl="0">
              <a:spcBef>
                <a:spcPts val="0"/>
              </a:spcBef>
              <a:spcAft>
                <a:spcPts val="0"/>
              </a:spcAft>
              <a:buSzPts val="2400"/>
              <a:buNone/>
              <a:defRPr sz="4800"/>
            </a:lvl8pPr>
            <a:lvl9pPr lvl="8" rtl="0">
              <a:spcBef>
                <a:spcPts val="0"/>
              </a:spcBef>
              <a:spcAft>
                <a:spcPts val="0"/>
              </a:spcAft>
              <a:buSzPts val="2400"/>
              <a:buNone/>
              <a:defRPr sz="4800"/>
            </a:lvl9pPr>
          </a:lstStyle>
          <a:p>
            <a:endParaRPr/>
          </a:p>
        </p:txBody>
      </p:sp>
      <p:sp>
        <p:nvSpPr>
          <p:cNvPr id="112" name="Google Shape;112;p13"/>
          <p:cNvSpPr txBox="1">
            <a:spLocks noGrp="1"/>
          </p:cNvSpPr>
          <p:nvPr>
            <p:ph type="title" idx="2" hasCustomPrompt="1"/>
          </p:nvPr>
        </p:nvSpPr>
        <p:spPr>
          <a:xfrm>
            <a:off x="2692062" y="3236550"/>
            <a:ext cx="1593600" cy="69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7600">
                <a:solidFill>
                  <a:schemeClr val="accent5"/>
                </a:solidFill>
              </a:defRPr>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13" name="Google Shape;113;p13"/>
          <p:cNvSpPr txBox="1">
            <a:spLocks noGrp="1"/>
          </p:cNvSpPr>
          <p:nvPr>
            <p:ph type="subTitle" idx="1"/>
          </p:nvPr>
        </p:nvSpPr>
        <p:spPr>
          <a:xfrm>
            <a:off x="4285688" y="3931350"/>
            <a:ext cx="3732000" cy="16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3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title" idx="3"/>
          </p:nvPr>
        </p:nvSpPr>
        <p:spPr>
          <a:xfrm>
            <a:off x="11571738" y="3236550"/>
            <a:ext cx="4024200" cy="69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800"/>
            </a:lvl1pPr>
            <a:lvl2pPr lvl="1" rtl="0">
              <a:spcBef>
                <a:spcPts val="0"/>
              </a:spcBef>
              <a:spcAft>
                <a:spcPts val="0"/>
              </a:spcAft>
              <a:buSzPts val="2400"/>
              <a:buNone/>
              <a:defRPr sz="4800"/>
            </a:lvl2pPr>
            <a:lvl3pPr lvl="2" rtl="0">
              <a:spcBef>
                <a:spcPts val="0"/>
              </a:spcBef>
              <a:spcAft>
                <a:spcPts val="0"/>
              </a:spcAft>
              <a:buSzPts val="2400"/>
              <a:buNone/>
              <a:defRPr sz="4800"/>
            </a:lvl3pPr>
            <a:lvl4pPr lvl="3" rtl="0">
              <a:spcBef>
                <a:spcPts val="0"/>
              </a:spcBef>
              <a:spcAft>
                <a:spcPts val="0"/>
              </a:spcAft>
              <a:buSzPts val="2400"/>
              <a:buNone/>
              <a:defRPr sz="4800"/>
            </a:lvl4pPr>
            <a:lvl5pPr lvl="4" rtl="0">
              <a:spcBef>
                <a:spcPts val="0"/>
              </a:spcBef>
              <a:spcAft>
                <a:spcPts val="0"/>
              </a:spcAft>
              <a:buSzPts val="2400"/>
              <a:buNone/>
              <a:defRPr sz="4800"/>
            </a:lvl5pPr>
            <a:lvl6pPr lvl="5" rtl="0">
              <a:spcBef>
                <a:spcPts val="0"/>
              </a:spcBef>
              <a:spcAft>
                <a:spcPts val="0"/>
              </a:spcAft>
              <a:buSzPts val="2400"/>
              <a:buNone/>
              <a:defRPr sz="4800"/>
            </a:lvl6pPr>
            <a:lvl7pPr lvl="6" rtl="0">
              <a:spcBef>
                <a:spcPts val="0"/>
              </a:spcBef>
              <a:spcAft>
                <a:spcPts val="0"/>
              </a:spcAft>
              <a:buSzPts val="2400"/>
              <a:buNone/>
              <a:defRPr sz="4800"/>
            </a:lvl7pPr>
            <a:lvl8pPr lvl="7" rtl="0">
              <a:spcBef>
                <a:spcPts val="0"/>
              </a:spcBef>
              <a:spcAft>
                <a:spcPts val="0"/>
              </a:spcAft>
              <a:buSzPts val="2400"/>
              <a:buNone/>
              <a:defRPr sz="4800"/>
            </a:lvl8pPr>
            <a:lvl9pPr lvl="8" rtl="0">
              <a:spcBef>
                <a:spcPts val="0"/>
              </a:spcBef>
              <a:spcAft>
                <a:spcPts val="0"/>
              </a:spcAft>
              <a:buSzPts val="2400"/>
              <a:buNone/>
              <a:defRPr sz="4800"/>
            </a:lvl9pPr>
          </a:lstStyle>
          <a:p>
            <a:endParaRPr/>
          </a:p>
        </p:txBody>
      </p:sp>
      <p:sp>
        <p:nvSpPr>
          <p:cNvPr id="115" name="Google Shape;115;p13"/>
          <p:cNvSpPr txBox="1">
            <a:spLocks noGrp="1"/>
          </p:cNvSpPr>
          <p:nvPr>
            <p:ph type="title" idx="4" hasCustomPrompt="1"/>
          </p:nvPr>
        </p:nvSpPr>
        <p:spPr>
          <a:xfrm>
            <a:off x="9978112" y="3236550"/>
            <a:ext cx="1593600" cy="69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7600">
                <a:solidFill>
                  <a:schemeClr val="accent5"/>
                </a:solidFill>
              </a:defRPr>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16" name="Google Shape;116;p13"/>
          <p:cNvSpPr txBox="1">
            <a:spLocks noGrp="1"/>
          </p:cNvSpPr>
          <p:nvPr>
            <p:ph type="subTitle" idx="5"/>
          </p:nvPr>
        </p:nvSpPr>
        <p:spPr>
          <a:xfrm>
            <a:off x="11571738" y="3931350"/>
            <a:ext cx="3732000" cy="16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3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7" name="Google Shape;117;p13"/>
          <p:cNvSpPr txBox="1">
            <a:spLocks noGrp="1"/>
          </p:cNvSpPr>
          <p:nvPr>
            <p:ph type="title" idx="6"/>
          </p:nvPr>
        </p:nvSpPr>
        <p:spPr>
          <a:xfrm>
            <a:off x="4285688" y="6035050"/>
            <a:ext cx="4024200" cy="69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800"/>
            </a:lvl1pPr>
            <a:lvl2pPr lvl="1" rtl="0">
              <a:spcBef>
                <a:spcPts val="0"/>
              </a:spcBef>
              <a:spcAft>
                <a:spcPts val="0"/>
              </a:spcAft>
              <a:buSzPts val="2400"/>
              <a:buNone/>
              <a:defRPr sz="4800"/>
            </a:lvl2pPr>
            <a:lvl3pPr lvl="2" rtl="0">
              <a:spcBef>
                <a:spcPts val="0"/>
              </a:spcBef>
              <a:spcAft>
                <a:spcPts val="0"/>
              </a:spcAft>
              <a:buSzPts val="2400"/>
              <a:buNone/>
              <a:defRPr sz="4800"/>
            </a:lvl3pPr>
            <a:lvl4pPr lvl="3" rtl="0">
              <a:spcBef>
                <a:spcPts val="0"/>
              </a:spcBef>
              <a:spcAft>
                <a:spcPts val="0"/>
              </a:spcAft>
              <a:buSzPts val="2400"/>
              <a:buNone/>
              <a:defRPr sz="4800"/>
            </a:lvl4pPr>
            <a:lvl5pPr lvl="4" rtl="0">
              <a:spcBef>
                <a:spcPts val="0"/>
              </a:spcBef>
              <a:spcAft>
                <a:spcPts val="0"/>
              </a:spcAft>
              <a:buSzPts val="2400"/>
              <a:buNone/>
              <a:defRPr sz="4800"/>
            </a:lvl5pPr>
            <a:lvl6pPr lvl="5" rtl="0">
              <a:spcBef>
                <a:spcPts val="0"/>
              </a:spcBef>
              <a:spcAft>
                <a:spcPts val="0"/>
              </a:spcAft>
              <a:buSzPts val="2400"/>
              <a:buNone/>
              <a:defRPr sz="4800"/>
            </a:lvl6pPr>
            <a:lvl7pPr lvl="6" rtl="0">
              <a:spcBef>
                <a:spcPts val="0"/>
              </a:spcBef>
              <a:spcAft>
                <a:spcPts val="0"/>
              </a:spcAft>
              <a:buSzPts val="2400"/>
              <a:buNone/>
              <a:defRPr sz="4800"/>
            </a:lvl7pPr>
            <a:lvl8pPr lvl="7" rtl="0">
              <a:spcBef>
                <a:spcPts val="0"/>
              </a:spcBef>
              <a:spcAft>
                <a:spcPts val="0"/>
              </a:spcAft>
              <a:buSzPts val="2400"/>
              <a:buNone/>
              <a:defRPr sz="4800"/>
            </a:lvl8pPr>
            <a:lvl9pPr lvl="8" rtl="0">
              <a:spcBef>
                <a:spcPts val="0"/>
              </a:spcBef>
              <a:spcAft>
                <a:spcPts val="0"/>
              </a:spcAft>
              <a:buSzPts val="2400"/>
              <a:buNone/>
              <a:defRPr sz="4800"/>
            </a:lvl9pPr>
          </a:lstStyle>
          <a:p>
            <a:endParaRPr/>
          </a:p>
        </p:txBody>
      </p:sp>
      <p:sp>
        <p:nvSpPr>
          <p:cNvPr id="118" name="Google Shape;118;p13"/>
          <p:cNvSpPr txBox="1">
            <a:spLocks noGrp="1"/>
          </p:cNvSpPr>
          <p:nvPr>
            <p:ph type="title" idx="7" hasCustomPrompt="1"/>
          </p:nvPr>
        </p:nvSpPr>
        <p:spPr>
          <a:xfrm>
            <a:off x="2692062" y="6035050"/>
            <a:ext cx="1593600" cy="69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7600">
                <a:solidFill>
                  <a:schemeClr val="accent5"/>
                </a:solidFill>
              </a:defRPr>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19" name="Google Shape;119;p13"/>
          <p:cNvSpPr txBox="1">
            <a:spLocks noGrp="1"/>
          </p:cNvSpPr>
          <p:nvPr>
            <p:ph type="title" idx="8"/>
          </p:nvPr>
        </p:nvSpPr>
        <p:spPr>
          <a:xfrm>
            <a:off x="11571738" y="6035050"/>
            <a:ext cx="4024200" cy="69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800"/>
            </a:lvl1pPr>
            <a:lvl2pPr lvl="1" rtl="0">
              <a:spcBef>
                <a:spcPts val="0"/>
              </a:spcBef>
              <a:spcAft>
                <a:spcPts val="0"/>
              </a:spcAft>
              <a:buSzPts val="2400"/>
              <a:buNone/>
              <a:defRPr sz="4800"/>
            </a:lvl2pPr>
            <a:lvl3pPr lvl="2" rtl="0">
              <a:spcBef>
                <a:spcPts val="0"/>
              </a:spcBef>
              <a:spcAft>
                <a:spcPts val="0"/>
              </a:spcAft>
              <a:buSzPts val="2400"/>
              <a:buNone/>
              <a:defRPr sz="4800"/>
            </a:lvl3pPr>
            <a:lvl4pPr lvl="3" rtl="0">
              <a:spcBef>
                <a:spcPts val="0"/>
              </a:spcBef>
              <a:spcAft>
                <a:spcPts val="0"/>
              </a:spcAft>
              <a:buSzPts val="2400"/>
              <a:buNone/>
              <a:defRPr sz="4800"/>
            </a:lvl4pPr>
            <a:lvl5pPr lvl="4" rtl="0">
              <a:spcBef>
                <a:spcPts val="0"/>
              </a:spcBef>
              <a:spcAft>
                <a:spcPts val="0"/>
              </a:spcAft>
              <a:buSzPts val="2400"/>
              <a:buNone/>
              <a:defRPr sz="4800"/>
            </a:lvl5pPr>
            <a:lvl6pPr lvl="5" rtl="0">
              <a:spcBef>
                <a:spcPts val="0"/>
              </a:spcBef>
              <a:spcAft>
                <a:spcPts val="0"/>
              </a:spcAft>
              <a:buSzPts val="2400"/>
              <a:buNone/>
              <a:defRPr sz="4800"/>
            </a:lvl6pPr>
            <a:lvl7pPr lvl="6" rtl="0">
              <a:spcBef>
                <a:spcPts val="0"/>
              </a:spcBef>
              <a:spcAft>
                <a:spcPts val="0"/>
              </a:spcAft>
              <a:buSzPts val="2400"/>
              <a:buNone/>
              <a:defRPr sz="4800"/>
            </a:lvl7pPr>
            <a:lvl8pPr lvl="7" rtl="0">
              <a:spcBef>
                <a:spcPts val="0"/>
              </a:spcBef>
              <a:spcAft>
                <a:spcPts val="0"/>
              </a:spcAft>
              <a:buSzPts val="2400"/>
              <a:buNone/>
              <a:defRPr sz="4800"/>
            </a:lvl8pPr>
            <a:lvl9pPr lvl="8" rtl="0">
              <a:spcBef>
                <a:spcPts val="0"/>
              </a:spcBef>
              <a:spcAft>
                <a:spcPts val="0"/>
              </a:spcAft>
              <a:buSzPts val="2400"/>
              <a:buNone/>
              <a:defRPr sz="4800"/>
            </a:lvl9pPr>
          </a:lstStyle>
          <a:p>
            <a:endParaRPr/>
          </a:p>
        </p:txBody>
      </p:sp>
      <p:sp>
        <p:nvSpPr>
          <p:cNvPr id="120" name="Google Shape;120;p13"/>
          <p:cNvSpPr txBox="1">
            <a:spLocks noGrp="1"/>
          </p:cNvSpPr>
          <p:nvPr>
            <p:ph type="title" idx="9" hasCustomPrompt="1"/>
          </p:nvPr>
        </p:nvSpPr>
        <p:spPr>
          <a:xfrm>
            <a:off x="9978112" y="6035050"/>
            <a:ext cx="1593600" cy="69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7600">
                <a:solidFill>
                  <a:schemeClr val="accent5"/>
                </a:solidFill>
              </a:defRPr>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21" name="Google Shape;121;p13"/>
          <p:cNvSpPr txBox="1">
            <a:spLocks noGrp="1"/>
          </p:cNvSpPr>
          <p:nvPr>
            <p:ph type="subTitle" idx="13"/>
          </p:nvPr>
        </p:nvSpPr>
        <p:spPr>
          <a:xfrm>
            <a:off x="11571730" y="6729850"/>
            <a:ext cx="3732000" cy="16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3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2" name="Google Shape;122;p13"/>
          <p:cNvSpPr txBox="1">
            <a:spLocks noGrp="1"/>
          </p:cNvSpPr>
          <p:nvPr>
            <p:ph type="subTitle" idx="14"/>
          </p:nvPr>
        </p:nvSpPr>
        <p:spPr>
          <a:xfrm>
            <a:off x="4285688" y="6729850"/>
            <a:ext cx="3732000" cy="16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3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3" name="Google Shape;123;p13"/>
          <p:cNvSpPr txBox="1">
            <a:spLocks noGrp="1"/>
          </p:cNvSpPr>
          <p:nvPr>
            <p:ph type="title" idx="15"/>
          </p:nvPr>
        </p:nvSpPr>
        <p:spPr>
          <a:xfrm>
            <a:off x="1440000" y="890050"/>
            <a:ext cx="15408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a:lvl1pPr>
            <a:lvl2pPr lvl="1" algn="ctr" rtl="0">
              <a:spcBef>
                <a:spcPts val="0"/>
              </a:spcBef>
              <a:spcAft>
                <a:spcPts val="0"/>
              </a:spcAft>
              <a:buSzPts val="2600"/>
              <a:buNone/>
              <a:defRPr/>
            </a:lvl2pPr>
            <a:lvl3pPr lvl="2" algn="ctr" rtl="0">
              <a:spcBef>
                <a:spcPts val="0"/>
              </a:spcBef>
              <a:spcAft>
                <a:spcPts val="0"/>
              </a:spcAft>
              <a:buSzPts val="2600"/>
              <a:buNone/>
              <a:defRPr/>
            </a:lvl3pPr>
            <a:lvl4pPr lvl="3" algn="ctr" rtl="0">
              <a:spcBef>
                <a:spcPts val="0"/>
              </a:spcBef>
              <a:spcAft>
                <a:spcPts val="0"/>
              </a:spcAft>
              <a:buSzPts val="2600"/>
              <a:buNone/>
              <a:defRPr/>
            </a:lvl4pPr>
            <a:lvl5pPr lvl="4" algn="ctr" rtl="0">
              <a:spcBef>
                <a:spcPts val="0"/>
              </a:spcBef>
              <a:spcAft>
                <a:spcPts val="0"/>
              </a:spcAft>
              <a:buSzPts val="2600"/>
              <a:buNone/>
              <a:defRPr/>
            </a:lvl5pPr>
            <a:lvl6pPr lvl="5" algn="ctr" rtl="0">
              <a:spcBef>
                <a:spcPts val="0"/>
              </a:spcBef>
              <a:spcAft>
                <a:spcPts val="0"/>
              </a:spcAft>
              <a:buSzPts val="2600"/>
              <a:buNone/>
              <a:defRPr/>
            </a:lvl6pPr>
            <a:lvl7pPr lvl="6" algn="ctr" rtl="0">
              <a:spcBef>
                <a:spcPts val="0"/>
              </a:spcBef>
              <a:spcAft>
                <a:spcPts val="0"/>
              </a:spcAft>
              <a:buSzPts val="2600"/>
              <a:buNone/>
              <a:defRPr/>
            </a:lvl7pPr>
            <a:lvl8pPr lvl="7" algn="ctr" rtl="0">
              <a:spcBef>
                <a:spcPts val="0"/>
              </a:spcBef>
              <a:spcAft>
                <a:spcPts val="0"/>
              </a:spcAft>
              <a:buSzPts val="2600"/>
              <a:buNone/>
              <a:defRPr/>
            </a:lvl8pPr>
            <a:lvl9pPr lvl="8" algn="ctr" rtl="0">
              <a:spcBef>
                <a:spcPts val="0"/>
              </a:spcBef>
              <a:spcAft>
                <a:spcPts val="0"/>
              </a:spcAft>
              <a:buSzPts val="2600"/>
              <a:buNone/>
              <a:defRPr/>
            </a:lvl9pPr>
          </a:lstStyle>
          <a:p>
            <a:endParaRPr/>
          </a:p>
        </p:txBody>
      </p:sp>
      <p:sp>
        <p:nvSpPr>
          <p:cNvPr id="124" name="Google Shape;124;p13"/>
          <p:cNvSpPr/>
          <p:nvPr/>
        </p:nvSpPr>
        <p:spPr>
          <a:xfrm>
            <a:off x="8786511" y="2976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25" name="Google Shape;125;p13"/>
          <p:cNvSpPr/>
          <p:nvPr/>
        </p:nvSpPr>
        <p:spPr>
          <a:xfrm>
            <a:off x="840769" y="53644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26" name="Google Shape;126;p13"/>
          <p:cNvSpPr/>
          <p:nvPr/>
        </p:nvSpPr>
        <p:spPr>
          <a:xfrm>
            <a:off x="14453277" y="96147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27" name="Google Shape;127;p13"/>
          <p:cNvSpPr/>
          <p:nvPr/>
        </p:nvSpPr>
        <p:spPr>
          <a:xfrm>
            <a:off x="17040759" y="5615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28" name="Google Shape;128;p13"/>
          <p:cNvSpPr/>
          <p:nvPr/>
        </p:nvSpPr>
        <p:spPr>
          <a:xfrm>
            <a:off x="3970859" y="9527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953204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0"/>
        <p:cNvGrpSpPr/>
        <p:nvPr/>
      </p:nvGrpSpPr>
      <p:grpSpPr>
        <a:xfrm>
          <a:off x="0" y="0"/>
          <a:ext cx="0" cy="0"/>
          <a:chOff x="0" y="0"/>
          <a:chExt cx="0" cy="0"/>
        </a:xfrm>
      </p:grpSpPr>
      <p:sp>
        <p:nvSpPr>
          <p:cNvPr id="141" name="Google Shape;141;p15"/>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2" name="Google Shape;142;p15"/>
          <p:cNvSpPr txBox="1">
            <a:spLocks noGrp="1"/>
          </p:cNvSpPr>
          <p:nvPr>
            <p:ph type="subTitle" idx="1"/>
          </p:nvPr>
        </p:nvSpPr>
        <p:spPr>
          <a:xfrm>
            <a:off x="1440000" y="3047400"/>
            <a:ext cx="8025000" cy="54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Char char="▨"/>
              <a:defRPr sz="32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43" name="Google Shape;143;p15"/>
          <p:cNvSpPr txBox="1">
            <a:spLocks noGrp="1"/>
          </p:cNvSpPr>
          <p:nvPr>
            <p:ph type="title"/>
          </p:nvPr>
        </p:nvSpPr>
        <p:spPr>
          <a:xfrm>
            <a:off x="1440000" y="890050"/>
            <a:ext cx="15408000" cy="11454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44" name="Google Shape;144;p15"/>
          <p:cNvSpPr/>
          <p:nvPr/>
        </p:nvSpPr>
        <p:spPr>
          <a:xfrm>
            <a:off x="16464961" y="6821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5" name="Google Shape;145;p15"/>
          <p:cNvSpPr/>
          <p:nvPr/>
        </p:nvSpPr>
        <p:spPr>
          <a:xfrm>
            <a:off x="832245" y="85625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6" name="Google Shape;146;p15"/>
          <p:cNvSpPr/>
          <p:nvPr/>
        </p:nvSpPr>
        <p:spPr>
          <a:xfrm>
            <a:off x="17031759" y="43316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7" name="Google Shape;147;p15"/>
          <p:cNvSpPr/>
          <p:nvPr/>
        </p:nvSpPr>
        <p:spPr>
          <a:xfrm>
            <a:off x="5790745" y="96048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8" name="Google Shape;148;p15"/>
          <p:cNvSpPr/>
          <p:nvPr/>
        </p:nvSpPr>
        <p:spPr>
          <a:xfrm>
            <a:off x="1648761" y="2943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9" name="Google Shape;149;p15"/>
          <p:cNvSpPr/>
          <p:nvPr/>
        </p:nvSpPr>
        <p:spPr>
          <a:xfrm>
            <a:off x="12891827" y="9217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138734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0"/>
        <p:cNvGrpSpPr/>
        <p:nvPr/>
      </p:nvGrpSpPr>
      <p:grpSpPr>
        <a:xfrm>
          <a:off x="0" y="0"/>
          <a:ext cx="0" cy="0"/>
          <a:chOff x="0" y="0"/>
          <a:chExt cx="0" cy="0"/>
        </a:xfrm>
      </p:grpSpPr>
      <p:sp>
        <p:nvSpPr>
          <p:cNvPr id="151" name="Google Shape;151;p16"/>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52" name="Google Shape;152;p16"/>
          <p:cNvSpPr txBox="1">
            <a:spLocks noGrp="1"/>
          </p:cNvSpPr>
          <p:nvPr>
            <p:ph type="title"/>
          </p:nvPr>
        </p:nvSpPr>
        <p:spPr>
          <a:xfrm>
            <a:off x="1440000" y="5456226"/>
            <a:ext cx="4672800" cy="6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53" name="Google Shape;153;p16"/>
          <p:cNvSpPr txBox="1">
            <a:spLocks noGrp="1"/>
          </p:cNvSpPr>
          <p:nvPr>
            <p:ph type="subTitle" idx="1"/>
          </p:nvPr>
        </p:nvSpPr>
        <p:spPr>
          <a:xfrm>
            <a:off x="1440000" y="6172112"/>
            <a:ext cx="4672800" cy="14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6"/>
          <p:cNvSpPr txBox="1">
            <a:spLocks noGrp="1"/>
          </p:cNvSpPr>
          <p:nvPr>
            <p:ph type="title" idx="2"/>
          </p:nvPr>
        </p:nvSpPr>
        <p:spPr>
          <a:xfrm>
            <a:off x="6807600" y="5456226"/>
            <a:ext cx="4672800" cy="6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solidFill>
                  <a:schemeClr val="accent5"/>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55" name="Google Shape;155;p16"/>
          <p:cNvSpPr txBox="1">
            <a:spLocks noGrp="1"/>
          </p:cNvSpPr>
          <p:nvPr>
            <p:ph type="subTitle" idx="3"/>
          </p:nvPr>
        </p:nvSpPr>
        <p:spPr>
          <a:xfrm>
            <a:off x="6807600" y="6172112"/>
            <a:ext cx="4672800" cy="14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 name="Google Shape;156;p16"/>
          <p:cNvSpPr txBox="1">
            <a:spLocks noGrp="1"/>
          </p:cNvSpPr>
          <p:nvPr>
            <p:ph type="title" idx="4"/>
          </p:nvPr>
        </p:nvSpPr>
        <p:spPr>
          <a:xfrm>
            <a:off x="12175200" y="5456226"/>
            <a:ext cx="4672800" cy="6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57" name="Google Shape;157;p16"/>
          <p:cNvSpPr txBox="1">
            <a:spLocks noGrp="1"/>
          </p:cNvSpPr>
          <p:nvPr>
            <p:ph type="subTitle" idx="5"/>
          </p:nvPr>
        </p:nvSpPr>
        <p:spPr>
          <a:xfrm>
            <a:off x="12175200" y="6172112"/>
            <a:ext cx="4672800" cy="14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16"/>
          <p:cNvSpPr txBox="1">
            <a:spLocks noGrp="1"/>
          </p:cNvSpPr>
          <p:nvPr>
            <p:ph type="title" idx="6"/>
          </p:nvPr>
        </p:nvSpPr>
        <p:spPr>
          <a:xfrm>
            <a:off x="1440000" y="890050"/>
            <a:ext cx="15408000" cy="11454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59" name="Google Shape;159;p16"/>
          <p:cNvSpPr/>
          <p:nvPr/>
        </p:nvSpPr>
        <p:spPr>
          <a:xfrm>
            <a:off x="13682361" y="2214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60" name="Google Shape;160;p16"/>
          <p:cNvSpPr/>
          <p:nvPr/>
        </p:nvSpPr>
        <p:spPr>
          <a:xfrm>
            <a:off x="14453277" y="96147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61" name="Google Shape;161;p16"/>
          <p:cNvSpPr/>
          <p:nvPr/>
        </p:nvSpPr>
        <p:spPr>
          <a:xfrm>
            <a:off x="17063185" y="27577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62" name="Google Shape;162;p16"/>
          <p:cNvSpPr/>
          <p:nvPr/>
        </p:nvSpPr>
        <p:spPr>
          <a:xfrm>
            <a:off x="3970859" y="9527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63" name="Google Shape;163;p16"/>
          <p:cNvSpPr/>
          <p:nvPr/>
        </p:nvSpPr>
        <p:spPr>
          <a:xfrm>
            <a:off x="840769" y="53644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586112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64"/>
        <p:cNvGrpSpPr/>
        <p:nvPr/>
      </p:nvGrpSpPr>
      <p:grpSpPr>
        <a:xfrm>
          <a:off x="0" y="0"/>
          <a:ext cx="0" cy="0"/>
          <a:chOff x="0" y="0"/>
          <a:chExt cx="0" cy="0"/>
        </a:xfrm>
      </p:grpSpPr>
      <p:sp>
        <p:nvSpPr>
          <p:cNvPr id="165" name="Google Shape;165;p17"/>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66" name="Google Shape;166;p17"/>
          <p:cNvSpPr txBox="1">
            <a:spLocks noGrp="1"/>
          </p:cNvSpPr>
          <p:nvPr>
            <p:ph type="title"/>
          </p:nvPr>
        </p:nvSpPr>
        <p:spPr>
          <a:xfrm>
            <a:off x="1440000" y="6370626"/>
            <a:ext cx="46728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67" name="Google Shape;167;p17"/>
          <p:cNvSpPr txBox="1">
            <a:spLocks noGrp="1"/>
          </p:cNvSpPr>
          <p:nvPr>
            <p:ph type="subTitle" idx="1"/>
          </p:nvPr>
        </p:nvSpPr>
        <p:spPr>
          <a:xfrm>
            <a:off x="1440000" y="6934076"/>
            <a:ext cx="46728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 name="Google Shape;168;p17"/>
          <p:cNvSpPr txBox="1">
            <a:spLocks noGrp="1"/>
          </p:cNvSpPr>
          <p:nvPr>
            <p:ph type="title" idx="2"/>
          </p:nvPr>
        </p:nvSpPr>
        <p:spPr>
          <a:xfrm>
            <a:off x="6807600" y="6370626"/>
            <a:ext cx="46728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69" name="Google Shape;169;p17"/>
          <p:cNvSpPr txBox="1">
            <a:spLocks noGrp="1"/>
          </p:cNvSpPr>
          <p:nvPr>
            <p:ph type="subTitle" idx="3"/>
          </p:nvPr>
        </p:nvSpPr>
        <p:spPr>
          <a:xfrm>
            <a:off x="6807600" y="6934076"/>
            <a:ext cx="46728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 name="Google Shape;170;p17"/>
          <p:cNvSpPr txBox="1">
            <a:spLocks noGrp="1"/>
          </p:cNvSpPr>
          <p:nvPr>
            <p:ph type="title" idx="4"/>
          </p:nvPr>
        </p:nvSpPr>
        <p:spPr>
          <a:xfrm>
            <a:off x="12175200" y="6370626"/>
            <a:ext cx="46728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71" name="Google Shape;171;p17"/>
          <p:cNvSpPr txBox="1">
            <a:spLocks noGrp="1"/>
          </p:cNvSpPr>
          <p:nvPr>
            <p:ph type="subTitle" idx="5"/>
          </p:nvPr>
        </p:nvSpPr>
        <p:spPr>
          <a:xfrm>
            <a:off x="12175200" y="6934076"/>
            <a:ext cx="46728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 name="Google Shape;172;p17"/>
          <p:cNvSpPr txBox="1">
            <a:spLocks noGrp="1"/>
          </p:cNvSpPr>
          <p:nvPr>
            <p:ph type="title" idx="6"/>
          </p:nvPr>
        </p:nvSpPr>
        <p:spPr>
          <a:xfrm>
            <a:off x="1440000" y="890050"/>
            <a:ext cx="15408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73" name="Google Shape;173;p17"/>
          <p:cNvSpPr/>
          <p:nvPr/>
        </p:nvSpPr>
        <p:spPr>
          <a:xfrm>
            <a:off x="832245" y="85625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74" name="Google Shape;174;p17"/>
          <p:cNvSpPr/>
          <p:nvPr/>
        </p:nvSpPr>
        <p:spPr>
          <a:xfrm>
            <a:off x="12891827" y="9217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75" name="Google Shape;175;p17"/>
          <p:cNvSpPr/>
          <p:nvPr/>
        </p:nvSpPr>
        <p:spPr>
          <a:xfrm>
            <a:off x="17031759" y="43316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76" name="Google Shape;176;p17"/>
          <p:cNvSpPr/>
          <p:nvPr/>
        </p:nvSpPr>
        <p:spPr>
          <a:xfrm>
            <a:off x="5790745" y="96048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77" name="Google Shape;177;p17"/>
          <p:cNvSpPr/>
          <p:nvPr/>
        </p:nvSpPr>
        <p:spPr>
          <a:xfrm>
            <a:off x="1648761" y="2943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78" name="Google Shape;178;p17"/>
          <p:cNvSpPr/>
          <p:nvPr/>
        </p:nvSpPr>
        <p:spPr>
          <a:xfrm>
            <a:off x="16464961" y="6821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966605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9"/>
        <p:cNvGrpSpPr/>
        <p:nvPr/>
      </p:nvGrpSpPr>
      <p:grpSpPr>
        <a:xfrm>
          <a:off x="0" y="0"/>
          <a:ext cx="0" cy="0"/>
          <a:chOff x="0" y="0"/>
          <a:chExt cx="0" cy="0"/>
        </a:xfrm>
      </p:grpSpPr>
      <p:sp>
        <p:nvSpPr>
          <p:cNvPr id="180" name="Google Shape;180;p18"/>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81" name="Google Shape;181;p18"/>
          <p:cNvSpPr txBox="1">
            <a:spLocks noGrp="1"/>
          </p:cNvSpPr>
          <p:nvPr>
            <p:ph type="title"/>
          </p:nvPr>
        </p:nvSpPr>
        <p:spPr>
          <a:xfrm>
            <a:off x="3257400" y="3744500"/>
            <a:ext cx="37656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solidFill>
                  <a:schemeClr val="accent5"/>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82" name="Google Shape;182;p18"/>
          <p:cNvSpPr txBox="1">
            <a:spLocks noGrp="1"/>
          </p:cNvSpPr>
          <p:nvPr>
            <p:ph type="subTitle" idx="1"/>
          </p:nvPr>
        </p:nvSpPr>
        <p:spPr>
          <a:xfrm>
            <a:off x="2621600" y="4256300"/>
            <a:ext cx="50370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8"/>
          <p:cNvSpPr txBox="1">
            <a:spLocks noGrp="1"/>
          </p:cNvSpPr>
          <p:nvPr>
            <p:ph type="title" idx="2"/>
          </p:nvPr>
        </p:nvSpPr>
        <p:spPr>
          <a:xfrm>
            <a:off x="1440000" y="890050"/>
            <a:ext cx="15408000" cy="11454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84" name="Google Shape;184;p18"/>
          <p:cNvSpPr txBox="1">
            <a:spLocks noGrp="1"/>
          </p:cNvSpPr>
          <p:nvPr>
            <p:ph type="title" idx="3"/>
          </p:nvPr>
        </p:nvSpPr>
        <p:spPr>
          <a:xfrm>
            <a:off x="3257400" y="6928050"/>
            <a:ext cx="37656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85" name="Google Shape;185;p18"/>
          <p:cNvSpPr txBox="1">
            <a:spLocks noGrp="1"/>
          </p:cNvSpPr>
          <p:nvPr>
            <p:ph type="subTitle" idx="4"/>
          </p:nvPr>
        </p:nvSpPr>
        <p:spPr>
          <a:xfrm>
            <a:off x="2621600" y="7439850"/>
            <a:ext cx="50370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8"/>
          <p:cNvSpPr txBox="1">
            <a:spLocks noGrp="1"/>
          </p:cNvSpPr>
          <p:nvPr>
            <p:ph type="title" idx="5"/>
          </p:nvPr>
        </p:nvSpPr>
        <p:spPr>
          <a:xfrm>
            <a:off x="11265000" y="3744500"/>
            <a:ext cx="37656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87" name="Google Shape;187;p18"/>
          <p:cNvSpPr txBox="1">
            <a:spLocks noGrp="1"/>
          </p:cNvSpPr>
          <p:nvPr>
            <p:ph type="subTitle" idx="6"/>
          </p:nvPr>
        </p:nvSpPr>
        <p:spPr>
          <a:xfrm>
            <a:off x="10629300" y="4256300"/>
            <a:ext cx="50370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18"/>
          <p:cNvSpPr txBox="1">
            <a:spLocks noGrp="1"/>
          </p:cNvSpPr>
          <p:nvPr>
            <p:ph type="title" idx="7"/>
          </p:nvPr>
        </p:nvSpPr>
        <p:spPr>
          <a:xfrm>
            <a:off x="11265000" y="6928050"/>
            <a:ext cx="37656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solidFill>
                  <a:schemeClr val="accent5"/>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89" name="Google Shape;189;p18"/>
          <p:cNvSpPr txBox="1">
            <a:spLocks noGrp="1"/>
          </p:cNvSpPr>
          <p:nvPr>
            <p:ph type="subTitle" idx="8"/>
          </p:nvPr>
        </p:nvSpPr>
        <p:spPr>
          <a:xfrm>
            <a:off x="10629300" y="7439850"/>
            <a:ext cx="50370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18"/>
          <p:cNvSpPr/>
          <p:nvPr/>
        </p:nvSpPr>
        <p:spPr>
          <a:xfrm>
            <a:off x="494811" y="19551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91" name="Google Shape;191;p18"/>
          <p:cNvSpPr/>
          <p:nvPr/>
        </p:nvSpPr>
        <p:spPr>
          <a:xfrm>
            <a:off x="10195511" y="2235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92" name="Google Shape;192;p18"/>
          <p:cNvSpPr/>
          <p:nvPr/>
        </p:nvSpPr>
        <p:spPr>
          <a:xfrm>
            <a:off x="813669" y="53446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93" name="Google Shape;193;p18"/>
          <p:cNvSpPr/>
          <p:nvPr/>
        </p:nvSpPr>
        <p:spPr>
          <a:xfrm>
            <a:off x="11390877" y="96923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94" name="Google Shape;194;p18"/>
          <p:cNvSpPr/>
          <p:nvPr/>
        </p:nvSpPr>
        <p:spPr>
          <a:xfrm>
            <a:off x="17596509" y="64570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95" name="Google Shape;195;p18"/>
          <p:cNvSpPr/>
          <p:nvPr/>
        </p:nvSpPr>
        <p:spPr>
          <a:xfrm>
            <a:off x="17063185" y="3141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96" name="Google Shape;196;p18"/>
          <p:cNvSpPr/>
          <p:nvPr/>
        </p:nvSpPr>
        <p:spPr>
          <a:xfrm>
            <a:off x="15790285" y="9234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97" name="Google Shape;197;p18"/>
          <p:cNvSpPr/>
          <p:nvPr/>
        </p:nvSpPr>
        <p:spPr>
          <a:xfrm>
            <a:off x="4597027" y="9234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978003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8"/>
        <p:cNvGrpSpPr/>
        <p:nvPr/>
      </p:nvGrpSpPr>
      <p:grpSpPr>
        <a:xfrm>
          <a:off x="0" y="0"/>
          <a:ext cx="0" cy="0"/>
          <a:chOff x="0" y="0"/>
          <a:chExt cx="0" cy="0"/>
        </a:xfrm>
      </p:grpSpPr>
      <p:sp>
        <p:nvSpPr>
          <p:cNvPr id="199" name="Google Shape;199;p19"/>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00" name="Google Shape;200;p19"/>
          <p:cNvSpPr txBox="1">
            <a:spLocks noGrp="1"/>
          </p:cNvSpPr>
          <p:nvPr>
            <p:ph type="title"/>
          </p:nvPr>
        </p:nvSpPr>
        <p:spPr>
          <a:xfrm>
            <a:off x="1734550" y="3670500"/>
            <a:ext cx="40218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solidFill>
                  <a:schemeClr val="accent5"/>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201" name="Google Shape;201;p19"/>
          <p:cNvSpPr txBox="1">
            <a:spLocks noGrp="1"/>
          </p:cNvSpPr>
          <p:nvPr>
            <p:ph type="subTitle" idx="1"/>
          </p:nvPr>
        </p:nvSpPr>
        <p:spPr>
          <a:xfrm>
            <a:off x="1734550" y="4233950"/>
            <a:ext cx="40218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 name="Google Shape;202;p19"/>
          <p:cNvSpPr txBox="1">
            <a:spLocks noGrp="1"/>
          </p:cNvSpPr>
          <p:nvPr>
            <p:ph type="title" idx="2"/>
          </p:nvPr>
        </p:nvSpPr>
        <p:spPr>
          <a:xfrm>
            <a:off x="7133100" y="3670500"/>
            <a:ext cx="40218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203" name="Google Shape;203;p19"/>
          <p:cNvSpPr txBox="1">
            <a:spLocks noGrp="1"/>
          </p:cNvSpPr>
          <p:nvPr>
            <p:ph type="subTitle" idx="3"/>
          </p:nvPr>
        </p:nvSpPr>
        <p:spPr>
          <a:xfrm>
            <a:off x="7133100" y="4233950"/>
            <a:ext cx="40218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 name="Google Shape;204;p19"/>
          <p:cNvSpPr txBox="1">
            <a:spLocks noGrp="1"/>
          </p:cNvSpPr>
          <p:nvPr>
            <p:ph type="title" idx="4"/>
          </p:nvPr>
        </p:nvSpPr>
        <p:spPr>
          <a:xfrm>
            <a:off x="1734550" y="6537300"/>
            <a:ext cx="40218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205" name="Google Shape;205;p19"/>
          <p:cNvSpPr txBox="1">
            <a:spLocks noGrp="1"/>
          </p:cNvSpPr>
          <p:nvPr>
            <p:ph type="subTitle" idx="5"/>
          </p:nvPr>
        </p:nvSpPr>
        <p:spPr>
          <a:xfrm>
            <a:off x="1734550" y="7100750"/>
            <a:ext cx="40218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19"/>
          <p:cNvSpPr txBox="1">
            <a:spLocks noGrp="1"/>
          </p:cNvSpPr>
          <p:nvPr>
            <p:ph type="title" idx="6"/>
          </p:nvPr>
        </p:nvSpPr>
        <p:spPr>
          <a:xfrm>
            <a:off x="7133100" y="6537300"/>
            <a:ext cx="40218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solidFill>
                  <a:schemeClr val="accent5"/>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207" name="Google Shape;207;p19"/>
          <p:cNvSpPr txBox="1">
            <a:spLocks noGrp="1"/>
          </p:cNvSpPr>
          <p:nvPr>
            <p:ph type="subTitle" idx="7"/>
          </p:nvPr>
        </p:nvSpPr>
        <p:spPr>
          <a:xfrm>
            <a:off x="7133100" y="7100750"/>
            <a:ext cx="40218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 name="Google Shape;208;p19"/>
          <p:cNvSpPr txBox="1">
            <a:spLocks noGrp="1"/>
          </p:cNvSpPr>
          <p:nvPr>
            <p:ph type="title" idx="8"/>
          </p:nvPr>
        </p:nvSpPr>
        <p:spPr>
          <a:xfrm>
            <a:off x="12531650" y="3670500"/>
            <a:ext cx="40218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solidFill>
                  <a:schemeClr val="accent5"/>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209" name="Google Shape;209;p19"/>
          <p:cNvSpPr txBox="1">
            <a:spLocks noGrp="1"/>
          </p:cNvSpPr>
          <p:nvPr>
            <p:ph type="subTitle" idx="9"/>
          </p:nvPr>
        </p:nvSpPr>
        <p:spPr>
          <a:xfrm>
            <a:off x="12531650" y="4233950"/>
            <a:ext cx="40218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19"/>
          <p:cNvSpPr txBox="1">
            <a:spLocks noGrp="1"/>
          </p:cNvSpPr>
          <p:nvPr>
            <p:ph type="title" idx="13"/>
          </p:nvPr>
        </p:nvSpPr>
        <p:spPr>
          <a:xfrm>
            <a:off x="12531650" y="6537300"/>
            <a:ext cx="40218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211" name="Google Shape;211;p19"/>
          <p:cNvSpPr txBox="1">
            <a:spLocks noGrp="1"/>
          </p:cNvSpPr>
          <p:nvPr>
            <p:ph type="subTitle" idx="14"/>
          </p:nvPr>
        </p:nvSpPr>
        <p:spPr>
          <a:xfrm>
            <a:off x="12531650" y="7100750"/>
            <a:ext cx="40218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2" name="Google Shape;212;p19"/>
          <p:cNvSpPr txBox="1">
            <a:spLocks noGrp="1"/>
          </p:cNvSpPr>
          <p:nvPr>
            <p:ph type="title" idx="15"/>
          </p:nvPr>
        </p:nvSpPr>
        <p:spPr>
          <a:xfrm>
            <a:off x="1440000" y="890050"/>
            <a:ext cx="15408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13" name="Google Shape;213;p19"/>
          <p:cNvSpPr/>
          <p:nvPr/>
        </p:nvSpPr>
        <p:spPr>
          <a:xfrm>
            <a:off x="1587111" y="6821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14" name="Google Shape;214;p19"/>
          <p:cNvSpPr/>
          <p:nvPr/>
        </p:nvSpPr>
        <p:spPr>
          <a:xfrm>
            <a:off x="17063195" y="20354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15" name="Google Shape;215;p19"/>
          <p:cNvSpPr/>
          <p:nvPr/>
        </p:nvSpPr>
        <p:spPr>
          <a:xfrm>
            <a:off x="17456011" y="3863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16" name="Google Shape;216;p19"/>
          <p:cNvSpPr/>
          <p:nvPr/>
        </p:nvSpPr>
        <p:spPr>
          <a:xfrm>
            <a:off x="887669" y="6247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17" name="Google Shape;217;p19"/>
          <p:cNvSpPr/>
          <p:nvPr/>
        </p:nvSpPr>
        <p:spPr>
          <a:xfrm>
            <a:off x="393377" y="94284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18" name="Google Shape;218;p19"/>
          <p:cNvSpPr/>
          <p:nvPr/>
        </p:nvSpPr>
        <p:spPr>
          <a:xfrm>
            <a:off x="17063185" y="66353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19" name="Google Shape;219;p19"/>
          <p:cNvSpPr/>
          <p:nvPr/>
        </p:nvSpPr>
        <p:spPr>
          <a:xfrm>
            <a:off x="12891827" y="9217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456943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36"/>
        <p:cNvGrpSpPr/>
        <p:nvPr/>
      </p:nvGrpSpPr>
      <p:grpSpPr>
        <a:xfrm>
          <a:off x="0" y="0"/>
          <a:ext cx="0" cy="0"/>
          <a:chOff x="0" y="0"/>
          <a:chExt cx="0" cy="0"/>
        </a:xfrm>
      </p:grpSpPr>
      <p:sp>
        <p:nvSpPr>
          <p:cNvPr id="237" name="Google Shape;237;p21"/>
          <p:cNvSpPr/>
          <p:nvPr/>
        </p:nvSpPr>
        <p:spPr>
          <a:xfrm>
            <a:off x="9748200" y="1912250"/>
            <a:ext cx="7511400" cy="62256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8" name="Google Shape;238;p21"/>
          <p:cNvSpPr txBox="1">
            <a:spLocks noGrp="1"/>
          </p:cNvSpPr>
          <p:nvPr>
            <p:ph type="title"/>
          </p:nvPr>
        </p:nvSpPr>
        <p:spPr>
          <a:xfrm>
            <a:off x="10093400" y="4458050"/>
            <a:ext cx="6764400" cy="113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7600"/>
            </a:lvl1pPr>
            <a:lvl2pPr lvl="1" algn="ctr" rtl="0">
              <a:spcBef>
                <a:spcPts val="0"/>
              </a:spcBef>
              <a:spcAft>
                <a:spcPts val="0"/>
              </a:spcAft>
              <a:buSzPts val="3600"/>
              <a:buNone/>
              <a:defRPr sz="7200"/>
            </a:lvl2pPr>
            <a:lvl3pPr lvl="2" algn="ctr" rtl="0">
              <a:spcBef>
                <a:spcPts val="0"/>
              </a:spcBef>
              <a:spcAft>
                <a:spcPts val="0"/>
              </a:spcAft>
              <a:buSzPts val="3600"/>
              <a:buNone/>
              <a:defRPr sz="7200"/>
            </a:lvl3pPr>
            <a:lvl4pPr lvl="3" algn="ctr" rtl="0">
              <a:spcBef>
                <a:spcPts val="0"/>
              </a:spcBef>
              <a:spcAft>
                <a:spcPts val="0"/>
              </a:spcAft>
              <a:buSzPts val="3600"/>
              <a:buNone/>
              <a:defRPr sz="7200"/>
            </a:lvl4pPr>
            <a:lvl5pPr lvl="4" algn="ctr" rtl="0">
              <a:spcBef>
                <a:spcPts val="0"/>
              </a:spcBef>
              <a:spcAft>
                <a:spcPts val="0"/>
              </a:spcAft>
              <a:buSzPts val="3600"/>
              <a:buNone/>
              <a:defRPr sz="7200"/>
            </a:lvl5pPr>
            <a:lvl6pPr lvl="5" algn="ctr" rtl="0">
              <a:spcBef>
                <a:spcPts val="0"/>
              </a:spcBef>
              <a:spcAft>
                <a:spcPts val="0"/>
              </a:spcAft>
              <a:buSzPts val="3600"/>
              <a:buNone/>
              <a:defRPr sz="7200"/>
            </a:lvl6pPr>
            <a:lvl7pPr lvl="6" algn="ctr" rtl="0">
              <a:spcBef>
                <a:spcPts val="0"/>
              </a:spcBef>
              <a:spcAft>
                <a:spcPts val="0"/>
              </a:spcAft>
              <a:buSzPts val="3600"/>
              <a:buNone/>
              <a:defRPr sz="7200"/>
            </a:lvl7pPr>
            <a:lvl8pPr lvl="7" algn="ctr" rtl="0">
              <a:spcBef>
                <a:spcPts val="0"/>
              </a:spcBef>
              <a:spcAft>
                <a:spcPts val="0"/>
              </a:spcAft>
              <a:buSzPts val="3600"/>
              <a:buNone/>
              <a:defRPr sz="7200"/>
            </a:lvl8pPr>
            <a:lvl9pPr lvl="8" algn="ctr" rtl="0">
              <a:spcBef>
                <a:spcPts val="0"/>
              </a:spcBef>
              <a:spcAft>
                <a:spcPts val="0"/>
              </a:spcAft>
              <a:buSzPts val="3600"/>
              <a:buNone/>
              <a:defRPr sz="7200"/>
            </a:lvl9pPr>
          </a:lstStyle>
          <a:p>
            <a:endParaRPr/>
          </a:p>
        </p:txBody>
      </p:sp>
      <p:sp>
        <p:nvSpPr>
          <p:cNvPr id="239" name="Google Shape;239;p21"/>
          <p:cNvSpPr txBox="1">
            <a:spLocks noGrp="1"/>
          </p:cNvSpPr>
          <p:nvPr>
            <p:ph type="title" idx="2" hasCustomPrompt="1"/>
          </p:nvPr>
        </p:nvSpPr>
        <p:spPr>
          <a:xfrm>
            <a:off x="13414400" y="2438800"/>
            <a:ext cx="3443400" cy="168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6800">
                <a:solidFill>
                  <a:schemeClr val="accent5"/>
                </a:solidFill>
              </a:defRPr>
            </a:lvl1pPr>
            <a:lvl2pPr lvl="1" algn="ctr" rtl="0">
              <a:spcBef>
                <a:spcPts val="0"/>
              </a:spcBef>
              <a:spcAft>
                <a:spcPts val="0"/>
              </a:spcAft>
              <a:buSzPts val="6000"/>
              <a:buNone/>
              <a:defRPr sz="12000"/>
            </a:lvl2pPr>
            <a:lvl3pPr lvl="2" algn="ctr" rtl="0">
              <a:spcBef>
                <a:spcPts val="0"/>
              </a:spcBef>
              <a:spcAft>
                <a:spcPts val="0"/>
              </a:spcAft>
              <a:buSzPts val="6000"/>
              <a:buNone/>
              <a:defRPr sz="12000"/>
            </a:lvl3pPr>
            <a:lvl4pPr lvl="3" algn="ctr" rtl="0">
              <a:spcBef>
                <a:spcPts val="0"/>
              </a:spcBef>
              <a:spcAft>
                <a:spcPts val="0"/>
              </a:spcAft>
              <a:buSzPts val="6000"/>
              <a:buNone/>
              <a:defRPr sz="12000"/>
            </a:lvl4pPr>
            <a:lvl5pPr lvl="4" algn="ctr" rtl="0">
              <a:spcBef>
                <a:spcPts val="0"/>
              </a:spcBef>
              <a:spcAft>
                <a:spcPts val="0"/>
              </a:spcAft>
              <a:buSzPts val="6000"/>
              <a:buNone/>
              <a:defRPr sz="12000"/>
            </a:lvl5pPr>
            <a:lvl6pPr lvl="5" algn="ctr" rtl="0">
              <a:spcBef>
                <a:spcPts val="0"/>
              </a:spcBef>
              <a:spcAft>
                <a:spcPts val="0"/>
              </a:spcAft>
              <a:buSzPts val="6000"/>
              <a:buNone/>
              <a:defRPr sz="12000"/>
            </a:lvl6pPr>
            <a:lvl7pPr lvl="6" algn="ctr" rtl="0">
              <a:spcBef>
                <a:spcPts val="0"/>
              </a:spcBef>
              <a:spcAft>
                <a:spcPts val="0"/>
              </a:spcAft>
              <a:buSzPts val="6000"/>
              <a:buNone/>
              <a:defRPr sz="12000"/>
            </a:lvl7pPr>
            <a:lvl8pPr lvl="7" algn="ctr" rtl="0">
              <a:spcBef>
                <a:spcPts val="0"/>
              </a:spcBef>
              <a:spcAft>
                <a:spcPts val="0"/>
              </a:spcAft>
              <a:buSzPts val="6000"/>
              <a:buNone/>
              <a:defRPr sz="12000"/>
            </a:lvl8pPr>
            <a:lvl9pPr lvl="8" algn="ctr" rtl="0">
              <a:spcBef>
                <a:spcPts val="0"/>
              </a:spcBef>
              <a:spcAft>
                <a:spcPts val="0"/>
              </a:spcAft>
              <a:buSzPts val="6000"/>
              <a:buNone/>
              <a:defRPr sz="12000"/>
            </a:lvl9pPr>
          </a:lstStyle>
          <a:p>
            <a:r>
              <a:t>xx%</a:t>
            </a:r>
          </a:p>
        </p:txBody>
      </p:sp>
      <p:sp>
        <p:nvSpPr>
          <p:cNvPr id="240" name="Google Shape;240;p21"/>
          <p:cNvSpPr txBox="1">
            <a:spLocks noGrp="1"/>
          </p:cNvSpPr>
          <p:nvPr>
            <p:ph type="subTitle" idx="1"/>
          </p:nvPr>
        </p:nvSpPr>
        <p:spPr>
          <a:xfrm>
            <a:off x="11006000" y="5927700"/>
            <a:ext cx="5851800" cy="1426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3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1" name="Google Shape;241;p21"/>
          <p:cNvSpPr/>
          <p:nvPr/>
        </p:nvSpPr>
        <p:spPr>
          <a:xfrm>
            <a:off x="10167011" y="17307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2" name="Google Shape;242;p21"/>
          <p:cNvSpPr/>
          <p:nvPr/>
        </p:nvSpPr>
        <p:spPr>
          <a:xfrm>
            <a:off x="17063195" y="17307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3" name="Google Shape;243;p21"/>
          <p:cNvSpPr/>
          <p:nvPr/>
        </p:nvSpPr>
        <p:spPr>
          <a:xfrm>
            <a:off x="17063185" y="78739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4" name="Google Shape;244;p21"/>
          <p:cNvSpPr/>
          <p:nvPr/>
        </p:nvSpPr>
        <p:spPr>
          <a:xfrm>
            <a:off x="9535485" y="48311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5" name="Google Shape;245;p21"/>
          <p:cNvSpPr/>
          <p:nvPr/>
        </p:nvSpPr>
        <p:spPr>
          <a:xfrm>
            <a:off x="12653651" y="79611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6" name="Google Shape;246;p21"/>
          <p:cNvSpPr/>
          <p:nvPr/>
        </p:nvSpPr>
        <p:spPr>
          <a:xfrm>
            <a:off x="4317861" y="93683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7" name="Google Shape;247;p21"/>
          <p:cNvSpPr/>
          <p:nvPr/>
        </p:nvSpPr>
        <p:spPr>
          <a:xfrm>
            <a:off x="15654411" y="93683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8" name="Google Shape;248;p21"/>
          <p:cNvSpPr/>
          <p:nvPr/>
        </p:nvSpPr>
        <p:spPr>
          <a:xfrm>
            <a:off x="1233777" y="8761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321612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49"/>
        <p:cNvGrpSpPr/>
        <p:nvPr/>
      </p:nvGrpSpPr>
      <p:grpSpPr>
        <a:xfrm>
          <a:off x="0" y="0"/>
          <a:ext cx="0" cy="0"/>
          <a:chOff x="0" y="0"/>
          <a:chExt cx="0" cy="0"/>
        </a:xfrm>
      </p:grpSpPr>
      <p:sp>
        <p:nvSpPr>
          <p:cNvPr id="250" name="Google Shape;250;p22"/>
          <p:cNvSpPr/>
          <p:nvPr/>
        </p:nvSpPr>
        <p:spPr>
          <a:xfrm>
            <a:off x="9487800" y="870900"/>
            <a:ext cx="77718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51" name="Google Shape;251;p22"/>
          <p:cNvSpPr txBox="1">
            <a:spLocks noGrp="1"/>
          </p:cNvSpPr>
          <p:nvPr>
            <p:ph type="title"/>
          </p:nvPr>
        </p:nvSpPr>
        <p:spPr>
          <a:xfrm>
            <a:off x="9619400" y="2333500"/>
            <a:ext cx="7238400" cy="2742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52" name="Google Shape;252;p22"/>
          <p:cNvSpPr/>
          <p:nvPr/>
        </p:nvSpPr>
        <p:spPr>
          <a:xfrm>
            <a:off x="17063177" y="36320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53" name="Google Shape;253;p22"/>
          <p:cNvSpPr/>
          <p:nvPr/>
        </p:nvSpPr>
        <p:spPr>
          <a:xfrm>
            <a:off x="8786511" y="94000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54" name="Google Shape;254;p22"/>
          <p:cNvSpPr/>
          <p:nvPr/>
        </p:nvSpPr>
        <p:spPr>
          <a:xfrm>
            <a:off x="17063187" y="79124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55" name="Google Shape;255;p22"/>
          <p:cNvSpPr txBox="1">
            <a:spLocks noGrp="1"/>
          </p:cNvSpPr>
          <p:nvPr>
            <p:ph type="subTitle" idx="1"/>
          </p:nvPr>
        </p:nvSpPr>
        <p:spPr>
          <a:xfrm>
            <a:off x="10213400" y="5335200"/>
            <a:ext cx="6644400" cy="2658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3600"/>
            </a:lvl1pPr>
            <a:lvl2pPr lvl="1" algn="ctr" rtl="0">
              <a:lnSpc>
                <a:spcPct val="100000"/>
              </a:lnSpc>
              <a:spcBef>
                <a:spcPts val="320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Tree>
    <p:extLst>
      <p:ext uri="{BB962C8B-B14F-4D97-AF65-F5344CB8AC3E}">
        <p14:creationId xmlns:p14="http://schemas.microsoft.com/office/powerpoint/2010/main" val="1357693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56"/>
        <p:cNvGrpSpPr/>
        <p:nvPr/>
      </p:nvGrpSpPr>
      <p:grpSpPr>
        <a:xfrm>
          <a:off x="0" y="0"/>
          <a:ext cx="0" cy="0"/>
          <a:chOff x="0" y="0"/>
          <a:chExt cx="0" cy="0"/>
        </a:xfrm>
      </p:grpSpPr>
      <p:sp>
        <p:nvSpPr>
          <p:cNvPr id="257" name="Google Shape;257;p23"/>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58" name="Google Shape;258;p23"/>
          <p:cNvSpPr txBox="1">
            <a:spLocks noGrp="1"/>
          </p:cNvSpPr>
          <p:nvPr>
            <p:ph type="title" hasCustomPrompt="1"/>
          </p:nvPr>
        </p:nvSpPr>
        <p:spPr>
          <a:xfrm>
            <a:off x="4020600" y="1869600"/>
            <a:ext cx="10246800" cy="111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11400">
                <a:solidFill>
                  <a:schemeClr val="accent5"/>
                </a:solidFill>
              </a:defRPr>
            </a:lvl1pPr>
            <a:lvl2pPr lvl="1" algn="ctr" rtl="0">
              <a:spcBef>
                <a:spcPts val="0"/>
              </a:spcBef>
              <a:spcAft>
                <a:spcPts val="0"/>
              </a:spcAft>
              <a:buSzPts val="6200"/>
              <a:buNone/>
              <a:defRPr sz="12400"/>
            </a:lvl2pPr>
            <a:lvl3pPr lvl="2" algn="ctr" rtl="0">
              <a:spcBef>
                <a:spcPts val="0"/>
              </a:spcBef>
              <a:spcAft>
                <a:spcPts val="0"/>
              </a:spcAft>
              <a:buSzPts val="6200"/>
              <a:buNone/>
              <a:defRPr sz="12400"/>
            </a:lvl3pPr>
            <a:lvl4pPr lvl="3" algn="ctr" rtl="0">
              <a:spcBef>
                <a:spcPts val="0"/>
              </a:spcBef>
              <a:spcAft>
                <a:spcPts val="0"/>
              </a:spcAft>
              <a:buSzPts val="6200"/>
              <a:buNone/>
              <a:defRPr sz="12400"/>
            </a:lvl4pPr>
            <a:lvl5pPr lvl="4" algn="ctr" rtl="0">
              <a:spcBef>
                <a:spcPts val="0"/>
              </a:spcBef>
              <a:spcAft>
                <a:spcPts val="0"/>
              </a:spcAft>
              <a:buSzPts val="6200"/>
              <a:buNone/>
              <a:defRPr sz="12400"/>
            </a:lvl5pPr>
            <a:lvl6pPr lvl="5" algn="ctr" rtl="0">
              <a:spcBef>
                <a:spcPts val="0"/>
              </a:spcBef>
              <a:spcAft>
                <a:spcPts val="0"/>
              </a:spcAft>
              <a:buSzPts val="6200"/>
              <a:buNone/>
              <a:defRPr sz="12400"/>
            </a:lvl6pPr>
            <a:lvl7pPr lvl="6" algn="ctr" rtl="0">
              <a:spcBef>
                <a:spcPts val="0"/>
              </a:spcBef>
              <a:spcAft>
                <a:spcPts val="0"/>
              </a:spcAft>
              <a:buSzPts val="6200"/>
              <a:buNone/>
              <a:defRPr sz="12400"/>
            </a:lvl7pPr>
            <a:lvl8pPr lvl="7" algn="ctr" rtl="0">
              <a:spcBef>
                <a:spcPts val="0"/>
              </a:spcBef>
              <a:spcAft>
                <a:spcPts val="0"/>
              </a:spcAft>
              <a:buSzPts val="6200"/>
              <a:buNone/>
              <a:defRPr sz="12400"/>
            </a:lvl8pPr>
            <a:lvl9pPr lvl="8" algn="ctr" rtl="0">
              <a:spcBef>
                <a:spcPts val="0"/>
              </a:spcBef>
              <a:spcAft>
                <a:spcPts val="0"/>
              </a:spcAft>
              <a:buSzPts val="6200"/>
              <a:buNone/>
              <a:defRPr sz="12400"/>
            </a:lvl9pPr>
          </a:lstStyle>
          <a:p>
            <a:r>
              <a:t>xx%</a:t>
            </a:r>
          </a:p>
        </p:txBody>
      </p:sp>
      <p:sp>
        <p:nvSpPr>
          <p:cNvPr id="259" name="Google Shape;259;p23"/>
          <p:cNvSpPr txBox="1">
            <a:spLocks noGrp="1"/>
          </p:cNvSpPr>
          <p:nvPr>
            <p:ph type="subTitle" idx="1"/>
          </p:nvPr>
        </p:nvSpPr>
        <p:spPr>
          <a:xfrm>
            <a:off x="4020600" y="2976846"/>
            <a:ext cx="102468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0" name="Google Shape;260;p23"/>
          <p:cNvSpPr txBox="1">
            <a:spLocks noGrp="1"/>
          </p:cNvSpPr>
          <p:nvPr>
            <p:ph type="title" idx="2" hasCustomPrompt="1"/>
          </p:nvPr>
        </p:nvSpPr>
        <p:spPr>
          <a:xfrm>
            <a:off x="4020600" y="4324664"/>
            <a:ext cx="10246800" cy="111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11400"/>
            </a:lvl1pPr>
            <a:lvl2pPr lvl="1" algn="ctr" rtl="0">
              <a:spcBef>
                <a:spcPts val="0"/>
              </a:spcBef>
              <a:spcAft>
                <a:spcPts val="0"/>
              </a:spcAft>
              <a:buSzPts val="6200"/>
              <a:buNone/>
              <a:defRPr sz="12400"/>
            </a:lvl2pPr>
            <a:lvl3pPr lvl="2" algn="ctr" rtl="0">
              <a:spcBef>
                <a:spcPts val="0"/>
              </a:spcBef>
              <a:spcAft>
                <a:spcPts val="0"/>
              </a:spcAft>
              <a:buSzPts val="6200"/>
              <a:buNone/>
              <a:defRPr sz="12400"/>
            </a:lvl3pPr>
            <a:lvl4pPr lvl="3" algn="ctr" rtl="0">
              <a:spcBef>
                <a:spcPts val="0"/>
              </a:spcBef>
              <a:spcAft>
                <a:spcPts val="0"/>
              </a:spcAft>
              <a:buSzPts val="6200"/>
              <a:buNone/>
              <a:defRPr sz="12400"/>
            </a:lvl4pPr>
            <a:lvl5pPr lvl="4" algn="ctr" rtl="0">
              <a:spcBef>
                <a:spcPts val="0"/>
              </a:spcBef>
              <a:spcAft>
                <a:spcPts val="0"/>
              </a:spcAft>
              <a:buSzPts val="6200"/>
              <a:buNone/>
              <a:defRPr sz="12400"/>
            </a:lvl5pPr>
            <a:lvl6pPr lvl="5" algn="ctr" rtl="0">
              <a:spcBef>
                <a:spcPts val="0"/>
              </a:spcBef>
              <a:spcAft>
                <a:spcPts val="0"/>
              </a:spcAft>
              <a:buSzPts val="6200"/>
              <a:buNone/>
              <a:defRPr sz="12400"/>
            </a:lvl6pPr>
            <a:lvl7pPr lvl="6" algn="ctr" rtl="0">
              <a:spcBef>
                <a:spcPts val="0"/>
              </a:spcBef>
              <a:spcAft>
                <a:spcPts val="0"/>
              </a:spcAft>
              <a:buSzPts val="6200"/>
              <a:buNone/>
              <a:defRPr sz="12400"/>
            </a:lvl7pPr>
            <a:lvl8pPr lvl="7" algn="ctr" rtl="0">
              <a:spcBef>
                <a:spcPts val="0"/>
              </a:spcBef>
              <a:spcAft>
                <a:spcPts val="0"/>
              </a:spcAft>
              <a:buSzPts val="6200"/>
              <a:buNone/>
              <a:defRPr sz="12400"/>
            </a:lvl8pPr>
            <a:lvl9pPr lvl="8" algn="ctr" rtl="0">
              <a:spcBef>
                <a:spcPts val="0"/>
              </a:spcBef>
              <a:spcAft>
                <a:spcPts val="0"/>
              </a:spcAft>
              <a:buSzPts val="6200"/>
              <a:buNone/>
              <a:defRPr sz="12400"/>
            </a:lvl9pPr>
          </a:lstStyle>
          <a:p>
            <a:r>
              <a:t>xx%</a:t>
            </a:r>
          </a:p>
        </p:txBody>
      </p:sp>
      <p:sp>
        <p:nvSpPr>
          <p:cNvPr id="261" name="Google Shape;261;p23"/>
          <p:cNvSpPr txBox="1">
            <a:spLocks noGrp="1"/>
          </p:cNvSpPr>
          <p:nvPr>
            <p:ph type="subTitle" idx="3"/>
          </p:nvPr>
        </p:nvSpPr>
        <p:spPr>
          <a:xfrm>
            <a:off x="4020600" y="5431910"/>
            <a:ext cx="102468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2" name="Google Shape;262;p23"/>
          <p:cNvSpPr txBox="1">
            <a:spLocks noGrp="1"/>
          </p:cNvSpPr>
          <p:nvPr>
            <p:ph type="title" idx="4" hasCustomPrompt="1"/>
          </p:nvPr>
        </p:nvSpPr>
        <p:spPr>
          <a:xfrm>
            <a:off x="4020600" y="6779754"/>
            <a:ext cx="10246800" cy="111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11400">
                <a:solidFill>
                  <a:schemeClr val="accent5"/>
                </a:solidFill>
              </a:defRPr>
            </a:lvl1pPr>
            <a:lvl2pPr lvl="1" algn="ctr" rtl="0">
              <a:spcBef>
                <a:spcPts val="0"/>
              </a:spcBef>
              <a:spcAft>
                <a:spcPts val="0"/>
              </a:spcAft>
              <a:buSzPts val="6200"/>
              <a:buNone/>
              <a:defRPr sz="12400"/>
            </a:lvl2pPr>
            <a:lvl3pPr lvl="2" algn="ctr" rtl="0">
              <a:spcBef>
                <a:spcPts val="0"/>
              </a:spcBef>
              <a:spcAft>
                <a:spcPts val="0"/>
              </a:spcAft>
              <a:buSzPts val="6200"/>
              <a:buNone/>
              <a:defRPr sz="12400"/>
            </a:lvl3pPr>
            <a:lvl4pPr lvl="3" algn="ctr" rtl="0">
              <a:spcBef>
                <a:spcPts val="0"/>
              </a:spcBef>
              <a:spcAft>
                <a:spcPts val="0"/>
              </a:spcAft>
              <a:buSzPts val="6200"/>
              <a:buNone/>
              <a:defRPr sz="12400"/>
            </a:lvl4pPr>
            <a:lvl5pPr lvl="4" algn="ctr" rtl="0">
              <a:spcBef>
                <a:spcPts val="0"/>
              </a:spcBef>
              <a:spcAft>
                <a:spcPts val="0"/>
              </a:spcAft>
              <a:buSzPts val="6200"/>
              <a:buNone/>
              <a:defRPr sz="12400"/>
            </a:lvl5pPr>
            <a:lvl6pPr lvl="5" algn="ctr" rtl="0">
              <a:spcBef>
                <a:spcPts val="0"/>
              </a:spcBef>
              <a:spcAft>
                <a:spcPts val="0"/>
              </a:spcAft>
              <a:buSzPts val="6200"/>
              <a:buNone/>
              <a:defRPr sz="12400"/>
            </a:lvl6pPr>
            <a:lvl7pPr lvl="6" algn="ctr" rtl="0">
              <a:spcBef>
                <a:spcPts val="0"/>
              </a:spcBef>
              <a:spcAft>
                <a:spcPts val="0"/>
              </a:spcAft>
              <a:buSzPts val="6200"/>
              <a:buNone/>
              <a:defRPr sz="12400"/>
            </a:lvl7pPr>
            <a:lvl8pPr lvl="7" algn="ctr" rtl="0">
              <a:spcBef>
                <a:spcPts val="0"/>
              </a:spcBef>
              <a:spcAft>
                <a:spcPts val="0"/>
              </a:spcAft>
              <a:buSzPts val="6200"/>
              <a:buNone/>
              <a:defRPr sz="12400"/>
            </a:lvl8pPr>
            <a:lvl9pPr lvl="8" algn="ctr" rtl="0">
              <a:spcBef>
                <a:spcPts val="0"/>
              </a:spcBef>
              <a:spcAft>
                <a:spcPts val="0"/>
              </a:spcAft>
              <a:buSzPts val="6200"/>
              <a:buNone/>
              <a:defRPr sz="12400"/>
            </a:lvl9pPr>
          </a:lstStyle>
          <a:p>
            <a:r>
              <a:t>xx%</a:t>
            </a:r>
          </a:p>
        </p:txBody>
      </p:sp>
      <p:sp>
        <p:nvSpPr>
          <p:cNvPr id="263" name="Google Shape;263;p23"/>
          <p:cNvSpPr txBox="1">
            <a:spLocks noGrp="1"/>
          </p:cNvSpPr>
          <p:nvPr>
            <p:ph type="subTitle" idx="5"/>
          </p:nvPr>
        </p:nvSpPr>
        <p:spPr>
          <a:xfrm>
            <a:off x="4020600" y="7887000"/>
            <a:ext cx="102468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 name="Google Shape;264;p23"/>
          <p:cNvSpPr/>
          <p:nvPr/>
        </p:nvSpPr>
        <p:spPr>
          <a:xfrm>
            <a:off x="17063187"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65" name="Google Shape;265;p23"/>
          <p:cNvSpPr/>
          <p:nvPr/>
        </p:nvSpPr>
        <p:spPr>
          <a:xfrm>
            <a:off x="3319609"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66" name="Google Shape;266;p23"/>
          <p:cNvSpPr/>
          <p:nvPr/>
        </p:nvSpPr>
        <p:spPr>
          <a:xfrm>
            <a:off x="832235" y="87112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67" name="Google Shape;267;p23"/>
          <p:cNvSpPr/>
          <p:nvPr/>
        </p:nvSpPr>
        <p:spPr>
          <a:xfrm>
            <a:off x="14154261" y="9234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903046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68"/>
        <p:cNvGrpSpPr/>
        <p:nvPr/>
      </p:nvGrpSpPr>
      <p:grpSpPr>
        <a:xfrm>
          <a:off x="0" y="0"/>
          <a:ext cx="0" cy="0"/>
          <a:chOff x="0" y="0"/>
          <a:chExt cx="0" cy="0"/>
        </a:xfrm>
      </p:grpSpPr>
      <p:sp>
        <p:nvSpPr>
          <p:cNvPr id="269" name="Google Shape;269;p24"/>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70" name="Google Shape;270;p24"/>
          <p:cNvSpPr txBox="1">
            <a:spLocks noGrp="1"/>
          </p:cNvSpPr>
          <p:nvPr>
            <p:ph type="subTitle" idx="1"/>
          </p:nvPr>
        </p:nvSpPr>
        <p:spPr>
          <a:xfrm>
            <a:off x="1440000" y="3151200"/>
            <a:ext cx="7263000" cy="53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Char char="▨"/>
              <a:defRPr sz="32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271" name="Google Shape;271;p24"/>
          <p:cNvSpPr txBox="1">
            <a:spLocks noGrp="1"/>
          </p:cNvSpPr>
          <p:nvPr>
            <p:ph type="title"/>
          </p:nvPr>
        </p:nvSpPr>
        <p:spPr>
          <a:xfrm>
            <a:off x="1440000" y="890050"/>
            <a:ext cx="15408000" cy="11454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72" name="Google Shape;272;p24"/>
          <p:cNvSpPr txBox="1">
            <a:spLocks noGrp="1"/>
          </p:cNvSpPr>
          <p:nvPr>
            <p:ph type="subTitle" idx="2"/>
          </p:nvPr>
        </p:nvSpPr>
        <p:spPr>
          <a:xfrm>
            <a:off x="9323300" y="3151200"/>
            <a:ext cx="7263000" cy="53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Char char="▨"/>
              <a:defRPr sz="32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273" name="Google Shape;273;p24"/>
          <p:cNvSpPr/>
          <p:nvPr/>
        </p:nvSpPr>
        <p:spPr>
          <a:xfrm>
            <a:off x="15855661" y="6821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74" name="Google Shape;274;p24"/>
          <p:cNvSpPr/>
          <p:nvPr/>
        </p:nvSpPr>
        <p:spPr>
          <a:xfrm>
            <a:off x="240245" y="86809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75" name="Google Shape;275;p24"/>
          <p:cNvSpPr/>
          <p:nvPr/>
        </p:nvSpPr>
        <p:spPr>
          <a:xfrm>
            <a:off x="887669" y="6247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76" name="Google Shape;276;p24"/>
          <p:cNvSpPr/>
          <p:nvPr/>
        </p:nvSpPr>
        <p:spPr>
          <a:xfrm>
            <a:off x="8075377" y="96223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77" name="Google Shape;277;p24"/>
          <p:cNvSpPr/>
          <p:nvPr/>
        </p:nvSpPr>
        <p:spPr>
          <a:xfrm>
            <a:off x="17596509" y="57909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78" name="Google Shape;278;p24"/>
          <p:cNvSpPr/>
          <p:nvPr/>
        </p:nvSpPr>
        <p:spPr>
          <a:xfrm>
            <a:off x="17063185" y="22534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79" name="Google Shape;279;p24"/>
          <p:cNvSpPr/>
          <p:nvPr/>
        </p:nvSpPr>
        <p:spPr>
          <a:xfrm>
            <a:off x="2554427" y="9234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80" name="Google Shape;280;p24"/>
          <p:cNvSpPr/>
          <p:nvPr/>
        </p:nvSpPr>
        <p:spPr>
          <a:xfrm>
            <a:off x="358635" y="26412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81" name="Google Shape;281;p24"/>
          <p:cNvSpPr/>
          <p:nvPr/>
        </p:nvSpPr>
        <p:spPr>
          <a:xfrm>
            <a:off x="10906011" y="2087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82" name="Google Shape;282;p24"/>
          <p:cNvSpPr txBox="1">
            <a:spLocks noGrp="1"/>
          </p:cNvSpPr>
          <p:nvPr>
            <p:ph type="title" idx="3"/>
          </p:nvPr>
        </p:nvSpPr>
        <p:spPr>
          <a:xfrm>
            <a:off x="1440000" y="2541150"/>
            <a:ext cx="4021800" cy="511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800">
                <a:solidFill>
                  <a:schemeClr val="accent5"/>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283" name="Google Shape;283;p24"/>
          <p:cNvSpPr txBox="1">
            <a:spLocks noGrp="1"/>
          </p:cNvSpPr>
          <p:nvPr>
            <p:ph type="title" idx="4"/>
          </p:nvPr>
        </p:nvSpPr>
        <p:spPr>
          <a:xfrm>
            <a:off x="9323300" y="2541150"/>
            <a:ext cx="4021800" cy="511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Tree>
    <p:extLst>
      <p:ext uri="{BB962C8B-B14F-4D97-AF65-F5344CB8AC3E}">
        <p14:creationId xmlns:p14="http://schemas.microsoft.com/office/powerpoint/2010/main" val="1420938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4"/>
        <p:cNvGrpSpPr/>
        <p:nvPr/>
      </p:nvGrpSpPr>
      <p:grpSpPr>
        <a:xfrm>
          <a:off x="0" y="0"/>
          <a:ext cx="0" cy="0"/>
          <a:chOff x="0" y="0"/>
          <a:chExt cx="0" cy="0"/>
        </a:xfrm>
      </p:grpSpPr>
      <p:sp>
        <p:nvSpPr>
          <p:cNvPr id="285" name="Google Shape;285;p25"/>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86" name="Google Shape;286;p25"/>
          <p:cNvSpPr txBox="1">
            <a:spLocks noGrp="1"/>
          </p:cNvSpPr>
          <p:nvPr>
            <p:ph type="title"/>
          </p:nvPr>
        </p:nvSpPr>
        <p:spPr>
          <a:xfrm>
            <a:off x="1440000" y="890050"/>
            <a:ext cx="15408000" cy="11454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7" name="Google Shape;287;p25"/>
          <p:cNvSpPr/>
          <p:nvPr/>
        </p:nvSpPr>
        <p:spPr>
          <a:xfrm>
            <a:off x="1818505" y="9261611"/>
            <a:ext cx="338318" cy="333578"/>
          </a:xfrm>
          <a:custGeom>
            <a:avLst/>
            <a:gdLst/>
            <a:ahLst/>
            <a:cxnLst/>
            <a:rect l="l" t="t" r="r" b="b"/>
            <a:pathLst>
              <a:path w="3426" h="3378" extrusionOk="0">
                <a:moveTo>
                  <a:pt x="1713" y="1"/>
                </a:moveTo>
                <a:cubicBezTo>
                  <a:pt x="1670" y="1"/>
                  <a:pt x="1627" y="22"/>
                  <a:pt x="1604" y="65"/>
                </a:cubicBezTo>
                <a:lnTo>
                  <a:pt x="1087" y="1011"/>
                </a:lnTo>
                <a:cubicBezTo>
                  <a:pt x="1076" y="1033"/>
                  <a:pt x="1060" y="1050"/>
                  <a:pt x="1038" y="1060"/>
                </a:cubicBezTo>
                <a:lnTo>
                  <a:pt x="93" y="1582"/>
                </a:lnTo>
                <a:cubicBezTo>
                  <a:pt x="1" y="1631"/>
                  <a:pt x="1" y="1753"/>
                  <a:pt x="93" y="1802"/>
                </a:cubicBezTo>
                <a:lnTo>
                  <a:pt x="1038" y="2319"/>
                </a:lnTo>
                <a:cubicBezTo>
                  <a:pt x="1060" y="2329"/>
                  <a:pt x="1076" y="2346"/>
                  <a:pt x="1087" y="2366"/>
                </a:cubicBezTo>
                <a:lnTo>
                  <a:pt x="1604" y="3313"/>
                </a:lnTo>
                <a:cubicBezTo>
                  <a:pt x="1627" y="3356"/>
                  <a:pt x="1670" y="3377"/>
                  <a:pt x="1713" y="3377"/>
                </a:cubicBezTo>
                <a:cubicBezTo>
                  <a:pt x="1757" y="3377"/>
                  <a:pt x="1800" y="3356"/>
                  <a:pt x="1824" y="3313"/>
                </a:cubicBezTo>
                <a:lnTo>
                  <a:pt x="2346" y="2366"/>
                </a:lnTo>
                <a:cubicBezTo>
                  <a:pt x="2356" y="2346"/>
                  <a:pt x="2373" y="2329"/>
                  <a:pt x="2393" y="2319"/>
                </a:cubicBezTo>
                <a:lnTo>
                  <a:pt x="3341" y="1802"/>
                </a:lnTo>
                <a:cubicBezTo>
                  <a:pt x="3426" y="1753"/>
                  <a:pt x="3426" y="1631"/>
                  <a:pt x="3341" y="1582"/>
                </a:cubicBezTo>
                <a:lnTo>
                  <a:pt x="2393" y="1060"/>
                </a:lnTo>
                <a:cubicBezTo>
                  <a:pt x="2373" y="1050"/>
                  <a:pt x="2356" y="1033"/>
                  <a:pt x="2346" y="1011"/>
                </a:cubicBezTo>
                <a:lnTo>
                  <a:pt x="1824" y="65"/>
                </a:lnTo>
                <a:cubicBezTo>
                  <a:pt x="1800" y="22"/>
                  <a:pt x="1757" y="1"/>
                  <a:pt x="1713"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88" name="Google Shape;288;p25"/>
          <p:cNvSpPr/>
          <p:nvPr/>
        </p:nvSpPr>
        <p:spPr>
          <a:xfrm>
            <a:off x="838645" y="37313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89" name="Google Shape;289;p25"/>
          <p:cNvSpPr/>
          <p:nvPr/>
        </p:nvSpPr>
        <p:spPr>
          <a:xfrm>
            <a:off x="14678427" y="95952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90" name="Google Shape;290;p25"/>
          <p:cNvSpPr/>
          <p:nvPr/>
        </p:nvSpPr>
        <p:spPr>
          <a:xfrm>
            <a:off x="17063185" y="62961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91" name="Google Shape;291;p25"/>
          <p:cNvSpPr/>
          <p:nvPr/>
        </p:nvSpPr>
        <p:spPr>
          <a:xfrm>
            <a:off x="8917135" y="9234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92" name="Google Shape;292;p25"/>
          <p:cNvSpPr/>
          <p:nvPr/>
        </p:nvSpPr>
        <p:spPr>
          <a:xfrm>
            <a:off x="17456011" y="19253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93" name="Google Shape;293;p25"/>
          <p:cNvSpPr/>
          <p:nvPr/>
        </p:nvSpPr>
        <p:spPr>
          <a:xfrm>
            <a:off x="15071235"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294" name="Google Shape;294;p25"/>
          <p:cNvGrpSpPr/>
          <p:nvPr/>
        </p:nvGrpSpPr>
        <p:grpSpPr>
          <a:xfrm rot="-1858379" flipH="1">
            <a:off x="16324094" y="8407354"/>
            <a:ext cx="1399844" cy="1374188"/>
            <a:chOff x="8305750" y="3231875"/>
            <a:chExt cx="730340" cy="716955"/>
          </a:xfrm>
        </p:grpSpPr>
        <p:sp>
          <p:nvSpPr>
            <p:cNvPr id="295" name="Google Shape;295;p25"/>
            <p:cNvSpPr/>
            <p:nvPr/>
          </p:nvSpPr>
          <p:spPr>
            <a:xfrm>
              <a:off x="8313758" y="3430793"/>
              <a:ext cx="621276" cy="510410"/>
            </a:xfrm>
            <a:custGeom>
              <a:avLst/>
              <a:gdLst/>
              <a:ahLst/>
              <a:cxnLst/>
              <a:rect l="l" t="t" r="r" b="b"/>
              <a:pathLst>
                <a:path w="17921" h="14723" extrusionOk="0">
                  <a:moveTo>
                    <a:pt x="17921" y="1"/>
                  </a:moveTo>
                  <a:lnTo>
                    <a:pt x="8964" y="157"/>
                  </a:lnTo>
                  <a:lnTo>
                    <a:pt x="1" y="313"/>
                  </a:lnTo>
                  <a:lnTo>
                    <a:pt x="5329" y="7518"/>
                  </a:lnTo>
                  <a:lnTo>
                    <a:pt x="10657" y="14722"/>
                  </a:lnTo>
                  <a:lnTo>
                    <a:pt x="14292" y="7361"/>
                  </a:lnTo>
                  <a:lnTo>
                    <a:pt x="179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6" name="Google Shape;296;p25"/>
            <p:cNvSpPr/>
            <p:nvPr/>
          </p:nvSpPr>
          <p:spPr>
            <a:xfrm>
              <a:off x="8305750" y="3423132"/>
              <a:ext cx="637293" cy="525698"/>
            </a:xfrm>
            <a:custGeom>
              <a:avLst/>
              <a:gdLst/>
              <a:ahLst/>
              <a:cxnLst/>
              <a:rect l="l" t="t" r="r" b="b"/>
              <a:pathLst>
                <a:path w="18383" h="15164" extrusionOk="0">
                  <a:moveTo>
                    <a:pt x="17797" y="448"/>
                  </a:moveTo>
                  <a:lnTo>
                    <a:pt x="10851" y="14524"/>
                  </a:lnTo>
                  <a:lnTo>
                    <a:pt x="661" y="743"/>
                  </a:lnTo>
                  <a:lnTo>
                    <a:pt x="17797" y="448"/>
                  </a:lnTo>
                  <a:close/>
                  <a:moveTo>
                    <a:pt x="18164" y="1"/>
                  </a:moveTo>
                  <a:cubicBezTo>
                    <a:pt x="18160" y="1"/>
                    <a:pt x="18156" y="1"/>
                    <a:pt x="18152" y="1"/>
                  </a:cubicBezTo>
                  <a:lnTo>
                    <a:pt x="232" y="313"/>
                  </a:lnTo>
                  <a:cubicBezTo>
                    <a:pt x="145" y="313"/>
                    <a:pt x="76" y="361"/>
                    <a:pt x="38" y="437"/>
                  </a:cubicBezTo>
                  <a:cubicBezTo>
                    <a:pt x="1" y="507"/>
                    <a:pt x="11" y="599"/>
                    <a:pt x="59" y="663"/>
                  </a:cubicBezTo>
                  <a:lnTo>
                    <a:pt x="10711" y="15072"/>
                  </a:lnTo>
                  <a:cubicBezTo>
                    <a:pt x="10754" y="15131"/>
                    <a:pt x="10818" y="15164"/>
                    <a:pt x="10888" y="15164"/>
                  </a:cubicBezTo>
                  <a:lnTo>
                    <a:pt x="10910" y="15164"/>
                  </a:lnTo>
                  <a:cubicBezTo>
                    <a:pt x="10985" y="15159"/>
                    <a:pt x="11049" y="15111"/>
                    <a:pt x="11087" y="15040"/>
                  </a:cubicBezTo>
                  <a:lnTo>
                    <a:pt x="18351" y="319"/>
                  </a:lnTo>
                  <a:cubicBezTo>
                    <a:pt x="18383" y="249"/>
                    <a:pt x="18378" y="168"/>
                    <a:pt x="18340" y="103"/>
                  </a:cubicBezTo>
                  <a:cubicBezTo>
                    <a:pt x="18300" y="42"/>
                    <a:pt x="18236" y="1"/>
                    <a:pt x="18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7" name="Google Shape;297;p25"/>
            <p:cNvSpPr/>
            <p:nvPr/>
          </p:nvSpPr>
          <p:spPr>
            <a:xfrm>
              <a:off x="8313758" y="3242171"/>
              <a:ext cx="714532" cy="199511"/>
            </a:xfrm>
            <a:custGeom>
              <a:avLst/>
              <a:gdLst/>
              <a:ahLst/>
              <a:cxnLst/>
              <a:rect l="l" t="t" r="r" b="b"/>
              <a:pathLst>
                <a:path w="20611" h="5755" extrusionOk="0">
                  <a:moveTo>
                    <a:pt x="20610" y="0"/>
                  </a:moveTo>
                  <a:lnTo>
                    <a:pt x="2656" y="372"/>
                  </a:lnTo>
                  <a:lnTo>
                    <a:pt x="1" y="5754"/>
                  </a:lnTo>
                  <a:lnTo>
                    <a:pt x="1" y="5754"/>
                  </a:lnTo>
                  <a:lnTo>
                    <a:pt x="17921" y="5442"/>
                  </a:lnTo>
                  <a:lnTo>
                    <a:pt x="206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8" name="Google Shape;298;p25"/>
            <p:cNvSpPr/>
            <p:nvPr/>
          </p:nvSpPr>
          <p:spPr>
            <a:xfrm>
              <a:off x="8305923" y="3234544"/>
              <a:ext cx="730167" cy="214557"/>
            </a:xfrm>
            <a:custGeom>
              <a:avLst/>
              <a:gdLst/>
              <a:ahLst/>
              <a:cxnLst/>
              <a:rect l="l" t="t" r="r" b="b"/>
              <a:pathLst>
                <a:path w="21062" h="6189" extrusionOk="0">
                  <a:moveTo>
                    <a:pt x="20481" y="446"/>
                  </a:moveTo>
                  <a:lnTo>
                    <a:pt x="18013" y="5446"/>
                  </a:lnTo>
                  <a:lnTo>
                    <a:pt x="582" y="5748"/>
                  </a:lnTo>
                  <a:lnTo>
                    <a:pt x="582" y="5748"/>
                  </a:lnTo>
                  <a:lnTo>
                    <a:pt x="3022" y="807"/>
                  </a:lnTo>
                  <a:lnTo>
                    <a:pt x="20481" y="446"/>
                  </a:lnTo>
                  <a:close/>
                  <a:moveTo>
                    <a:pt x="20830" y="1"/>
                  </a:moveTo>
                  <a:lnTo>
                    <a:pt x="2877" y="371"/>
                  </a:lnTo>
                  <a:cubicBezTo>
                    <a:pt x="2796" y="371"/>
                    <a:pt x="2726" y="420"/>
                    <a:pt x="2689" y="495"/>
                  </a:cubicBezTo>
                  <a:lnTo>
                    <a:pt x="33" y="5877"/>
                  </a:lnTo>
                  <a:cubicBezTo>
                    <a:pt x="1" y="5942"/>
                    <a:pt x="1" y="6027"/>
                    <a:pt x="43" y="6092"/>
                  </a:cubicBezTo>
                  <a:cubicBezTo>
                    <a:pt x="81" y="6151"/>
                    <a:pt x="151" y="6188"/>
                    <a:pt x="227" y="6188"/>
                  </a:cubicBezTo>
                  <a:lnTo>
                    <a:pt x="232" y="6188"/>
                  </a:lnTo>
                  <a:lnTo>
                    <a:pt x="18152" y="5877"/>
                  </a:lnTo>
                  <a:cubicBezTo>
                    <a:pt x="18233" y="5877"/>
                    <a:pt x="18308" y="5828"/>
                    <a:pt x="18346" y="5759"/>
                  </a:cubicBezTo>
                  <a:lnTo>
                    <a:pt x="21030" y="317"/>
                  </a:lnTo>
                  <a:cubicBezTo>
                    <a:pt x="21062" y="247"/>
                    <a:pt x="21062" y="167"/>
                    <a:pt x="21018" y="103"/>
                  </a:cubicBezTo>
                  <a:cubicBezTo>
                    <a:pt x="20976" y="38"/>
                    <a:pt x="20901" y="6"/>
                    <a:pt x="20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9" name="Google Shape;299;p25"/>
            <p:cNvSpPr/>
            <p:nvPr/>
          </p:nvSpPr>
          <p:spPr>
            <a:xfrm>
              <a:off x="8378238" y="3253576"/>
              <a:ext cx="93429" cy="186962"/>
            </a:xfrm>
            <a:custGeom>
              <a:avLst/>
              <a:gdLst/>
              <a:ahLst/>
              <a:cxnLst/>
              <a:rect l="l" t="t" r="r" b="b"/>
              <a:pathLst>
                <a:path w="2695" h="5393" extrusionOk="0">
                  <a:moveTo>
                    <a:pt x="0" y="5393"/>
                  </a:moveTo>
                  <a:lnTo>
                    <a:pt x="2695" y="0"/>
                  </a:lnTo>
                  <a:close/>
                </a:path>
              </a:pathLst>
            </a:custGeom>
            <a:solidFill>
              <a:srgbClr val="FDF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0" name="Google Shape;300;p25"/>
            <p:cNvSpPr/>
            <p:nvPr/>
          </p:nvSpPr>
          <p:spPr>
            <a:xfrm>
              <a:off x="8369676" y="3246054"/>
              <a:ext cx="110763" cy="201938"/>
            </a:xfrm>
            <a:custGeom>
              <a:avLst/>
              <a:gdLst/>
              <a:ahLst/>
              <a:cxnLst/>
              <a:rect l="l" t="t" r="r" b="b"/>
              <a:pathLst>
                <a:path w="3195" h="5825" extrusionOk="0">
                  <a:moveTo>
                    <a:pt x="2943" y="0"/>
                  </a:moveTo>
                  <a:cubicBezTo>
                    <a:pt x="2862" y="0"/>
                    <a:pt x="2786" y="44"/>
                    <a:pt x="2748" y="120"/>
                  </a:cubicBezTo>
                  <a:lnTo>
                    <a:pt x="54" y="5513"/>
                  </a:lnTo>
                  <a:cubicBezTo>
                    <a:pt x="1" y="5620"/>
                    <a:pt x="43" y="5749"/>
                    <a:pt x="150" y="5803"/>
                  </a:cubicBezTo>
                  <a:cubicBezTo>
                    <a:pt x="183" y="5819"/>
                    <a:pt x="215" y="5824"/>
                    <a:pt x="247" y="5824"/>
                  </a:cubicBezTo>
                  <a:cubicBezTo>
                    <a:pt x="329" y="5824"/>
                    <a:pt x="403" y="5781"/>
                    <a:pt x="441" y="5707"/>
                  </a:cubicBezTo>
                  <a:lnTo>
                    <a:pt x="3140" y="319"/>
                  </a:lnTo>
                  <a:cubicBezTo>
                    <a:pt x="3195" y="211"/>
                    <a:pt x="3151" y="77"/>
                    <a:pt x="3044" y="24"/>
                  </a:cubicBezTo>
                  <a:cubicBezTo>
                    <a:pt x="3011" y="8"/>
                    <a:pt x="2976" y="0"/>
                    <a:pt x="2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1" name="Google Shape;301;p25"/>
            <p:cNvSpPr/>
            <p:nvPr/>
          </p:nvSpPr>
          <p:spPr>
            <a:xfrm>
              <a:off x="8446844" y="3252051"/>
              <a:ext cx="93568" cy="186788"/>
            </a:xfrm>
            <a:custGeom>
              <a:avLst/>
              <a:gdLst/>
              <a:ahLst/>
              <a:cxnLst/>
              <a:rect l="l" t="t" r="r" b="b"/>
              <a:pathLst>
                <a:path w="2699" h="5388" extrusionOk="0">
                  <a:moveTo>
                    <a:pt x="1" y="5388"/>
                  </a:moveTo>
                  <a:lnTo>
                    <a:pt x="2699" y="0"/>
                  </a:lnTo>
                  <a:close/>
                </a:path>
              </a:pathLst>
            </a:custGeom>
            <a:solidFill>
              <a:srgbClr val="FDF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2" name="Google Shape;302;p25"/>
            <p:cNvSpPr/>
            <p:nvPr/>
          </p:nvSpPr>
          <p:spPr>
            <a:xfrm>
              <a:off x="8438246" y="3244563"/>
              <a:ext cx="110763" cy="201938"/>
            </a:xfrm>
            <a:custGeom>
              <a:avLst/>
              <a:gdLst/>
              <a:ahLst/>
              <a:cxnLst/>
              <a:rect l="l" t="t" r="r" b="b"/>
              <a:pathLst>
                <a:path w="3195" h="5825" extrusionOk="0">
                  <a:moveTo>
                    <a:pt x="2946" y="0"/>
                  </a:moveTo>
                  <a:cubicBezTo>
                    <a:pt x="2865" y="0"/>
                    <a:pt x="2787" y="44"/>
                    <a:pt x="2748" y="120"/>
                  </a:cubicBezTo>
                  <a:lnTo>
                    <a:pt x="55" y="5507"/>
                  </a:lnTo>
                  <a:cubicBezTo>
                    <a:pt x="1" y="5615"/>
                    <a:pt x="44" y="5750"/>
                    <a:pt x="152" y="5803"/>
                  </a:cubicBezTo>
                  <a:cubicBezTo>
                    <a:pt x="184" y="5819"/>
                    <a:pt x="216" y="5824"/>
                    <a:pt x="249" y="5824"/>
                  </a:cubicBezTo>
                  <a:cubicBezTo>
                    <a:pt x="329" y="5824"/>
                    <a:pt x="405" y="5782"/>
                    <a:pt x="447" y="5706"/>
                  </a:cubicBezTo>
                  <a:lnTo>
                    <a:pt x="3141" y="313"/>
                  </a:lnTo>
                  <a:cubicBezTo>
                    <a:pt x="3195" y="206"/>
                    <a:pt x="3152" y="77"/>
                    <a:pt x="3044" y="23"/>
                  </a:cubicBezTo>
                  <a:cubicBezTo>
                    <a:pt x="3013" y="7"/>
                    <a:pt x="2979" y="0"/>
                    <a:pt x="29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3" name="Google Shape;303;p25"/>
            <p:cNvSpPr/>
            <p:nvPr/>
          </p:nvSpPr>
          <p:spPr>
            <a:xfrm>
              <a:off x="8510596" y="3250560"/>
              <a:ext cx="93568" cy="186823"/>
            </a:xfrm>
            <a:custGeom>
              <a:avLst/>
              <a:gdLst/>
              <a:ahLst/>
              <a:cxnLst/>
              <a:rect l="l" t="t" r="r" b="b"/>
              <a:pathLst>
                <a:path w="2699" h="5389" extrusionOk="0">
                  <a:moveTo>
                    <a:pt x="1" y="5388"/>
                  </a:moveTo>
                  <a:lnTo>
                    <a:pt x="2699" y="1"/>
                  </a:lnTo>
                  <a:close/>
                </a:path>
              </a:pathLst>
            </a:custGeom>
            <a:solidFill>
              <a:srgbClr val="FDF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4" name="Google Shape;304;p25"/>
            <p:cNvSpPr/>
            <p:nvPr/>
          </p:nvSpPr>
          <p:spPr>
            <a:xfrm>
              <a:off x="8501999" y="3242864"/>
              <a:ext cx="110763" cy="202146"/>
            </a:xfrm>
            <a:custGeom>
              <a:avLst/>
              <a:gdLst/>
              <a:ahLst/>
              <a:cxnLst/>
              <a:rect l="l" t="t" r="r" b="b"/>
              <a:pathLst>
                <a:path w="3195" h="5831" extrusionOk="0">
                  <a:moveTo>
                    <a:pt x="2945" y="0"/>
                  </a:moveTo>
                  <a:cubicBezTo>
                    <a:pt x="2865" y="0"/>
                    <a:pt x="2786" y="44"/>
                    <a:pt x="2748" y="121"/>
                  </a:cubicBezTo>
                  <a:lnTo>
                    <a:pt x="55" y="5513"/>
                  </a:lnTo>
                  <a:cubicBezTo>
                    <a:pt x="1" y="5621"/>
                    <a:pt x="43" y="5750"/>
                    <a:pt x="152" y="5804"/>
                  </a:cubicBezTo>
                  <a:cubicBezTo>
                    <a:pt x="184" y="5819"/>
                    <a:pt x="216" y="5831"/>
                    <a:pt x="249" y="5831"/>
                  </a:cubicBezTo>
                  <a:cubicBezTo>
                    <a:pt x="329" y="5831"/>
                    <a:pt x="410" y="5782"/>
                    <a:pt x="447" y="5707"/>
                  </a:cubicBezTo>
                  <a:lnTo>
                    <a:pt x="3140" y="319"/>
                  </a:lnTo>
                  <a:cubicBezTo>
                    <a:pt x="3195" y="212"/>
                    <a:pt x="3152" y="77"/>
                    <a:pt x="3044" y="24"/>
                  </a:cubicBezTo>
                  <a:cubicBezTo>
                    <a:pt x="3012" y="8"/>
                    <a:pt x="2978" y="0"/>
                    <a:pt x="2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5" name="Google Shape;305;p25"/>
            <p:cNvSpPr/>
            <p:nvPr/>
          </p:nvSpPr>
          <p:spPr>
            <a:xfrm>
              <a:off x="8574522" y="3250214"/>
              <a:ext cx="93637" cy="186788"/>
            </a:xfrm>
            <a:custGeom>
              <a:avLst/>
              <a:gdLst/>
              <a:ahLst/>
              <a:cxnLst/>
              <a:rect l="l" t="t" r="r" b="b"/>
              <a:pathLst>
                <a:path w="2701" h="5388" extrusionOk="0">
                  <a:moveTo>
                    <a:pt x="1" y="5388"/>
                  </a:moveTo>
                  <a:lnTo>
                    <a:pt x="2700" y="0"/>
                  </a:lnTo>
                  <a:close/>
                </a:path>
              </a:pathLst>
            </a:custGeom>
            <a:solidFill>
              <a:srgbClr val="FDF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6" name="Google Shape;306;p25"/>
            <p:cNvSpPr/>
            <p:nvPr/>
          </p:nvSpPr>
          <p:spPr>
            <a:xfrm>
              <a:off x="8565924" y="3242691"/>
              <a:ext cx="110763" cy="201938"/>
            </a:xfrm>
            <a:custGeom>
              <a:avLst/>
              <a:gdLst/>
              <a:ahLst/>
              <a:cxnLst/>
              <a:rect l="l" t="t" r="r" b="b"/>
              <a:pathLst>
                <a:path w="3195" h="5825" extrusionOk="0">
                  <a:moveTo>
                    <a:pt x="2945" y="0"/>
                  </a:moveTo>
                  <a:cubicBezTo>
                    <a:pt x="2865" y="0"/>
                    <a:pt x="2786" y="44"/>
                    <a:pt x="2748" y="121"/>
                  </a:cubicBezTo>
                  <a:lnTo>
                    <a:pt x="55" y="5508"/>
                  </a:lnTo>
                  <a:cubicBezTo>
                    <a:pt x="1" y="5615"/>
                    <a:pt x="45" y="5749"/>
                    <a:pt x="152" y="5804"/>
                  </a:cubicBezTo>
                  <a:cubicBezTo>
                    <a:pt x="184" y="5819"/>
                    <a:pt x="216" y="5824"/>
                    <a:pt x="249" y="5824"/>
                  </a:cubicBezTo>
                  <a:cubicBezTo>
                    <a:pt x="329" y="5824"/>
                    <a:pt x="410" y="5782"/>
                    <a:pt x="447" y="5707"/>
                  </a:cubicBezTo>
                  <a:lnTo>
                    <a:pt x="3142" y="314"/>
                  </a:lnTo>
                  <a:cubicBezTo>
                    <a:pt x="3195" y="206"/>
                    <a:pt x="3152" y="77"/>
                    <a:pt x="3045" y="24"/>
                  </a:cubicBezTo>
                  <a:cubicBezTo>
                    <a:pt x="3013" y="8"/>
                    <a:pt x="2979" y="0"/>
                    <a:pt x="2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7" name="Google Shape;307;p25"/>
            <p:cNvSpPr/>
            <p:nvPr/>
          </p:nvSpPr>
          <p:spPr>
            <a:xfrm>
              <a:off x="8644410" y="3253576"/>
              <a:ext cx="93429" cy="186788"/>
            </a:xfrm>
            <a:custGeom>
              <a:avLst/>
              <a:gdLst/>
              <a:ahLst/>
              <a:cxnLst/>
              <a:rect l="l" t="t" r="r" b="b"/>
              <a:pathLst>
                <a:path w="2695" h="5388" extrusionOk="0">
                  <a:moveTo>
                    <a:pt x="0" y="5388"/>
                  </a:moveTo>
                  <a:lnTo>
                    <a:pt x="2695" y="0"/>
                  </a:lnTo>
                  <a:close/>
                </a:path>
              </a:pathLst>
            </a:custGeom>
            <a:solidFill>
              <a:srgbClr val="FDF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8" name="Google Shape;308;p25"/>
            <p:cNvSpPr/>
            <p:nvPr/>
          </p:nvSpPr>
          <p:spPr>
            <a:xfrm>
              <a:off x="8635674" y="3245880"/>
              <a:ext cx="110763" cy="202112"/>
            </a:xfrm>
            <a:custGeom>
              <a:avLst/>
              <a:gdLst/>
              <a:ahLst/>
              <a:cxnLst/>
              <a:rect l="l" t="t" r="r" b="b"/>
              <a:pathLst>
                <a:path w="3195" h="5830" extrusionOk="0">
                  <a:moveTo>
                    <a:pt x="2951" y="0"/>
                  </a:moveTo>
                  <a:cubicBezTo>
                    <a:pt x="2870" y="0"/>
                    <a:pt x="2792" y="47"/>
                    <a:pt x="2753" y="125"/>
                  </a:cubicBezTo>
                  <a:lnTo>
                    <a:pt x="54" y="5513"/>
                  </a:lnTo>
                  <a:cubicBezTo>
                    <a:pt x="1" y="5620"/>
                    <a:pt x="43" y="5749"/>
                    <a:pt x="150" y="5808"/>
                  </a:cubicBezTo>
                  <a:cubicBezTo>
                    <a:pt x="183" y="5819"/>
                    <a:pt x="220" y="5829"/>
                    <a:pt x="252" y="5829"/>
                  </a:cubicBezTo>
                  <a:cubicBezTo>
                    <a:pt x="334" y="5829"/>
                    <a:pt x="408" y="5786"/>
                    <a:pt x="446" y="5706"/>
                  </a:cubicBezTo>
                  <a:lnTo>
                    <a:pt x="3140" y="319"/>
                  </a:lnTo>
                  <a:cubicBezTo>
                    <a:pt x="3194" y="211"/>
                    <a:pt x="3151" y="82"/>
                    <a:pt x="3043" y="22"/>
                  </a:cubicBezTo>
                  <a:cubicBezTo>
                    <a:pt x="3014" y="7"/>
                    <a:pt x="2982" y="0"/>
                    <a:pt x="2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9" name="Google Shape;309;p25"/>
            <p:cNvSpPr/>
            <p:nvPr/>
          </p:nvSpPr>
          <p:spPr>
            <a:xfrm>
              <a:off x="8719567" y="3242934"/>
              <a:ext cx="93568" cy="186788"/>
            </a:xfrm>
            <a:custGeom>
              <a:avLst/>
              <a:gdLst/>
              <a:ahLst/>
              <a:cxnLst/>
              <a:rect l="l" t="t" r="r" b="b"/>
              <a:pathLst>
                <a:path w="2699" h="5388" extrusionOk="0">
                  <a:moveTo>
                    <a:pt x="0" y="5388"/>
                  </a:moveTo>
                  <a:lnTo>
                    <a:pt x="2698" y="0"/>
                  </a:lnTo>
                  <a:close/>
                </a:path>
              </a:pathLst>
            </a:custGeom>
            <a:solidFill>
              <a:srgbClr val="FDF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10" name="Google Shape;310;p25"/>
            <p:cNvSpPr/>
            <p:nvPr/>
          </p:nvSpPr>
          <p:spPr>
            <a:xfrm>
              <a:off x="8710970" y="3235411"/>
              <a:ext cx="110763" cy="201973"/>
            </a:xfrm>
            <a:custGeom>
              <a:avLst/>
              <a:gdLst/>
              <a:ahLst/>
              <a:cxnLst/>
              <a:rect l="l" t="t" r="r" b="b"/>
              <a:pathLst>
                <a:path w="3195" h="5826" extrusionOk="0">
                  <a:moveTo>
                    <a:pt x="2945" y="0"/>
                  </a:moveTo>
                  <a:cubicBezTo>
                    <a:pt x="2865" y="0"/>
                    <a:pt x="2786" y="44"/>
                    <a:pt x="2748" y="120"/>
                  </a:cubicBezTo>
                  <a:lnTo>
                    <a:pt x="55" y="5508"/>
                  </a:lnTo>
                  <a:cubicBezTo>
                    <a:pt x="0" y="5615"/>
                    <a:pt x="43" y="5750"/>
                    <a:pt x="151" y="5803"/>
                  </a:cubicBezTo>
                  <a:cubicBezTo>
                    <a:pt x="184" y="5820"/>
                    <a:pt x="216" y="5825"/>
                    <a:pt x="248" y="5825"/>
                  </a:cubicBezTo>
                  <a:cubicBezTo>
                    <a:pt x="328" y="5825"/>
                    <a:pt x="403" y="5783"/>
                    <a:pt x="447" y="5707"/>
                  </a:cubicBezTo>
                  <a:lnTo>
                    <a:pt x="3140" y="314"/>
                  </a:lnTo>
                  <a:cubicBezTo>
                    <a:pt x="3194" y="207"/>
                    <a:pt x="3152" y="78"/>
                    <a:pt x="3043" y="23"/>
                  </a:cubicBezTo>
                  <a:cubicBezTo>
                    <a:pt x="3012" y="8"/>
                    <a:pt x="2979" y="0"/>
                    <a:pt x="2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11" name="Google Shape;311;p25"/>
            <p:cNvSpPr/>
            <p:nvPr/>
          </p:nvSpPr>
          <p:spPr>
            <a:xfrm>
              <a:off x="8786093" y="3247198"/>
              <a:ext cx="93429" cy="186823"/>
            </a:xfrm>
            <a:custGeom>
              <a:avLst/>
              <a:gdLst/>
              <a:ahLst/>
              <a:cxnLst/>
              <a:rect l="l" t="t" r="r" b="b"/>
              <a:pathLst>
                <a:path w="2695" h="5389" extrusionOk="0">
                  <a:moveTo>
                    <a:pt x="0" y="5388"/>
                  </a:moveTo>
                  <a:lnTo>
                    <a:pt x="2694" y="1"/>
                  </a:lnTo>
                  <a:close/>
                </a:path>
              </a:pathLst>
            </a:custGeom>
            <a:solidFill>
              <a:srgbClr val="FDF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12" name="Google Shape;312;p25"/>
            <p:cNvSpPr/>
            <p:nvPr/>
          </p:nvSpPr>
          <p:spPr>
            <a:xfrm>
              <a:off x="8777496" y="3239502"/>
              <a:ext cx="110763" cy="202181"/>
            </a:xfrm>
            <a:custGeom>
              <a:avLst/>
              <a:gdLst/>
              <a:ahLst/>
              <a:cxnLst/>
              <a:rect l="l" t="t" r="r" b="b"/>
              <a:pathLst>
                <a:path w="3195" h="5832" extrusionOk="0">
                  <a:moveTo>
                    <a:pt x="2943" y="1"/>
                  </a:moveTo>
                  <a:cubicBezTo>
                    <a:pt x="2862" y="1"/>
                    <a:pt x="2786" y="44"/>
                    <a:pt x="2749" y="121"/>
                  </a:cubicBezTo>
                  <a:lnTo>
                    <a:pt x="54" y="5514"/>
                  </a:lnTo>
                  <a:cubicBezTo>
                    <a:pt x="0" y="5621"/>
                    <a:pt x="44" y="5750"/>
                    <a:pt x="151" y="5804"/>
                  </a:cubicBezTo>
                  <a:cubicBezTo>
                    <a:pt x="184" y="5820"/>
                    <a:pt x="216" y="5831"/>
                    <a:pt x="248" y="5831"/>
                  </a:cubicBezTo>
                  <a:cubicBezTo>
                    <a:pt x="329" y="5831"/>
                    <a:pt x="404" y="5782"/>
                    <a:pt x="442" y="5707"/>
                  </a:cubicBezTo>
                  <a:lnTo>
                    <a:pt x="3141" y="320"/>
                  </a:lnTo>
                  <a:cubicBezTo>
                    <a:pt x="3194" y="213"/>
                    <a:pt x="3152" y="77"/>
                    <a:pt x="3044" y="24"/>
                  </a:cubicBezTo>
                  <a:cubicBezTo>
                    <a:pt x="3011" y="8"/>
                    <a:pt x="2976" y="1"/>
                    <a:pt x="2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13" name="Google Shape;313;p25"/>
            <p:cNvSpPr/>
            <p:nvPr/>
          </p:nvSpPr>
          <p:spPr>
            <a:xfrm>
              <a:off x="8863261" y="3239398"/>
              <a:ext cx="93429" cy="186788"/>
            </a:xfrm>
            <a:custGeom>
              <a:avLst/>
              <a:gdLst/>
              <a:ahLst/>
              <a:cxnLst/>
              <a:rect l="l" t="t" r="r" b="b"/>
              <a:pathLst>
                <a:path w="2695" h="5388" extrusionOk="0">
                  <a:moveTo>
                    <a:pt x="0" y="5388"/>
                  </a:moveTo>
                  <a:lnTo>
                    <a:pt x="2694" y="0"/>
                  </a:lnTo>
                  <a:close/>
                </a:path>
              </a:pathLst>
            </a:custGeom>
            <a:solidFill>
              <a:srgbClr val="FDF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14" name="Google Shape;314;p25"/>
            <p:cNvSpPr/>
            <p:nvPr/>
          </p:nvSpPr>
          <p:spPr>
            <a:xfrm>
              <a:off x="8854664" y="3231875"/>
              <a:ext cx="110763" cy="201973"/>
            </a:xfrm>
            <a:custGeom>
              <a:avLst/>
              <a:gdLst/>
              <a:ahLst/>
              <a:cxnLst/>
              <a:rect l="l" t="t" r="r" b="b"/>
              <a:pathLst>
                <a:path w="3195" h="5826" extrusionOk="0">
                  <a:moveTo>
                    <a:pt x="2943" y="0"/>
                  </a:moveTo>
                  <a:cubicBezTo>
                    <a:pt x="2862" y="0"/>
                    <a:pt x="2786" y="44"/>
                    <a:pt x="2749" y="120"/>
                  </a:cubicBezTo>
                  <a:lnTo>
                    <a:pt x="54" y="5508"/>
                  </a:lnTo>
                  <a:cubicBezTo>
                    <a:pt x="0" y="5615"/>
                    <a:pt x="44" y="5749"/>
                    <a:pt x="151" y="5803"/>
                  </a:cubicBezTo>
                  <a:cubicBezTo>
                    <a:pt x="184" y="5820"/>
                    <a:pt x="216" y="5825"/>
                    <a:pt x="248" y="5825"/>
                  </a:cubicBezTo>
                  <a:cubicBezTo>
                    <a:pt x="329" y="5825"/>
                    <a:pt x="404" y="5781"/>
                    <a:pt x="447" y="5707"/>
                  </a:cubicBezTo>
                  <a:lnTo>
                    <a:pt x="3141" y="314"/>
                  </a:lnTo>
                  <a:cubicBezTo>
                    <a:pt x="3194" y="207"/>
                    <a:pt x="3152" y="78"/>
                    <a:pt x="3044" y="24"/>
                  </a:cubicBezTo>
                  <a:cubicBezTo>
                    <a:pt x="3011" y="8"/>
                    <a:pt x="2977" y="0"/>
                    <a:pt x="2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408764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15"/>
        <p:cNvGrpSpPr/>
        <p:nvPr/>
      </p:nvGrpSpPr>
      <p:grpSpPr>
        <a:xfrm>
          <a:off x="0" y="0"/>
          <a:ext cx="0" cy="0"/>
          <a:chOff x="0" y="0"/>
          <a:chExt cx="0" cy="0"/>
        </a:xfrm>
      </p:grpSpPr>
      <p:sp>
        <p:nvSpPr>
          <p:cNvPr id="316" name="Google Shape;316;p26"/>
          <p:cNvSpPr/>
          <p:nvPr/>
        </p:nvSpPr>
        <p:spPr>
          <a:xfrm>
            <a:off x="3242100" y="1824000"/>
            <a:ext cx="11803800" cy="6639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17" name="Google Shape;317;p26"/>
          <p:cNvSpPr txBox="1">
            <a:spLocks noGrp="1"/>
          </p:cNvSpPr>
          <p:nvPr>
            <p:ph type="title"/>
          </p:nvPr>
        </p:nvSpPr>
        <p:spPr>
          <a:xfrm>
            <a:off x="4271100" y="3108300"/>
            <a:ext cx="9745800" cy="283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2600"/>
            </a:lvl1pPr>
            <a:lvl2pPr lvl="1" algn="ctr" rtl="0">
              <a:spcBef>
                <a:spcPts val="0"/>
              </a:spcBef>
              <a:spcAft>
                <a:spcPts val="0"/>
              </a:spcAft>
              <a:buSzPts val="2600"/>
              <a:buNone/>
              <a:defRPr/>
            </a:lvl2pPr>
            <a:lvl3pPr lvl="2" algn="ctr" rtl="0">
              <a:spcBef>
                <a:spcPts val="0"/>
              </a:spcBef>
              <a:spcAft>
                <a:spcPts val="0"/>
              </a:spcAft>
              <a:buSzPts val="2600"/>
              <a:buNone/>
              <a:defRPr/>
            </a:lvl3pPr>
            <a:lvl4pPr lvl="3" algn="ctr" rtl="0">
              <a:spcBef>
                <a:spcPts val="0"/>
              </a:spcBef>
              <a:spcAft>
                <a:spcPts val="0"/>
              </a:spcAft>
              <a:buSzPts val="2600"/>
              <a:buNone/>
              <a:defRPr/>
            </a:lvl4pPr>
            <a:lvl5pPr lvl="4" algn="ctr" rtl="0">
              <a:spcBef>
                <a:spcPts val="0"/>
              </a:spcBef>
              <a:spcAft>
                <a:spcPts val="0"/>
              </a:spcAft>
              <a:buSzPts val="2600"/>
              <a:buNone/>
              <a:defRPr/>
            </a:lvl5pPr>
            <a:lvl6pPr lvl="5" algn="ctr" rtl="0">
              <a:spcBef>
                <a:spcPts val="0"/>
              </a:spcBef>
              <a:spcAft>
                <a:spcPts val="0"/>
              </a:spcAft>
              <a:buSzPts val="2600"/>
              <a:buNone/>
              <a:defRPr/>
            </a:lvl6pPr>
            <a:lvl7pPr lvl="6" algn="ctr" rtl="0">
              <a:spcBef>
                <a:spcPts val="0"/>
              </a:spcBef>
              <a:spcAft>
                <a:spcPts val="0"/>
              </a:spcAft>
              <a:buSzPts val="2600"/>
              <a:buNone/>
              <a:defRPr/>
            </a:lvl7pPr>
            <a:lvl8pPr lvl="7" algn="ctr" rtl="0">
              <a:spcBef>
                <a:spcPts val="0"/>
              </a:spcBef>
              <a:spcAft>
                <a:spcPts val="0"/>
              </a:spcAft>
              <a:buSzPts val="2600"/>
              <a:buNone/>
              <a:defRPr/>
            </a:lvl8pPr>
            <a:lvl9pPr lvl="8" algn="ctr" rtl="0">
              <a:spcBef>
                <a:spcPts val="0"/>
              </a:spcBef>
              <a:spcAft>
                <a:spcPts val="0"/>
              </a:spcAft>
              <a:buSzPts val="2600"/>
              <a:buNone/>
              <a:defRPr/>
            </a:lvl9pPr>
          </a:lstStyle>
          <a:p>
            <a:endParaRPr/>
          </a:p>
        </p:txBody>
      </p:sp>
      <p:sp>
        <p:nvSpPr>
          <p:cNvPr id="318" name="Google Shape;318;p26"/>
          <p:cNvSpPr txBox="1">
            <a:spLocks noGrp="1"/>
          </p:cNvSpPr>
          <p:nvPr>
            <p:ph type="subTitle" idx="1"/>
          </p:nvPr>
        </p:nvSpPr>
        <p:spPr>
          <a:xfrm>
            <a:off x="4271100" y="5942700"/>
            <a:ext cx="9745800" cy="124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lvl1pPr>
            <a:lvl2pPr lvl="1" algn="ctr" rtl="0">
              <a:lnSpc>
                <a:spcPct val="100000"/>
              </a:lnSpc>
              <a:spcBef>
                <a:spcPts val="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
        <p:nvSpPr>
          <p:cNvPr id="319" name="Google Shape;319;p26"/>
          <p:cNvSpPr/>
          <p:nvPr/>
        </p:nvSpPr>
        <p:spPr>
          <a:xfrm>
            <a:off x="4769411" y="8216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20" name="Google Shape;320;p26"/>
          <p:cNvSpPr/>
          <p:nvPr/>
        </p:nvSpPr>
        <p:spPr>
          <a:xfrm>
            <a:off x="582869" y="59427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21" name="Google Shape;321;p26"/>
          <p:cNvSpPr/>
          <p:nvPr/>
        </p:nvSpPr>
        <p:spPr>
          <a:xfrm>
            <a:off x="17031759" y="43316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22" name="Google Shape;322;p26"/>
          <p:cNvSpPr/>
          <p:nvPr/>
        </p:nvSpPr>
        <p:spPr>
          <a:xfrm>
            <a:off x="12891827" y="9217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195689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23"/>
        <p:cNvGrpSpPr/>
        <p:nvPr/>
      </p:nvGrpSpPr>
      <p:grpSpPr>
        <a:xfrm>
          <a:off x="0" y="0"/>
          <a:ext cx="0" cy="0"/>
          <a:chOff x="0" y="0"/>
          <a:chExt cx="0" cy="0"/>
        </a:xfrm>
      </p:grpSpPr>
      <p:sp>
        <p:nvSpPr>
          <p:cNvPr id="324" name="Google Shape;324;p27"/>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25" name="Google Shape;325;p27"/>
          <p:cNvSpPr txBox="1">
            <a:spLocks noGrp="1"/>
          </p:cNvSpPr>
          <p:nvPr>
            <p:ph type="title" hasCustomPrompt="1"/>
          </p:nvPr>
        </p:nvSpPr>
        <p:spPr>
          <a:xfrm>
            <a:off x="2311462" y="3415150"/>
            <a:ext cx="3012600" cy="111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200"/>
              <a:buNone/>
              <a:defRPr sz="9600"/>
            </a:lvl1pPr>
            <a:lvl2pPr lvl="1" algn="ctr" rtl="0">
              <a:spcBef>
                <a:spcPts val="0"/>
              </a:spcBef>
              <a:spcAft>
                <a:spcPts val="0"/>
              </a:spcAft>
              <a:buSzPts val="6200"/>
              <a:buNone/>
              <a:defRPr sz="12400"/>
            </a:lvl2pPr>
            <a:lvl3pPr lvl="2" algn="ctr" rtl="0">
              <a:spcBef>
                <a:spcPts val="0"/>
              </a:spcBef>
              <a:spcAft>
                <a:spcPts val="0"/>
              </a:spcAft>
              <a:buSzPts val="6200"/>
              <a:buNone/>
              <a:defRPr sz="12400"/>
            </a:lvl3pPr>
            <a:lvl4pPr lvl="3" algn="ctr" rtl="0">
              <a:spcBef>
                <a:spcPts val="0"/>
              </a:spcBef>
              <a:spcAft>
                <a:spcPts val="0"/>
              </a:spcAft>
              <a:buSzPts val="6200"/>
              <a:buNone/>
              <a:defRPr sz="12400"/>
            </a:lvl4pPr>
            <a:lvl5pPr lvl="4" algn="ctr" rtl="0">
              <a:spcBef>
                <a:spcPts val="0"/>
              </a:spcBef>
              <a:spcAft>
                <a:spcPts val="0"/>
              </a:spcAft>
              <a:buSzPts val="6200"/>
              <a:buNone/>
              <a:defRPr sz="12400"/>
            </a:lvl5pPr>
            <a:lvl6pPr lvl="5" algn="ctr" rtl="0">
              <a:spcBef>
                <a:spcPts val="0"/>
              </a:spcBef>
              <a:spcAft>
                <a:spcPts val="0"/>
              </a:spcAft>
              <a:buSzPts val="6200"/>
              <a:buNone/>
              <a:defRPr sz="12400"/>
            </a:lvl6pPr>
            <a:lvl7pPr lvl="6" algn="ctr" rtl="0">
              <a:spcBef>
                <a:spcPts val="0"/>
              </a:spcBef>
              <a:spcAft>
                <a:spcPts val="0"/>
              </a:spcAft>
              <a:buSzPts val="6200"/>
              <a:buNone/>
              <a:defRPr sz="12400"/>
            </a:lvl7pPr>
            <a:lvl8pPr lvl="7" algn="ctr" rtl="0">
              <a:spcBef>
                <a:spcPts val="0"/>
              </a:spcBef>
              <a:spcAft>
                <a:spcPts val="0"/>
              </a:spcAft>
              <a:buSzPts val="6200"/>
              <a:buNone/>
              <a:defRPr sz="12400"/>
            </a:lvl8pPr>
            <a:lvl9pPr lvl="8" algn="ctr" rtl="0">
              <a:spcBef>
                <a:spcPts val="0"/>
              </a:spcBef>
              <a:spcAft>
                <a:spcPts val="0"/>
              </a:spcAft>
              <a:buSzPts val="6200"/>
              <a:buNone/>
              <a:defRPr sz="12400"/>
            </a:lvl9pPr>
          </a:lstStyle>
          <a:p>
            <a:r>
              <a:t>xx%</a:t>
            </a:r>
          </a:p>
        </p:txBody>
      </p:sp>
      <p:sp>
        <p:nvSpPr>
          <p:cNvPr id="326" name="Google Shape;326;p27"/>
          <p:cNvSpPr txBox="1">
            <a:spLocks noGrp="1"/>
          </p:cNvSpPr>
          <p:nvPr>
            <p:ph type="subTitle" idx="1"/>
          </p:nvPr>
        </p:nvSpPr>
        <p:spPr>
          <a:xfrm>
            <a:off x="12241238" y="6640850"/>
            <a:ext cx="4462200" cy="114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
        <p:nvSpPr>
          <p:cNvPr id="327" name="Google Shape;327;p27"/>
          <p:cNvSpPr txBox="1">
            <a:spLocks noGrp="1"/>
          </p:cNvSpPr>
          <p:nvPr>
            <p:ph type="title" idx="2" hasCustomPrompt="1"/>
          </p:nvPr>
        </p:nvSpPr>
        <p:spPr>
          <a:xfrm>
            <a:off x="7635150" y="3415150"/>
            <a:ext cx="3017400" cy="111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200"/>
              <a:buNone/>
              <a:defRPr sz="9600">
                <a:solidFill>
                  <a:schemeClr val="accent5"/>
                </a:solidFill>
              </a:defRPr>
            </a:lvl1pPr>
            <a:lvl2pPr lvl="1" algn="ctr" rtl="0">
              <a:spcBef>
                <a:spcPts val="0"/>
              </a:spcBef>
              <a:spcAft>
                <a:spcPts val="0"/>
              </a:spcAft>
              <a:buSzPts val="6200"/>
              <a:buNone/>
              <a:defRPr sz="12400"/>
            </a:lvl2pPr>
            <a:lvl3pPr lvl="2" algn="ctr" rtl="0">
              <a:spcBef>
                <a:spcPts val="0"/>
              </a:spcBef>
              <a:spcAft>
                <a:spcPts val="0"/>
              </a:spcAft>
              <a:buSzPts val="6200"/>
              <a:buNone/>
              <a:defRPr sz="12400"/>
            </a:lvl3pPr>
            <a:lvl4pPr lvl="3" algn="ctr" rtl="0">
              <a:spcBef>
                <a:spcPts val="0"/>
              </a:spcBef>
              <a:spcAft>
                <a:spcPts val="0"/>
              </a:spcAft>
              <a:buSzPts val="6200"/>
              <a:buNone/>
              <a:defRPr sz="12400"/>
            </a:lvl4pPr>
            <a:lvl5pPr lvl="4" algn="ctr" rtl="0">
              <a:spcBef>
                <a:spcPts val="0"/>
              </a:spcBef>
              <a:spcAft>
                <a:spcPts val="0"/>
              </a:spcAft>
              <a:buSzPts val="6200"/>
              <a:buNone/>
              <a:defRPr sz="12400"/>
            </a:lvl5pPr>
            <a:lvl6pPr lvl="5" algn="ctr" rtl="0">
              <a:spcBef>
                <a:spcPts val="0"/>
              </a:spcBef>
              <a:spcAft>
                <a:spcPts val="0"/>
              </a:spcAft>
              <a:buSzPts val="6200"/>
              <a:buNone/>
              <a:defRPr sz="12400"/>
            </a:lvl6pPr>
            <a:lvl7pPr lvl="6" algn="ctr" rtl="0">
              <a:spcBef>
                <a:spcPts val="0"/>
              </a:spcBef>
              <a:spcAft>
                <a:spcPts val="0"/>
              </a:spcAft>
              <a:buSzPts val="6200"/>
              <a:buNone/>
              <a:defRPr sz="12400"/>
            </a:lvl7pPr>
            <a:lvl8pPr lvl="7" algn="ctr" rtl="0">
              <a:spcBef>
                <a:spcPts val="0"/>
              </a:spcBef>
              <a:spcAft>
                <a:spcPts val="0"/>
              </a:spcAft>
              <a:buSzPts val="6200"/>
              <a:buNone/>
              <a:defRPr sz="12400"/>
            </a:lvl8pPr>
            <a:lvl9pPr lvl="8" algn="ctr" rtl="0">
              <a:spcBef>
                <a:spcPts val="0"/>
              </a:spcBef>
              <a:spcAft>
                <a:spcPts val="0"/>
              </a:spcAft>
              <a:buSzPts val="6200"/>
              <a:buNone/>
              <a:defRPr sz="12400"/>
            </a:lvl9pPr>
          </a:lstStyle>
          <a:p>
            <a:r>
              <a:t>xx%</a:t>
            </a:r>
          </a:p>
        </p:txBody>
      </p:sp>
      <p:sp>
        <p:nvSpPr>
          <p:cNvPr id="328" name="Google Shape;328;p27"/>
          <p:cNvSpPr txBox="1">
            <a:spLocks noGrp="1"/>
          </p:cNvSpPr>
          <p:nvPr>
            <p:ph type="subTitle" idx="3"/>
          </p:nvPr>
        </p:nvSpPr>
        <p:spPr>
          <a:xfrm>
            <a:off x="6915000" y="6640850"/>
            <a:ext cx="4462200" cy="114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lvl1pPr>
            <a:lvl2pPr lvl="1" algn="ctr" rtl="0">
              <a:lnSpc>
                <a:spcPct val="100000"/>
              </a:lnSpc>
              <a:spcBef>
                <a:spcPts val="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
        <p:nvSpPr>
          <p:cNvPr id="329" name="Google Shape;329;p27"/>
          <p:cNvSpPr txBox="1">
            <a:spLocks noGrp="1"/>
          </p:cNvSpPr>
          <p:nvPr>
            <p:ph type="title" idx="4" hasCustomPrompt="1"/>
          </p:nvPr>
        </p:nvSpPr>
        <p:spPr>
          <a:xfrm>
            <a:off x="12963638" y="3415150"/>
            <a:ext cx="3017400" cy="111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200"/>
              <a:buNone/>
              <a:defRPr sz="9600"/>
            </a:lvl1pPr>
            <a:lvl2pPr lvl="1" algn="ctr" rtl="0">
              <a:spcBef>
                <a:spcPts val="0"/>
              </a:spcBef>
              <a:spcAft>
                <a:spcPts val="0"/>
              </a:spcAft>
              <a:buSzPts val="6200"/>
              <a:buNone/>
              <a:defRPr sz="12400"/>
            </a:lvl2pPr>
            <a:lvl3pPr lvl="2" algn="ctr" rtl="0">
              <a:spcBef>
                <a:spcPts val="0"/>
              </a:spcBef>
              <a:spcAft>
                <a:spcPts val="0"/>
              </a:spcAft>
              <a:buSzPts val="6200"/>
              <a:buNone/>
              <a:defRPr sz="12400"/>
            </a:lvl3pPr>
            <a:lvl4pPr lvl="3" algn="ctr" rtl="0">
              <a:spcBef>
                <a:spcPts val="0"/>
              </a:spcBef>
              <a:spcAft>
                <a:spcPts val="0"/>
              </a:spcAft>
              <a:buSzPts val="6200"/>
              <a:buNone/>
              <a:defRPr sz="12400"/>
            </a:lvl4pPr>
            <a:lvl5pPr lvl="4" algn="ctr" rtl="0">
              <a:spcBef>
                <a:spcPts val="0"/>
              </a:spcBef>
              <a:spcAft>
                <a:spcPts val="0"/>
              </a:spcAft>
              <a:buSzPts val="6200"/>
              <a:buNone/>
              <a:defRPr sz="12400"/>
            </a:lvl5pPr>
            <a:lvl6pPr lvl="5" algn="ctr" rtl="0">
              <a:spcBef>
                <a:spcPts val="0"/>
              </a:spcBef>
              <a:spcAft>
                <a:spcPts val="0"/>
              </a:spcAft>
              <a:buSzPts val="6200"/>
              <a:buNone/>
              <a:defRPr sz="12400"/>
            </a:lvl6pPr>
            <a:lvl7pPr lvl="6" algn="ctr" rtl="0">
              <a:spcBef>
                <a:spcPts val="0"/>
              </a:spcBef>
              <a:spcAft>
                <a:spcPts val="0"/>
              </a:spcAft>
              <a:buSzPts val="6200"/>
              <a:buNone/>
              <a:defRPr sz="12400"/>
            </a:lvl7pPr>
            <a:lvl8pPr lvl="7" algn="ctr" rtl="0">
              <a:spcBef>
                <a:spcPts val="0"/>
              </a:spcBef>
              <a:spcAft>
                <a:spcPts val="0"/>
              </a:spcAft>
              <a:buSzPts val="6200"/>
              <a:buNone/>
              <a:defRPr sz="12400"/>
            </a:lvl8pPr>
            <a:lvl9pPr lvl="8" algn="ctr" rtl="0">
              <a:spcBef>
                <a:spcPts val="0"/>
              </a:spcBef>
              <a:spcAft>
                <a:spcPts val="0"/>
              </a:spcAft>
              <a:buSzPts val="6200"/>
              <a:buNone/>
              <a:defRPr sz="12400"/>
            </a:lvl9pPr>
          </a:lstStyle>
          <a:p>
            <a:r>
              <a:t>xx%</a:t>
            </a:r>
          </a:p>
        </p:txBody>
      </p:sp>
      <p:sp>
        <p:nvSpPr>
          <p:cNvPr id="330" name="Google Shape;330;p27"/>
          <p:cNvSpPr txBox="1">
            <a:spLocks noGrp="1"/>
          </p:cNvSpPr>
          <p:nvPr>
            <p:ph type="subTitle" idx="5"/>
          </p:nvPr>
        </p:nvSpPr>
        <p:spPr>
          <a:xfrm>
            <a:off x="1584562" y="6640850"/>
            <a:ext cx="4466400" cy="114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
        <p:nvSpPr>
          <p:cNvPr id="331" name="Google Shape;331;p27"/>
          <p:cNvSpPr txBox="1">
            <a:spLocks noGrp="1"/>
          </p:cNvSpPr>
          <p:nvPr>
            <p:ph type="title" idx="6"/>
          </p:nvPr>
        </p:nvSpPr>
        <p:spPr>
          <a:xfrm>
            <a:off x="1440000" y="890050"/>
            <a:ext cx="154080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32" name="Google Shape;332;p27"/>
          <p:cNvSpPr/>
          <p:nvPr/>
        </p:nvSpPr>
        <p:spPr>
          <a:xfrm>
            <a:off x="17604061" y="55521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33" name="Google Shape;333;p27"/>
          <p:cNvSpPr/>
          <p:nvPr/>
        </p:nvSpPr>
        <p:spPr>
          <a:xfrm>
            <a:off x="832245" y="30273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34" name="Google Shape;334;p27"/>
          <p:cNvSpPr/>
          <p:nvPr/>
        </p:nvSpPr>
        <p:spPr>
          <a:xfrm>
            <a:off x="17063185" y="9234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35" name="Google Shape;335;p27"/>
          <p:cNvSpPr/>
          <p:nvPr/>
        </p:nvSpPr>
        <p:spPr>
          <a:xfrm>
            <a:off x="17063185" y="11333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36" name="Google Shape;336;p27"/>
          <p:cNvSpPr/>
          <p:nvPr/>
        </p:nvSpPr>
        <p:spPr>
          <a:xfrm>
            <a:off x="832235" y="85192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37" name="Google Shape;337;p27"/>
          <p:cNvSpPr/>
          <p:nvPr/>
        </p:nvSpPr>
        <p:spPr>
          <a:xfrm>
            <a:off x="12962585" y="2382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38" name="Google Shape;338;p27"/>
          <p:cNvSpPr/>
          <p:nvPr/>
        </p:nvSpPr>
        <p:spPr>
          <a:xfrm>
            <a:off x="13163611" y="95337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39" name="Google Shape;339;p27"/>
          <p:cNvSpPr/>
          <p:nvPr/>
        </p:nvSpPr>
        <p:spPr>
          <a:xfrm>
            <a:off x="4811761" y="96223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277059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40"/>
        <p:cNvGrpSpPr/>
        <p:nvPr/>
      </p:nvGrpSpPr>
      <p:grpSpPr>
        <a:xfrm>
          <a:off x="0" y="0"/>
          <a:ext cx="0" cy="0"/>
          <a:chOff x="0" y="0"/>
          <a:chExt cx="0" cy="0"/>
        </a:xfrm>
      </p:grpSpPr>
      <p:sp>
        <p:nvSpPr>
          <p:cNvPr id="341" name="Google Shape;341;p28"/>
          <p:cNvSpPr/>
          <p:nvPr/>
        </p:nvSpPr>
        <p:spPr>
          <a:xfrm>
            <a:off x="1052800" y="870700"/>
            <a:ext cx="8121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p>
        </p:txBody>
      </p:sp>
      <p:sp>
        <p:nvSpPr>
          <p:cNvPr id="342" name="Google Shape;342;p28"/>
          <p:cNvSpPr txBox="1">
            <a:spLocks noGrp="1"/>
          </p:cNvSpPr>
          <p:nvPr>
            <p:ph type="subTitle" idx="1"/>
          </p:nvPr>
        </p:nvSpPr>
        <p:spPr>
          <a:xfrm>
            <a:off x="1811200" y="4564150"/>
            <a:ext cx="6604800" cy="286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3600"/>
            </a:lvl1pPr>
            <a:lvl2pPr lvl="1" rtl="0">
              <a:lnSpc>
                <a:spcPct val="100000"/>
              </a:lnSpc>
              <a:spcBef>
                <a:spcPts val="0"/>
              </a:spcBef>
              <a:spcAft>
                <a:spcPts val="0"/>
              </a:spcAft>
              <a:buNone/>
              <a:defRPr sz="3600"/>
            </a:lvl2pPr>
            <a:lvl3pPr lvl="2" rtl="0">
              <a:lnSpc>
                <a:spcPct val="100000"/>
              </a:lnSpc>
              <a:spcBef>
                <a:spcPts val="0"/>
              </a:spcBef>
              <a:spcAft>
                <a:spcPts val="0"/>
              </a:spcAft>
              <a:buNone/>
              <a:defRPr sz="3600"/>
            </a:lvl3pPr>
            <a:lvl4pPr lvl="3" rtl="0">
              <a:lnSpc>
                <a:spcPct val="100000"/>
              </a:lnSpc>
              <a:spcBef>
                <a:spcPts val="0"/>
              </a:spcBef>
              <a:spcAft>
                <a:spcPts val="0"/>
              </a:spcAft>
              <a:buNone/>
              <a:defRPr sz="3600"/>
            </a:lvl4pPr>
            <a:lvl5pPr lvl="4" rtl="0">
              <a:lnSpc>
                <a:spcPct val="100000"/>
              </a:lnSpc>
              <a:spcBef>
                <a:spcPts val="0"/>
              </a:spcBef>
              <a:spcAft>
                <a:spcPts val="0"/>
              </a:spcAft>
              <a:buNone/>
              <a:defRPr sz="3600"/>
            </a:lvl5pPr>
            <a:lvl6pPr lvl="5" rtl="0">
              <a:lnSpc>
                <a:spcPct val="100000"/>
              </a:lnSpc>
              <a:spcBef>
                <a:spcPts val="0"/>
              </a:spcBef>
              <a:spcAft>
                <a:spcPts val="0"/>
              </a:spcAft>
              <a:buNone/>
              <a:defRPr sz="3600"/>
            </a:lvl6pPr>
            <a:lvl7pPr lvl="6" rtl="0">
              <a:lnSpc>
                <a:spcPct val="100000"/>
              </a:lnSpc>
              <a:spcBef>
                <a:spcPts val="0"/>
              </a:spcBef>
              <a:spcAft>
                <a:spcPts val="0"/>
              </a:spcAft>
              <a:buNone/>
              <a:defRPr sz="3600"/>
            </a:lvl7pPr>
            <a:lvl8pPr lvl="7" rtl="0">
              <a:lnSpc>
                <a:spcPct val="100000"/>
              </a:lnSpc>
              <a:spcBef>
                <a:spcPts val="0"/>
              </a:spcBef>
              <a:spcAft>
                <a:spcPts val="0"/>
              </a:spcAft>
              <a:buNone/>
              <a:defRPr sz="3600"/>
            </a:lvl8pPr>
            <a:lvl9pPr lvl="8" rtl="0">
              <a:lnSpc>
                <a:spcPct val="100000"/>
              </a:lnSpc>
              <a:spcBef>
                <a:spcPts val="0"/>
              </a:spcBef>
              <a:spcAft>
                <a:spcPts val="0"/>
              </a:spcAft>
              <a:buNone/>
              <a:defRPr sz="3600"/>
            </a:lvl9pPr>
          </a:lstStyle>
          <a:p>
            <a:endParaRPr/>
          </a:p>
        </p:txBody>
      </p:sp>
      <p:sp>
        <p:nvSpPr>
          <p:cNvPr id="343" name="Google Shape;343;p28"/>
          <p:cNvSpPr txBox="1">
            <a:spLocks noGrp="1"/>
          </p:cNvSpPr>
          <p:nvPr>
            <p:ph type="title"/>
          </p:nvPr>
        </p:nvSpPr>
        <p:spPr>
          <a:xfrm>
            <a:off x="1811200" y="3009650"/>
            <a:ext cx="6604800" cy="1481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44" name="Google Shape;344;p28"/>
          <p:cNvSpPr/>
          <p:nvPr/>
        </p:nvSpPr>
        <p:spPr>
          <a:xfrm rot="-502211">
            <a:off x="7138350" y="-1135663"/>
            <a:ext cx="579288" cy="815434"/>
          </a:xfrm>
          <a:custGeom>
            <a:avLst/>
            <a:gdLst/>
            <a:ahLst/>
            <a:cxnLst/>
            <a:rect l="l" t="t" r="r" b="b"/>
            <a:pathLst>
              <a:path w="5858" h="8246" extrusionOk="0">
                <a:moveTo>
                  <a:pt x="5857" y="1"/>
                </a:moveTo>
                <a:lnTo>
                  <a:pt x="0" y="2165"/>
                </a:lnTo>
                <a:lnTo>
                  <a:pt x="5559" y="8246"/>
                </a:lnTo>
                <a:lnTo>
                  <a:pt x="5857" y="1"/>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45" name="Google Shape;345;p28"/>
          <p:cNvSpPr/>
          <p:nvPr/>
        </p:nvSpPr>
        <p:spPr>
          <a:xfrm>
            <a:off x="8974855" y="8637161"/>
            <a:ext cx="338318" cy="333578"/>
          </a:xfrm>
          <a:custGeom>
            <a:avLst/>
            <a:gdLst/>
            <a:ahLst/>
            <a:cxnLst/>
            <a:rect l="l" t="t" r="r" b="b"/>
            <a:pathLst>
              <a:path w="3426" h="3378" extrusionOk="0">
                <a:moveTo>
                  <a:pt x="1713" y="1"/>
                </a:moveTo>
                <a:cubicBezTo>
                  <a:pt x="1670" y="1"/>
                  <a:pt x="1627" y="22"/>
                  <a:pt x="1604" y="65"/>
                </a:cubicBezTo>
                <a:lnTo>
                  <a:pt x="1087" y="1011"/>
                </a:lnTo>
                <a:cubicBezTo>
                  <a:pt x="1076" y="1033"/>
                  <a:pt x="1060" y="1050"/>
                  <a:pt x="1038" y="1060"/>
                </a:cubicBezTo>
                <a:lnTo>
                  <a:pt x="93" y="1582"/>
                </a:lnTo>
                <a:cubicBezTo>
                  <a:pt x="1" y="1631"/>
                  <a:pt x="1" y="1753"/>
                  <a:pt x="93" y="1802"/>
                </a:cubicBezTo>
                <a:lnTo>
                  <a:pt x="1038" y="2319"/>
                </a:lnTo>
                <a:cubicBezTo>
                  <a:pt x="1060" y="2329"/>
                  <a:pt x="1076" y="2346"/>
                  <a:pt x="1087" y="2366"/>
                </a:cubicBezTo>
                <a:lnTo>
                  <a:pt x="1604" y="3313"/>
                </a:lnTo>
                <a:cubicBezTo>
                  <a:pt x="1627" y="3356"/>
                  <a:pt x="1670" y="3377"/>
                  <a:pt x="1713" y="3377"/>
                </a:cubicBezTo>
                <a:cubicBezTo>
                  <a:pt x="1757" y="3377"/>
                  <a:pt x="1800" y="3356"/>
                  <a:pt x="1824" y="3313"/>
                </a:cubicBezTo>
                <a:lnTo>
                  <a:pt x="2346" y="2366"/>
                </a:lnTo>
                <a:cubicBezTo>
                  <a:pt x="2356" y="2346"/>
                  <a:pt x="2373" y="2329"/>
                  <a:pt x="2393" y="2319"/>
                </a:cubicBezTo>
                <a:lnTo>
                  <a:pt x="3341" y="1802"/>
                </a:lnTo>
                <a:cubicBezTo>
                  <a:pt x="3426" y="1753"/>
                  <a:pt x="3426" y="1631"/>
                  <a:pt x="3341" y="1582"/>
                </a:cubicBezTo>
                <a:lnTo>
                  <a:pt x="2393" y="1060"/>
                </a:lnTo>
                <a:cubicBezTo>
                  <a:pt x="2373" y="1050"/>
                  <a:pt x="2356" y="1033"/>
                  <a:pt x="2346" y="1011"/>
                </a:cubicBezTo>
                <a:lnTo>
                  <a:pt x="1824" y="65"/>
                </a:lnTo>
                <a:cubicBezTo>
                  <a:pt x="1800" y="22"/>
                  <a:pt x="1757" y="1"/>
                  <a:pt x="1713"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46" name="Google Shape;346;p28"/>
          <p:cNvSpPr/>
          <p:nvPr/>
        </p:nvSpPr>
        <p:spPr>
          <a:xfrm>
            <a:off x="8947587" y="22306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47" name="Google Shape;347;p28"/>
          <p:cNvSpPr/>
          <p:nvPr/>
        </p:nvSpPr>
        <p:spPr>
          <a:xfrm>
            <a:off x="16661395" y="9998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48" name="Google Shape;348;p28"/>
          <p:cNvSpPr/>
          <p:nvPr/>
        </p:nvSpPr>
        <p:spPr>
          <a:xfrm>
            <a:off x="10499359" y="1984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49" name="Google Shape;349;p28"/>
          <p:cNvSpPr/>
          <p:nvPr/>
        </p:nvSpPr>
        <p:spPr>
          <a:xfrm>
            <a:off x="3260409" y="95257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50" name="Google Shape;350;p28"/>
          <p:cNvSpPr/>
          <p:nvPr/>
        </p:nvSpPr>
        <p:spPr>
          <a:xfrm>
            <a:off x="832235" y="67430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51" name="Google Shape;351;p28"/>
          <p:cNvSpPr/>
          <p:nvPr/>
        </p:nvSpPr>
        <p:spPr>
          <a:xfrm>
            <a:off x="1540661"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52" name="Google Shape;352;p28"/>
          <p:cNvSpPr/>
          <p:nvPr/>
        </p:nvSpPr>
        <p:spPr>
          <a:xfrm>
            <a:off x="16537977" y="83809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7695084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53"/>
        <p:cNvGrpSpPr/>
        <p:nvPr/>
      </p:nvGrpSpPr>
      <p:grpSpPr>
        <a:xfrm>
          <a:off x="0" y="0"/>
          <a:ext cx="0" cy="0"/>
          <a:chOff x="0" y="0"/>
          <a:chExt cx="0" cy="0"/>
        </a:xfrm>
      </p:grpSpPr>
      <p:sp>
        <p:nvSpPr>
          <p:cNvPr id="354" name="Google Shape;354;p29"/>
          <p:cNvSpPr/>
          <p:nvPr/>
        </p:nvSpPr>
        <p:spPr>
          <a:xfrm>
            <a:off x="9114592" y="870700"/>
            <a:ext cx="8121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r" rtl="0">
              <a:spcBef>
                <a:spcPts val="0"/>
              </a:spcBef>
              <a:spcAft>
                <a:spcPts val="0"/>
              </a:spcAft>
              <a:buNone/>
            </a:pPr>
            <a:endParaRPr sz="3600"/>
          </a:p>
        </p:txBody>
      </p:sp>
      <p:sp>
        <p:nvSpPr>
          <p:cNvPr id="355" name="Google Shape;355;p29"/>
          <p:cNvSpPr txBox="1">
            <a:spLocks noGrp="1"/>
          </p:cNvSpPr>
          <p:nvPr>
            <p:ph type="subTitle" idx="1"/>
          </p:nvPr>
        </p:nvSpPr>
        <p:spPr>
          <a:xfrm>
            <a:off x="9874492" y="4315800"/>
            <a:ext cx="6601800" cy="2871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3600"/>
            </a:lvl1pPr>
            <a:lvl2pPr lvl="1" algn="r" rtl="0">
              <a:lnSpc>
                <a:spcPct val="100000"/>
              </a:lnSpc>
              <a:spcBef>
                <a:spcPts val="0"/>
              </a:spcBef>
              <a:spcAft>
                <a:spcPts val="0"/>
              </a:spcAft>
              <a:buNone/>
              <a:defRPr sz="3600"/>
            </a:lvl2pPr>
            <a:lvl3pPr lvl="2" algn="r" rtl="0">
              <a:lnSpc>
                <a:spcPct val="100000"/>
              </a:lnSpc>
              <a:spcBef>
                <a:spcPts val="0"/>
              </a:spcBef>
              <a:spcAft>
                <a:spcPts val="0"/>
              </a:spcAft>
              <a:buNone/>
              <a:defRPr sz="3600"/>
            </a:lvl3pPr>
            <a:lvl4pPr lvl="3" algn="r" rtl="0">
              <a:lnSpc>
                <a:spcPct val="100000"/>
              </a:lnSpc>
              <a:spcBef>
                <a:spcPts val="0"/>
              </a:spcBef>
              <a:spcAft>
                <a:spcPts val="0"/>
              </a:spcAft>
              <a:buNone/>
              <a:defRPr sz="3600"/>
            </a:lvl4pPr>
            <a:lvl5pPr lvl="4" algn="r" rtl="0">
              <a:lnSpc>
                <a:spcPct val="100000"/>
              </a:lnSpc>
              <a:spcBef>
                <a:spcPts val="0"/>
              </a:spcBef>
              <a:spcAft>
                <a:spcPts val="0"/>
              </a:spcAft>
              <a:buNone/>
              <a:defRPr sz="3600"/>
            </a:lvl5pPr>
            <a:lvl6pPr lvl="5" algn="r" rtl="0">
              <a:lnSpc>
                <a:spcPct val="100000"/>
              </a:lnSpc>
              <a:spcBef>
                <a:spcPts val="0"/>
              </a:spcBef>
              <a:spcAft>
                <a:spcPts val="0"/>
              </a:spcAft>
              <a:buNone/>
              <a:defRPr sz="3600"/>
            </a:lvl6pPr>
            <a:lvl7pPr lvl="6" algn="r" rtl="0">
              <a:lnSpc>
                <a:spcPct val="100000"/>
              </a:lnSpc>
              <a:spcBef>
                <a:spcPts val="0"/>
              </a:spcBef>
              <a:spcAft>
                <a:spcPts val="0"/>
              </a:spcAft>
              <a:buNone/>
              <a:defRPr sz="3600"/>
            </a:lvl7pPr>
            <a:lvl8pPr lvl="7" algn="r" rtl="0">
              <a:lnSpc>
                <a:spcPct val="100000"/>
              </a:lnSpc>
              <a:spcBef>
                <a:spcPts val="0"/>
              </a:spcBef>
              <a:spcAft>
                <a:spcPts val="0"/>
              </a:spcAft>
              <a:buNone/>
              <a:defRPr sz="3600"/>
            </a:lvl8pPr>
            <a:lvl9pPr lvl="8" algn="r" rtl="0">
              <a:lnSpc>
                <a:spcPct val="100000"/>
              </a:lnSpc>
              <a:spcBef>
                <a:spcPts val="0"/>
              </a:spcBef>
              <a:spcAft>
                <a:spcPts val="0"/>
              </a:spcAft>
              <a:buNone/>
              <a:defRPr sz="3600"/>
            </a:lvl9pPr>
          </a:lstStyle>
          <a:p>
            <a:endParaRPr/>
          </a:p>
        </p:txBody>
      </p:sp>
      <p:sp>
        <p:nvSpPr>
          <p:cNvPr id="356" name="Google Shape;356;p29"/>
          <p:cNvSpPr txBox="1">
            <a:spLocks noGrp="1"/>
          </p:cNvSpPr>
          <p:nvPr>
            <p:ph type="title"/>
          </p:nvPr>
        </p:nvSpPr>
        <p:spPr>
          <a:xfrm>
            <a:off x="9874492" y="3074850"/>
            <a:ext cx="6601800" cy="609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7" name="Google Shape;357;p29"/>
          <p:cNvSpPr/>
          <p:nvPr/>
        </p:nvSpPr>
        <p:spPr>
          <a:xfrm>
            <a:off x="8947587" y="76583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58" name="Google Shape;358;p29"/>
          <p:cNvSpPr/>
          <p:nvPr/>
        </p:nvSpPr>
        <p:spPr>
          <a:xfrm>
            <a:off x="17524959" y="85262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59" name="Google Shape;359;p29"/>
          <p:cNvSpPr/>
          <p:nvPr/>
        </p:nvSpPr>
        <p:spPr>
          <a:xfrm>
            <a:off x="1550285" y="66670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60" name="Google Shape;360;p29"/>
          <p:cNvSpPr/>
          <p:nvPr/>
        </p:nvSpPr>
        <p:spPr>
          <a:xfrm>
            <a:off x="17063187" y="22408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61" name="Google Shape;361;p29"/>
          <p:cNvSpPr/>
          <p:nvPr/>
        </p:nvSpPr>
        <p:spPr>
          <a:xfrm>
            <a:off x="12069911" y="91865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62" name="Google Shape;362;p29"/>
          <p:cNvSpPr/>
          <p:nvPr/>
        </p:nvSpPr>
        <p:spPr>
          <a:xfrm>
            <a:off x="7214361" y="13429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63" name="Google Shape;363;p29"/>
          <p:cNvSpPr/>
          <p:nvPr/>
        </p:nvSpPr>
        <p:spPr>
          <a:xfrm>
            <a:off x="2997185" y="94284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64" name="Google Shape;364;p29"/>
          <p:cNvSpPr/>
          <p:nvPr/>
        </p:nvSpPr>
        <p:spPr>
          <a:xfrm>
            <a:off x="12207885"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417158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
  <p:cSld name="Thanks ">
    <p:spTree>
      <p:nvGrpSpPr>
        <p:cNvPr id="1" name="Shape 365"/>
        <p:cNvGrpSpPr/>
        <p:nvPr/>
      </p:nvGrpSpPr>
      <p:grpSpPr>
        <a:xfrm>
          <a:off x="0" y="0"/>
          <a:ext cx="0" cy="0"/>
          <a:chOff x="0" y="0"/>
          <a:chExt cx="0" cy="0"/>
        </a:xfrm>
      </p:grpSpPr>
      <p:sp>
        <p:nvSpPr>
          <p:cNvPr id="366" name="Google Shape;366;p30"/>
          <p:cNvSpPr/>
          <p:nvPr/>
        </p:nvSpPr>
        <p:spPr>
          <a:xfrm>
            <a:off x="4984800" y="870700"/>
            <a:ext cx="83184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67" name="Google Shape;367;p30"/>
          <p:cNvSpPr txBox="1">
            <a:spLocks noGrp="1"/>
          </p:cNvSpPr>
          <p:nvPr>
            <p:ph type="ctrTitle"/>
          </p:nvPr>
        </p:nvSpPr>
        <p:spPr>
          <a:xfrm>
            <a:off x="4860000" y="1339650"/>
            <a:ext cx="8568000" cy="126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0400">
                <a:solidFill>
                  <a:schemeClr val="accent5"/>
                </a:solidFill>
              </a:defRPr>
            </a:lvl1pPr>
            <a:lvl2pPr lvl="1" algn="ctr" rtl="0">
              <a:spcBef>
                <a:spcPts val="0"/>
              </a:spcBef>
              <a:spcAft>
                <a:spcPts val="0"/>
              </a:spcAft>
              <a:buSzPts val="5200"/>
              <a:buNone/>
              <a:defRPr sz="10400"/>
            </a:lvl2pPr>
            <a:lvl3pPr lvl="2" algn="ctr" rtl="0">
              <a:spcBef>
                <a:spcPts val="0"/>
              </a:spcBef>
              <a:spcAft>
                <a:spcPts val="0"/>
              </a:spcAft>
              <a:buSzPts val="5200"/>
              <a:buNone/>
              <a:defRPr sz="10400"/>
            </a:lvl3pPr>
            <a:lvl4pPr lvl="3" algn="ctr" rtl="0">
              <a:spcBef>
                <a:spcPts val="0"/>
              </a:spcBef>
              <a:spcAft>
                <a:spcPts val="0"/>
              </a:spcAft>
              <a:buSzPts val="5200"/>
              <a:buNone/>
              <a:defRPr sz="10400"/>
            </a:lvl4pPr>
            <a:lvl5pPr lvl="4" algn="ctr" rtl="0">
              <a:spcBef>
                <a:spcPts val="0"/>
              </a:spcBef>
              <a:spcAft>
                <a:spcPts val="0"/>
              </a:spcAft>
              <a:buSzPts val="5200"/>
              <a:buNone/>
              <a:defRPr sz="10400"/>
            </a:lvl5pPr>
            <a:lvl6pPr lvl="5" algn="ctr" rtl="0">
              <a:spcBef>
                <a:spcPts val="0"/>
              </a:spcBef>
              <a:spcAft>
                <a:spcPts val="0"/>
              </a:spcAft>
              <a:buSzPts val="5200"/>
              <a:buNone/>
              <a:defRPr sz="10400"/>
            </a:lvl6pPr>
            <a:lvl7pPr lvl="6" algn="ctr" rtl="0">
              <a:spcBef>
                <a:spcPts val="0"/>
              </a:spcBef>
              <a:spcAft>
                <a:spcPts val="0"/>
              </a:spcAft>
              <a:buSzPts val="5200"/>
              <a:buNone/>
              <a:defRPr sz="10400"/>
            </a:lvl7pPr>
            <a:lvl8pPr lvl="7" algn="ctr" rtl="0">
              <a:spcBef>
                <a:spcPts val="0"/>
              </a:spcBef>
              <a:spcAft>
                <a:spcPts val="0"/>
              </a:spcAft>
              <a:buSzPts val="5200"/>
              <a:buNone/>
              <a:defRPr sz="10400"/>
            </a:lvl8pPr>
            <a:lvl9pPr lvl="8" algn="ctr" rtl="0">
              <a:spcBef>
                <a:spcPts val="0"/>
              </a:spcBef>
              <a:spcAft>
                <a:spcPts val="0"/>
              </a:spcAft>
              <a:buSzPts val="5200"/>
              <a:buNone/>
              <a:defRPr sz="10400"/>
            </a:lvl9pPr>
          </a:lstStyle>
          <a:p>
            <a:endParaRPr/>
          </a:p>
        </p:txBody>
      </p:sp>
      <p:sp>
        <p:nvSpPr>
          <p:cNvPr id="368" name="Google Shape;368;p30"/>
          <p:cNvSpPr txBox="1">
            <a:spLocks noGrp="1"/>
          </p:cNvSpPr>
          <p:nvPr>
            <p:ph type="subTitle" idx="1"/>
          </p:nvPr>
        </p:nvSpPr>
        <p:spPr>
          <a:xfrm>
            <a:off x="5371200" y="4212250"/>
            <a:ext cx="7545600" cy="227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lvl1pPr>
            <a:lvl2pPr lvl="1" algn="ctr" rtl="0">
              <a:lnSpc>
                <a:spcPct val="100000"/>
              </a:lnSpc>
              <a:spcBef>
                <a:spcPts val="0"/>
              </a:spcBef>
              <a:spcAft>
                <a:spcPts val="0"/>
              </a:spcAft>
              <a:buSzPts val="1800"/>
              <a:buNone/>
              <a:defRPr sz="3600"/>
            </a:lvl2pPr>
            <a:lvl3pPr lvl="2" algn="ctr" rtl="0">
              <a:lnSpc>
                <a:spcPct val="100000"/>
              </a:lnSpc>
              <a:spcBef>
                <a:spcPts val="0"/>
              </a:spcBef>
              <a:spcAft>
                <a:spcPts val="0"/>
              </a:spcAft>
              <a:buSzPts val="1800"/>
              <a:buNone/>
              <a:defRPr sz="3600"/>
            </a:lvl3pPr>
            <a:lvl4pPr lvl="3" algn="ctr" rtl="0">
              <a:lnSpc>
                <a:spcPct val="100000"/>
              </a:lnSpc>
              <a:spcBef>
                <a:spcPts val="0"/>
              </a:spcBef>
              <a:spcAft>
                <a:spcPts val="0"/>
              </a:spcAft>
              <a:buSzPts val="1800"/>
              <a:buNone/>
              <a:defRPr sz="3600"/>
            </a:lvl4pPr>
            <a:lvl5pPr lvl="4" algn="ctr" rtl="0">
              <a:lnSpc>
                <a:spcPct val="100000"/>
              </a:lnSpc>
              <a:spcBef>
                <a:spcPts val="0"/>
              </a:spcBef>
              <a:spcAft>
                <a:spcPts val="0"/>
              </a:spcAft>
              <a:buSzPts val="1800"/>
              <a:buNone/>
              <a:defRPr sz="3600"/>
            </a:lvl5pPr>
            <a:lvl6pPr lvl="5" algn="ctr" rtl="0">
              <a:lnSpc>
                <a:spcPct val="100000"/>
              </a:lnSpc>
              <a:spcBef>
                <a:spcPts val="0"/>
              </a:spcBef>
              <a:spcAft>
                <a:spcPts val="0"/>
              </a:spcAft>
              <a:buSzPts val="1800"/>
              <a:buNone/>
              <a:defRPr sz="3600"/>
            </a:lvl6pPr>
            <a:lvl7pPr lvl="6" algn="ctr" rtl="0">
              <a:lnSpc>
                <a:spcPct val="100000"/>
              </a:lnSpc>
              <a:spcBef>
                <a:spcPts val="0"/>
              </a:spcBef>
              <a:spcAft>
                <a:spcPts val="0"/>
              </a:spcAft>
              <a:buSzPts val="1800"/>
              <a:buNone/>
              <a:defRPr sz="3600"/>
            </a:lvl7pPr>
            <a:lvl8pPr lvl="7" algn="ctr" rtl="0">
              <a:lnSpc>
                <a:spcPct val="100000"/>
              </a:lnSpc>
              <a:spcBef>
                <a:spcPts val="0"/>
              </a:spcBef>
              <a:spcAft>
                <a:spcPts val="0"/>
              </a:spcAft>
              <a:buSzPts val="1800"/>
              <a:buNone/>
              <a:defRPr sz="3600"/>
            </a:lvl8pPr>
            <a:lvl9pPr lvl="8" algn="ctr" rtl="0">
              <a:lnSpc>
                <a:spcPct val="100000"/>
              </a:lnSpc>
              <a:spcBef>
                <a:spcPts val="0"/>
              </a:spcBef>
              <a:spcAft>
                <a:spcPts val="0"/>
              </a:spcAft>
              <a:buSzPts val="1800"/>
              <a:buNone/>
              <a:defRPr sz="3600"/>
            </a:lvl9pPr>
          </a:lstStyle>
          <a:p>
            <a:endParaRPr/>
          </a:p>
        </p:txBody>
      </p:sp>
      <p:sp>
        <p:nvSpPr>
          <p:cNvPr id="369" name="Google Shape;369;p30"/>
          <p:cNvSpPr txBox="1"/>
          <p:nvPr/>
        </p:nvSpPr>
        <p:spPr>
          <a:xfrm>
            <a:off x="5371200" y="6948850"/>
            <a:ext cx="7545600" cy="1435800"/>
          </a:xfrm>
          <a:prstGeom prst="rect">
            <a:avLst/>
          </a:prstGeom>
          <a:noFill/>
          <a:ln>
            <a:noFill/>
          </a:ln>
        </p:spPr>
        <p:txBody>
          <a:bodyPr spcFirstLastPara="1" wrap="square" lIns="182850" tIns="182850" rIns="182850" bIns="182850" anchor="b" anchorCtr="0">
            <a:noAutofit/>
          </a:bodyPr>
          <a:lstStyle/>
          <a:p>
            <a:pPr marL="0" lvl="0" indent="0" algn="ctr" rtl="0">
              <a:lnSpc>
                <a:spcPct val="100000"/>
              </a:lnSpc>
              <a:spcBef>
                <a:spcPts val="600"/>
              </a:spcBef>
              <a:spcAft>
                <a:spcPts val="0"/>
              </a:spcAft>
              <a:buNone/>
            </a:pPr>
            <a:r>
              <a:rPr lang="en" sz="3600">
                <a:solidFill>
                  <a:schemeClr val="dk1"/>
                </a:solidFill>
                <a:latin typeface="Josefin Slab Thin"/>
                <a:ea typeface="Josefin Slab Thin"/>
                <a:cs typeface="Josefin Slab Thin"/>
                <a:sym typeface="Josefin Slab Thin"/>
              </a:rPr>
              <a:t>CREDITS: This presentation template was created by </a:t>
            </a:r>
            <a:r>
              <a:rPr lang="en" sz="3600" b="1">
                <a:solidFill>
                  <a:schemeClr val="dk1"/>
                </a:solidFill>
                <a:uFill>
                  <a:noFill/>
                </a:uFill>
                <a:latin typeface="Josefin Slab"/>
                <a:ea typeface="Josefin Slab"/>
                <a:cs typeface="Josefin Slab"/>
                <a:sym typeface="Josefin Slab"/>
                <a:hlinkClick r:id="rId2">
                  <a:extLst>
                    <a:ext uri="{A12FA001-AC4F-418D-AE19-62706E023703}">
                      <ahyp:hlinkClr xmlns="" xmlns:ahyp="http://schemas.microsoft.com/office/drawing/2018/hyperlinkcolor" val="tx"/>
                    </a:ext>
                  </a:extLst>
                </a:hlinkClick>
              </a:rPr>
              <a:t>Slidesgo</a:t>
            </a:r>
            <a:r>
              <a:rPr lang="en" sz="3600" b="1">
                <a:solidFill>
                  <a:schemeClr val="dk1"/>
                </a:solidFill>
                <a:latin typeface="Josefin Slab"/>
                <a:ea typeface="Josefin Slab"/>
                <a:cs typeface="Josefin Slab"/>
                <a:sym typeface="Josefin Slab"/>
              </a:rPr>
              <a:t>,</a:t>
            </a:r>
            <a:r>
              <a:rPr lang="en" sz="3600">
                <a:solidFill>
                  <a:schemeClr val="dk1"/>
                </a:solidFill>
                <a:latin typeface="Josefin Slab Thin"/>
                <a:ea typeface="Josefin Slab Thin"/>
                <a:cs typeface="Josefin Slab Thin"/>
                <a:sym typeface="Josefin Slab Thin"/>
              </a:rPr>
              <a:t> including icons by </a:t>
            </a:r>
            <a:r>
              <a:rPr lang="en" sz="3600" b="1">
                <a:solidFill>
                  <a:schemeClr val="dk1"/>
                </a:solidFill>
                <a:uFill>
                  <a:noFill/>
                </a:uFill>
                <a:latin typeface="Josefin Slab"/>
                <a:ea typeface="Josefin Slab"/>
                <a:cs typeface="Josefin Slab"/>
                <a:sym typeface="Josefin Slab"/>
                <a:hlinkClick r:id="rId3">
                  <a:extLst>
                    <a:ext uri="{A12FA001-AC4F-418D-AE19-62706E023703}">
                      <ahyp:hlinkClr xmlns="" xmlns:ahyp="http://schemas.microsoft.com/office/drawing/2018/hyperlinkcolor" val="tx"/>
                    </a:ext>
                  </a:extLst>
                </a:hlinkClick>
              </a:rPr>
              <a:t>Flaticon</a:t>
            </a:r>
            <a:r>
              <a:rPr lang="en" sz="3600">
                <a:solidFill>
                  <a:schemeClr val="dk1"/>
                </a:solidFill>
                <a:latin typeface="Josefin Slab Thin"/>
                <a:ea typeface="Josefin Slab Thin"/>
                <a:cs typeface="Josefin Slab Thin"/>
                <a:sym typeface="Josefin Slab Thin"/>
              </a:rPr>
              <a:t> and infographics &amp; images by </a:t>
            </a:r>
            <a:r>
              <a:rPr lang="en" sz="3600" b="1">
                <a:solidFill>
                  <a:schemeClr val="dk1"/>
                </a:solidFill>
                <a:uFill>
                  <a:noFill/>
                </a:uFill>
                <a:latin typeface="Josefin Slab"/>
                <a:ea typeface="Josefin Slab"/>
                <a:cs typeface="Josefin Slab"/>
                <a:sym typeface="Josefin Slab"/>
                <a:hlinkClick r:id="rId4">
                  <a:extLst>
                    <a:ext uri="{A12FA001-AC4F-418D-AE19-62706E023703}">
                      <ahyp:hlinkClr xmlns="" xmlns:ahyp="http://schemas.microsoft.com/office/drawing/2018/hyperlinkcolor" val="tx"/>
                    </a:ext>
                  </a:extLst>
                </a:hlinkClick>
              </a:rPr>
              <a:t>Freepik</a:t>
            </a:r>
            <a:endParaRPr sz="3600" b="1">
              <a:solidFill>
                <a:schemeClr val="dk1"/>
              </a:solidFill>
              <a:latin typeface="Josefin Slab"/>
              <a:ea typeface="Josefin Slab"/>
              <a:cs typeface="Josefin Slab"/>
              <a:sym typeface="Josefin Slab"/>
            </a:endParaRPr>
          </a:p>
        </p:txBody>
      </p:sp>
      <p:sp>
        <p:nvSpPr>
          <p:cNvPr id="370" name="Google Shape;370;p30"/>
          <p:cNvSpPr/>
          <p:nvPr/>
        </p:nvSpPr>
        <p:spPr>
          <a:xfrm>
            <a:off x="16661395" y="90231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1" name="Google Shape;371;p30"/>
          <p:cNvSpPr/>
          <p:nvPr/>
        </p:nvSpPr>
        <p:spPr>
          <a:xfrm>
            <a:off x="4778127" y="20399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2" name="Google Shape;372;p30"/>
          <p:cNvSpPr/>
          <p:nvPr/>
        </p:nvSpPr>
        <p:spPr>
          <a:xfrm>
            <a:off x="1119335" y="13396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3" name="Google Shape;373;p30"/>
          <p:cNvSpPr/>
          <p:nvPr/>
        </p:nvSpPr>
        <p:spPr>
          <a:xfrm>
            <a:off x="13103361" y="84796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4" name="Google Shape;374;p30"/>
          <p:cNvSpPr/>
          <p:nvPr/>
        </p:nvSpPr>
        <p:spPr>
          <a:xfrm>
            <a:off x="17063187"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4137729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375"/>
        <p:cNvGrpSpPr/>
        <p:nvPr/>
      </p:nvGrpSpPr>
      <p:grpSpPr>
        <a:xfrm>
          <a:off x="0" y="0"/>
          <a:ext cx="0" cy="0"/>
          <a:chOff x="0" y="0"/>
          <a:chExt cx="0" cy="0"/>
        </a:xfrm>
      </p:grpSpPr>
    </p:spTree>
    <p:extLst>
      <p:ext uri="{BB962C8B-B14F-4D97-AF65-F5344CB8AC3E}">
        <p14:creationId xmlns:p14="http://schemas.microsoft.com/office/powerpoint/2010/main" val="41156011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76"/>
        <p:cNvGrpSpPr/>
        <p:nvPr/>
      </p:nvGrpSpPr>
      <p:grpSpPr>
        <a:xfrm>
          <a:off x="0" y="0"/>
          <a:ext cx="0" cy="0"/>
          <a:chOff x="0" y="0"/>
          <a:chExt cx="0" cy="0"/>
        </a:xfrm>
      </p:grpSpPr>
      <p:sp>
        <p:nvSpPr>
          <p:cNvPr id="377" name="Google Shape;377;p32"/>
          <p:cNvSpPr/>
          <p:nvPr/>
        </p:nvSpPr>
        <p:spPr>
          <a:xfrm>
            <a:off x="6283587" y="49496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8" name="Google Shape;378;p32"/>
          <p:cNvSpPr/>
          <p:nvPr/>
        </p:nvSpPr>
        <p:spPr>
          <a:xfrm>
            <a:off x="17524959" y="85262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9" name="Google Shape;379;p32"/>
          <p:cNvSpPr/>
          <p:nvPr/>
        </p:nvSpPr>
        <p:spPr>
          <a:xfrm>
            <a:off x="638285" y="30430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80" name="Google Shape;380;p32"/>
          <p:cNvSpPr/>
          <p:nvPr/>
        </p:nvSpPr>
        <p:spPr>
          <a:xfrm>
            <a:off x="15143187" y="43048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81" name="Google Shape;381;p32"/>
          <p:cNvSpPr/>
          <p:nvPr/>
        </p:nvSpPr>
        <p:spPr>
          <a:xfrm>
            <a:off x="9861911" y="85262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82" name="Google Shape;382;p32"/>
          <p:cNvSpPr/>
          <p:nvPr/>
        </p:nvSpPr>
        <p:spPr>
          <a:xfrm>
            <a:off x="3686361" y="1853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83" name="Google Shape;383;p32"/>
          <p:cNvSpPr/>
          <p:nvPr/>
        </p:nvSpPr>
        <p:spPr>
          <a:xfrm>
            <a:off x="1533185" y="80461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84" name="Google Shape;384;p32"/>
          <p:cNvSpPr/>
          <p:nvPr/>
        </p:nvSpPr>
        <p:spPr>
          <a:xfrm>
            <a:off x="12207885"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2902853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 name="Google Shape;10;p2"/>
          <p:cNvSpPr txBox="1">
            <a:spLocks noGrp="1"/>
          </p:cNvSpPr>
          <p:nvPr>
            <p:ph type="ctrTitle"/>
          </p:nvPr>
        </p:nvSpPr>
        <p:spPr>
          <a:xfrm>
            <a:off x="3669900" y="2256600"/>
            <a:ext cx="10948200" cy="49548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17000" b="1">
                <a:latin typeface="Black Han Sans"/>
                <a:ea typeface="Black Han Sans"/>
                <a:cs typeface="Black Han Sans"/>
                <a:sym typeface="Black Han Sans"/>
              </a:defRPr>
            </a:lvl1pPr>
            <a:lvl2pPr lvl="1" algn="ctr">
              <a:spcBef>
                <a:spcPts val="0"/>
              </a:spcBef>
              <a:spcAft>
                <a:spcPts val="0"/>
              </a:spcAft>
              <a:buClr>
                <a:srgbClr val="191919"/>
              </a:buClr>
              <a:buSzPts val="5200"/>
              <a:buNone/>
              <a:defRPr sz="10400">
                <a:solidFill>
                  <a:srgbClr val="191919"/>
                </a:solidFill>
              </a:defRPr>
            </a:lvl2pPr>
            <a:lvl3pPr lvl="2" algn="ctr">
              <a:spcBef>
                <a:spcPts val="0"/>
              </a:spcBef>
              <a:spcAft>
                <a:spcPts val="0"/>
              </a:spcAft>
              <a:buClr>
                <a:srgbClr val="191919"/>
              </a:buClr>
              <a:buSzPts val="5200"/>
              <a:buNone/>
              <a:defRPr sz="10400">
                <a:solidFill>
                  <a:srgbClr val="191919"/>
                </a:solidFill>
              </a:defRPr>
            </a:lvl3pPr>
            <a:lvl4pPr lvl="3" algn="ctr">
              <a:spcBef>
                <a:spcPts val="0"/>
              </a:spcBef>
              <a:spcAft>
                <a:spcPts val="0"/>
              </a:spcAft>
              <a:buClr>
                <a:srgbClr val="191919"/>
              </a:buClr>
              <a:buSzPts val="5200"/>
              <a:buNone/>
              <a:defRPr sz="10400">
                <a:solidFill>
                  <a:srgbClr val="191919"/>
                </a:solidFill>
              </a:defRPr>
            </a:lvl4pPr>
            <a:lvl5pPr lvl="4" algn="ctr">
              <a:spcBef>
                <a:spcPts val="0"/>
              </a:spcBef>
              <a:spcAft>
                <a:spcPts val="0"/>
              </a:spcAft>
              <a:buClr>
                <a:srgbClr val="191919"/>
              </a:buClr>
              <a:buSzPts val="5200"/>
              <a:buNone/>
              <a:defRPr sz="10400">
                <a:solidFill>
                  <a:srgbClr val="191919"/>
                </a:solidFill>
              </a:defRPr>
            </a:lvl5pPr>
            <a:lvl6pPr lvl="5" algn="ctr">
              <a:spcBef>
                <a:spcPts val="0"/>
              </a:spcBef>
              <a:spcAft>
                <a:spcPts val="0"/>
              </a:spcAft>
              <a:buClr>
                <a:srgbClr val="191919"/>
              </a:buClr>
              <a:buSzPts val="5200"/>
              <a:buNone/>
              <a:defRPr sz="10400">
                <a:solidFill>
                  <a:srgbClr val="191919"/>
                </a:solidFill>
              </a:defRPr>
            </a:lvl6pPr>
            <a:lvl7pPr lvl="6" algn="ctr">
              <a:spcBef>
                <a:spcPts val="0"/>
              </a:spcBef>
              <a:spcAft>
                <a:spcPts val="0"/>
              </a:spcAft>
              <a:buClr>
                <a:srgbClr val="191919"/>
              </a:buClr>
              <a:buSzPts val="5200"/>
              <a:buNone/>
              <a:defRPr sz="10400">
                <a:solidFill>
                  <a:srgbClr val="191919"/>
                </a:solidFill>
              </a:defRPr>
            </a:lvl7pPr>
            <a:lvl8pPr lvl="7" algn="ctr">
              <a:spcBef>
                <a:spcPts val="0"/>
              </a:spcBef>
              <a:spcAft>
                <a:spcPts val="0"/>
              </a:spcAft>
              <a:buClr>
                <a:srgbClr val="191919"/>
              </a:buClr>
              <a:buSzPts val="5200"/>
              <a:buNone/>
              <a:defRPr sz="10400">
                <a:solidFill>
                  <a:srgbClr val="191919"/>
                </a:solidFill>
              </a:defRPr>
            </a:lvl8pPr>
            <a:lvl9pPr lvl="8" algn="ctr">
              <a:spcBef>
                <a:spcPts val="0"/>
              </a:spcBef>
              <a:spcAft>
                <a:spcPts val="0"/>
              </a:spcAft>
              <a:buClr>
                <a:srgbClr val="191919"/>
              </a:buClr>
              <a:buSzPts val="5200"/>
              <a:buNone/>
              <a:defRPr sz="10400">
                <a:solidFill>
                  <a:srgbClr val="191919"/>
                </a:solidFill>
              </a:defRPr>
            </a:lvl9pPr>
          </a:lstStyle>
          <a:p>
            <a:endParaRPr/>
          </a:p>
        </p:txBody>
      </p:sp>
      <p:sp>
        <p:nvSpPr>
          <p:cNvPr id="11" name="Google Shape;11;p2"/>
          <p:cNvSpPr txBox="1">
            <a:spLocks noGrp="1"/>
          </p:cNvSpPr>
          <p:nvPr>
            <p:ph type="subTitle" idx="1"/>
          </p:nvPr>
        </p:nvSpPr>
        <p:spPr>
          <a:xfrm>
            <a:off x="4376700" y="7211400"/>
            <a:ext cx="9534600" cy="819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3600"/>
            </a:lvl1pPr>
            <a:lvl2pPr lvl="1" algn="ctr">
              <a:lnSpc>
                <a:spcPct val="100000"/>
              </a:lnSpc>
              <a:spcBef>
                <a:spcPts val="0"/>
              </a:spcBef>
              <a:spcAft>
                <a:spcPts val="0"/>
              </a:spcAft>
              <a:buSzPts val="1800"/>
              <a:buNone/>
              <a:defRPr sz="3600"/>
            </a:lvl2pPr>
            <a:lvl3pPr lvl="2" algn="ctr">
              <a:lnSpc>
                <a:spcPct val="100000"/>
              </a:lnSpc>
              <a:spcBef>
                <a:spcPts val="0"/>
              </a:spcBef>
              <a:spcAft>
                <a:spcPts val="0"/>
              </a:spcAft>
              <a:buSzPts val="1800"/>
              <a:buNone/>
              <a:defRPr sz="3600"/>
            </a:lvl3pPr>
            <a:lvl4pPr lvl="3" algn="ctr">
              <a:lnSpc>
                <a:spcPct val="100000"/>
              </a:lnSpc>
              <a:spcBef>
                <a:spcPts val="0"/>
              </a:spcBef>
              <a:spcAft>
                <a:spcPts val="0"/>
              </a:spcAft>
              <a:buSzPts val="1800"/>
              <a:buNone/>
              <a:defRPr sz="3600"/>
            </a:lvl4pPr>
            <a:lvl5pPr lvl="4" algn="ctr">
              <a:lnSpc>
                <a:spcPct val="100000"/>
              </a:lnSpc>
              <a:spcBef>
                <a:spcPts val="0"/>
              </a:spcBef>
              <a:spcAft>
                <a:spcPts val="0"/>
              </a:spcAft>
              <a:buSzPts val="1800"/>
              <a:buNone/>
              <a:defRPr sz="3600"/>
            </a:lvl5pPr>
            <a:lvl6pPr lvl="5" algn="ctr">
              <a:lnSpc>
                <a:spcPct val="100000"/>
              </a:lnSpc>
              <a:spcBef>
                <a:spcPts val="0"/>
              </a:spcBef>
              <a:spcAft>
                <a:spcPts val="0"/>
              </a:spcAft>
              <a:buSzPts val="1800"/>
              <a:buNone/>
              <a:defRPr sz="3600"/>
            </a:lvl6pPr>
            <a:lvl7pPr lvl="6" algn="ctr">
              <a:lnSpc>
                <a:spcPct val="100000"/>
              </a:lnSpc>
              <a:spcBef>
                <a:spcPts val="0"/>
              </a:spcBef>
              <a:spcAft>
                <a:spcPts val="0"/>
              </a:spcAft>
              <a:buSzPts val="1800"/>
              <a:buNone/>
              <a:defRPr sz="3600"/>
            </a:lvl7pPr>
            <a:lvl8pPr lvl="7" algn="ctr">
              <a:lnSpc>
                <a:spcPct val="100000"/>
              </a:lnSpc>
              <a:spcBef>
                <a:spcPts val="0"/>
              </a:spcBef>
              <a:spcAft>
                <a:spcPts val="0"/>
              </a:spcAft>
              <a:buSzPts val="1800"/>
              <a:buNone/>
              <a:defRPr sz="3600"/>
            </a:lvl8pPr>
            <a:lvl9pPr lvl="8" algn="ctr">
              <a:lnSpc>
                <a:spcPct val="100000"/>
              </a:lnSpc>
              <a:spcBef>
                <a:spcPts val="0"/>
              </a:spcBef>
              <a:spcAft>
                <a:spcPts val="0"/>
              </a:spcAft>
              <a:buSzPts val="1800"/>
              <a:buNone/>
              <a:defRPr sz="3600"/>
            </a:lvl9pPr>
          </a:lstStyle>
          <a:p>
            <a:endParaRPr/>
          </a:p>
        </p:txBody>
      </p:sp>
      <p:sp>
        <p:nvSpPr>
          <p:cNvPr id="12" name="Google Shape;12;p2"/>
          <p:cNvSpPr/>
          <p:nvPr/>
        </p:nvSpPr>
        <p:spPr>
          <a:xfrm>
            <a:off x="12659561" y="2099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3" name="Google Shape;13;p2"/>
          <p:cNvSpPr/>
          <p:nvPr/>
        </p:nvSpPr>
        <p:spPr>
          <a:xfrm>
            <a:off x="16277259" y="95968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18203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3"/>
          <p:cNvSpPr/>
          <p:nvPr/>
        </p:nvSpPr>
        <p:spPr>
          <a:xfrm>
            <a:off x="1028650" y="1912250"/>
            <a:ext cx="7511400" cy="62256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6" name="Google Shape;16;p3"/>
          <p:cNvSpPr txBox="1">
            <a:spLocks noGrp="1"/>
          </p:cNvSpPr>
          <p:nvPr>
            <p:ph type="title"/>
          </p:nvPr>
        </p:nvSpPr>
        <p:spPr>
          <a:xfrm>
            <a:off x="1509750" y="4458050"/>
            <a:ext cx="6127800" cy="113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4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17" name="Google Shape;17;p3"/>
          <p:cNvSpPr txBox="1">
            <a:spLocks noGrp="1"/>
          </p:cNvSpPr>
          <p:nvPr>
            <p:ph type="title" idx="2" hasCustomPrompt="1"/>
          </p:nvPr>
        </p:nvSpPr>
        <p:spPr>
          <a:xfrm>
            <a:off x="1509750" y="2438800"/>
            <a:ext cx="3443400" cy="1683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16800">
                <a:solidFill>
                  <a:schemeClr val="accent5"/>
                </a:solidFill>
              </a:defRPr>
            </a:lvl1pPr>
            <a:lvl2pPr lvl="1" algn="ctr" rtl="0">
              <a:spcBef>
                <a:spcPts val="0"/>
              </a:spcBef>
              <a:spcAft>
                <a:spcPts val="0"/>
              </a:spcAft>
              <a:buSzPts val="6000"/>
              <a:buNone/>
              <a:defRPr sz="12000"/>
            </a:lvl2pPr>
            <a:lvl3pPr lvl="2" algn="ctr" rtl="0">
              <a:spcBef>
                <a:spcPts val="0"/>
              </a:spcBef>
              <a:spcAft>
                <a:spcPts val="0"/>
              </a:spcAft>
              <a:buSzPts val="6000"/>
              <a:buNone/>
              <a:defRPr sz="12000"/>
            </a:lvl3pPr>
            <a:lvl4pPr lvl="3" algn="ctr" rtl="0">
              <a:spcBef>
                <a:spcPts val="0"/>
              </a:spcBef>
              <a:spcAft>
                <a:spcPts val="0"/>
              </a:spcAft>
              <a:buSzPts val="6000"/>
              <a:buNone/>
              <a:defRPr sz="12000"/>
            </a:lvl4pPr>
            <a:lvl5pPr lvl="4" algn="ctr" rtl="0">
              <a:spcBef>
                <a:spcPts val="0"/>
              </a:spcBef>
              <a:spcAft>
                <a:spcPts val="0"/>
              </a:spcAft>
              <a:buSzPts val="6000"/>
              <a:buNone/>
              <a:defRPr sz="12000"/>
            </a:lvl5pPr>
            <a:lvl6pPr lvl="5" algn="ctr" rtl="0">
              <a:spcBef>
                <a:spcPts val="0"/>
              </a:spcBef>
              <a:spcAft>
                <a:spcPts val="0"/>
              </a:spcAft>
              <a:buSzPts val="6000"/>
              <a:buNone/>
              <a:defRPr sz="12000"/>
            </a:lvl6pPr>
            <a:lvl7pPr lvl="6" algn="ctr" rtl="0">
              <a:spcBef>
                <a:spcPts val="0"/>
              </a:spcBef>
              <a:spcAft>
                <a:spcPts val="0"/>
              </a:spcAft>
              <a:buSzPts val="6000"/>
              <a:buNone/>
              <a:defRPr sz="12000"/>
            </a:lvl7pPr>
            <a:lvl8pPr lvl="7" algn="ctr" rtl="0">
              <a:spcBef>
                <a:spcPts val="0"/>
              </a:spcBef>
              <a:spcAft>
                <a:spcPts val="0"/>
              </a:spcAft>
              <a:buSzPts val="6000"/>
              <a:buNone/>
              <a:defRPr sz="12000"/>
            </a:lvl8pPr>
            <a:lvl9pPr lvl="8" algn="ctr" rtl="0">
              <a:spcBef>
                <a:spcPts val="0"/>
              </a:spcBef>
              <a:spcAft>
                <a:spcPts val="0"/>
              </a:spcAft>
              <a:buSzPts val="6000"/>
              <a:buNone/>
              <a:defRPr sz="12000"/>
            </a:lvl9pPr>
          </a:lstStyle>
          <a:p>
            <a:r>
              <a:t>xx%</a:t>
            </a:r>
          </a:p>
        </p:txBody>
      </p:sp>
      <p:sp>
        <p:nvSpPr>
          <p:cNvPr id="18" name="Google Shape;18;p3"/>
          <p:cNvSpPr txBox="1">
            <a:spLocks noGrp="1"/>
          </p:cNvSpPr>
          <p:nvPr>
            <p:ph type="subTitle" idx="1"/>
          </p:nvPr>
        </p:nvSpPr>
        <p:spPr>
          <a:xfrm>
            <a:off x="1509750" y="5927700"/>
            <a:ext cx="5851800" cy="142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3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 name="Google Shape;19;p3"/>
          <p:cNvSpPr/>
          <p:nvPr/>
        </p:nvSpPr>
        <p:spPr>
          <a:xfrm>
            <a:off x="8346455" y="7685861"/>
            <a:ext cx="338318" cy="333578"/>
          </a:xfrm>
          <a:custGeom>
            <a:avLst/>
            <a:gdLst/>
            <a:ahLst/>
            <a:cxnLst/>
            <a:rect l="l" t="t" r="r" b="b"/>
            <a:pathLst>
              <a:path w="3426" h="3378" extrusionOk="0">
                <a:moveTo>
                  <a:pt x="1713" y="1"/>
                </a:moveTo>
                <a:cubicBezTo>
                  <a:pt x="1670" y="1"/>
                  <a:pt x="1627" y="22"/>
                  <a:pt x="1604" y="65"/>
                </a:cubicBezTo>
                <a:lnTo>
                  <a:pt x="1087" y="1011"/>
                </a:lnTo>
                <a:cubicBezTo>
                  <a:pt x="1076" y="1033"/>
                  <a:pt x="1060" y="1050"/>
                  <a:pt x="1038" y="1060"/>
                </a:cubicBezTo>
                <a:lnTo>
                  <a:pt x="93" y="1582"/>
                </a:lnTo>
                <a:cubicBezTo>
                  <a:pt x="1" y="1631"/>
                  <a:pt x="1" y="1753"/>
                  <a:pt x="93" y="1802"/>
                </a:cubicBezTo>
                <a:lnTo>
                  <a:pt x="1038" y="2319"/>
                </a:lnTo>
                <a:cubicBezTo>
                  <a:pt x="1060" y="2329"/>
                  <a:pt x="1076" y="2346"/>
                  <a:pt x="1087" y="2366"/>
                </a:cubicBezTo>
                <a:lnTo>
                  <a:pt x="1604" y="3313"/>
                </a:lnTo>
                <a:cubicBezTo>
                  <a:pt x="1627" y="3356"/>
                  <a:pt x="1670" y="3377"/>
                  <a:pt x="1713" y="3377"/>
                </a:cubicBezTo>
                <a:cubicBezTo>
                  <a:pt x="1757" y="3377"/>
                  <a:pt x="1800" y="3356"/>
                  <a:pt x="1824" y="3313"/>
                </a:cubicBezTo>
                <a:lnTo>
                  <a:pt x="2346" y="2366"/>
                </a:lnTo>
                <a:cubicBezTo>
                  <a:pt x="2356" y="2346"/>
                  <a:pt x="2373" y="2329"/>
                  <a:pt x="2393" y="2319"/>
                </a:cubicBezTo>
                <a:lnTo>
                  <a:pt x="3341" y="1802"/>
                </a:lnTo>
                <a:cubicBezTo>
                  <a:pt x="3426" y="1753"/>
                  <a:pt x="3426" y="1631"/>
                  <a:pt x="3341" y="1582"/>
                </a:cubicBezTo>
                <a:lnTo>
                  <a:pt x="2393" y="1060"/>
                </a:lnTo>
                <a:cubicBezTo>
                  <a:pt x="2373" y="1050"/>
                  <a:pt x="2356" y="1033"/>
                  <a:pt x="2346" y="1011"/>
                </a:cubicBezTo>
                <a:lnTo>
                  <a:pt x="1824" y="65"/>
                </a:lnTo>
                <a:cubicBezTo>
                  <a:pt x="1800" y="22"/>
                  <a:pt x="1757" y="1"/>
                  <a:pt x="1713"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0" name="Google Shape;20;p3"/>
          <p:cNvSpPr/>
          <p:nvPr/>
        </p:nvSpPr>
        <p:spPr>
          <a:xfrm>
            <a:off x="8346461" y="17630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1" name="Google Shape;21;p3"/>
          <p:cNvSpPr/>
          <p:nvPr/>
        </p:nvSpPr>
        <p:spPr>
          <a:xfrm>
            <a:off x="14941727" y="95257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2" name="Google Shape;22;p3"/>
          <p:cNvSpPr/>
          <p:nvPr/>
        </p:nvSpPr>
        <p:spPr>
          <a:xfrm>
            <a:off x="16788909" y="56300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 name="Google Shape;23;p3"/>
          <p:cNvSpPr/>
          <p:nvPr/>
        </p:nvSpPr>
        <p:spPr>
          <a:xfrm>
            <a:off x="3260409" y="95257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 name="Google Shape;24;p3"/>
          <p:cNvSpPr/>
          <p:nvPr/>
        </p:nvSpPr>
        <p:spPr>
          <a:xfrm>
            <a:off x="832235" y="67430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5" name="Google Shape;25;p3"/>
          <p:cNvSpPr/>
          <p:nvPr/>
        </p:nvSpPr>
        <p:spPr>
          <a:xfrm>
            <a:off x="2379111" y="815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6" name="Google Shape;26;p3"/>
          <p:cNvSpPr/>
          <p:nvPr/>
        </p:nvSpPr>
        <p:spPr>
          <a:xfrm>
            <a:off x="16661395" y="9998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799449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9" name="Google Shape;29;p4"/>
          <p:cNvSpPr txBox="1">
            <a:spLocks noGrp="1"/>
          </p:cNvSpPr>
          <p:nvPr>
            <p:ph type="body" idx="1"/>
          </p:nvPr>
        </p:nvSpPr>
        <p:spPr>
          <a:xfrm>
            <a:off x="1440000" y="2185500"/>
            <a:ext cx="15081000" cy="6758400"/>
          </a:xfrm>
          <a:prstGeom prst="rect">
            <a:avLst/>
          </a:prstGeom>
        </p:spPr>
        <p:txBody>
          <a:bodyPr spcFirstLastPara="1" wrap="square" lIns="91425" tIns="91425" rIns="91425" bIns="91425" anchor="t" anchorCtr="0">
            <a:noAutofit/>
          </a:bodyPr>
          <a:lstStyle>
            <a:lvl1pPr marL="914400" lvl="0" indent="-609600" rtl="0">
              <a:lnSpc>
                <a:spcPct val="100000"/>
              </a:lnSpc>
              <a:spcBef>
                <a:spcPts val="0"/>
              </a:spcBef>
              <a:spcAft>
                <a:spcPts val="0"/>
              </a:spcAft>
              <a:buClr>
                <a:schemeClr val="accent5"/>
              </a:buClr>
              <a:buSzPts val="1200"/>
              <a:buFont typeface="Black Han Sans"/>
              <a:buAutoNum type="arabicPeriod"/>
              <a:defRPr sz="2500"/>
            </a:lvl1pPr>
            <a:lvl2pPr marL="1828800" lvl="1" indent="-609600" rtl="0">
              <a:lnSpc>
                <a:spcPct val="115000"/>
              </a:lnSpc>
              <a:spcBef>
                <a:spcPts val="0"/>
              </a:spcBef>
              <a:spcAft>
                <a:spcPts val="0"/>
              </a:spcAft>
              <a:buSzPts val="1200"/>
              <a:buFont typeface="Roboto Condensed Light"/>
              <a:buAutoNum type="alphaLcPeriod"/>
              <a:defRPr/>
            </a:lvl2pPr>
            <a:lvl3pPr marL="2743200" lvl="2" indent="-609600" rtl="0">
              <a:lnSpc>
                <a:spcPct val="115000"/>
              </a:lnSpc>
              <a:spcBef>
                <a:spcPts val="0"/>
              </a:spcBef>
              <a:spcAft>
                <a:spcPts val="0"/>
              </a:spcAft>
              <a:buSzPts val="1200"/>
              <a:buFont typeface="Roboto Condensed Light"/>
              <a:buAutoNum type="romanLcPeriod"/>
              <a:defRPr/>
            </a:lvl3pPr>
            <a:lvl4pPr marL="3657600" lvl="3" indent="-609600" rtl="0">
              <a:lnSpc>
                <a:spcPct val="115000"/>
              </a:lnSpc>
              <a:spcBef>
                <a:spcPts val="0"/>
              </a:spcBef>
              <a:spcAft>
                <a:spcPts val="0"/>
              </a:spcAft>
              <a:buSzPts val="1200"/>
              <a:buFont typeface="Roboto Condensed Light"/>
              <a:buAutoNum type="arabicPeriod"/>
              <a:defRPr/>
            </a:lvl4pPr>
            <a:lvl5pPr marL="4572000" lvl="4" indent="-609600" rtl="0">
              <a:lnSpc>
                <a:spcPct val="115000"/>
              </a:lnSpc>
              <a:spcBef>
                <a:spcPts val="0"/>
              </a:spcBef>
              <a:spcAft>
                <a:spcPts val="0"/>
              </a:spcAft>
              <a:buSzPts val="1200"/>
              <a:buFont typeface="Roboto Condensed Light"/>
              <a:buAutoNum type="alphaLcPeriod"/>
              <a:defRPr/>
            </a:lvl5pPr>
            <a:lvl6pPr marL="5486400" lvl="5" indent="-609600" rtl="0">
              <a:lnSpc>
                <a:spcPct val="115000"/>
              </a:lnSpc>
              <a:spcBef>
                <a:spcPts val="0"/>
              </a:spcBef>
              <a:spcAft>
                <a:spcPts val="0"/>
              </a:spcAft>
              <a:buSzPts val="1200"/>
              <a:buFont typeface="Roboto Condensed Light"/>
              <a:buAutoNum type="romanLcPeriod"/>
              <a:defRPr/>
            </a:lvl6pPr>
            <a:lvl7pPr marL="6400800" lvl="6" indent="-609600" rtl="0">
              <a:lnSpc>
                <a:spcPct val="115000"/>
              </a:lnSpc>
              <a:spcBef>
                <a:spcPts val="0"/>
              </a:spcBef>
              <a:spcAft>
                <a:spcPts val="0"/>
              </a:spcAft>
              <a:buSzPts val="1200"/>
              <a:buFont typeface="Roboto Condensed Light"/>
              <a:buAutoNum type="arabicPeriod"/>
              <a:defRPr/>
            </a:lvl7pPr>
            <a:lvl8pPr marL="7315200" lvl="7" indent="-609600" rtl="0">
              <a:lnSpc>
                <a:spcPct val="115000"/>
              </a:lnSpc>
              <a:spcBef>
                <a:spcPts val="0"/>
              </a:spcBef>
              <a:spcAft>
                <a:spcPts val="0"/>
              </a:spcAft>
              <a:buSzPts val="1200"/>
              <a:buFont typeface="Roboto Condensed Light"/>
              <a:buAutoNum type="alphaLcPeriod"/>
              <a:defRPr/>
            </a:lvl8pPr>
            <a:lvl9pPr marL="8229600" lvl="8" indent="-609600" rtl="0">
              <a:lnSpc>
                <a:spcPct val="115000"/>
              </a:lnSpc>
              <a:spcBef>
                <a:spcPts val="0"/>
              </a:spcBef>
              <a:spcAft>
                <a:spcPts val="0"/>
              </a:spcAft>
              <a:buSzPts val="1200"/>
              <a:buFont typeface="Roboto Condensed Light"/>
              <a:buAutoNum type="romanLcPeriod"/>
              <a:defRPr/>
            </a:lvl9pPr>
          </a:lstStyle>
          <a:p>
            <a:endParaRPr/>
          </a:p>
        </p:txBody>
      </p:sp>
      <p:sp>
        <p:nvSpPr>
          <p:cNvPr id="30" name="Google Shape;30;p4"/>
          <p:cNvSpPr txBox="1">
            <a:spLocks noGrp="1"/>
          </p:cNvSpPr>
          <p:nvPr>
            <p:ph type="title"/>
          </p:nvPr>
        </p:nvSpPr>
        <p:spPr>
          <a:xfrm>
            <a:off x="1440000" y="890050"/>
            <a:ext cx="15408000" cy="11454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1" name="Google Shape;31;p4"/>
          <p:cNvSpPr/>
          <p:nvPr/>
        </p:nvSpPr>
        <p:spPr>
          <a:xfrm>
            <a:off x="14766261" y="2532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2" name="Google Shape;32;p4"/>
          <p:cNvSpPr/>
          <p:nvPr/>
        </p:nvSpPr>
        <p:spPr>
          <a:xfrm>
            <a:off x="1807019" y="2532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3" name="Google Shape;33;p4"/>
          <p:cNvSpPr/>
          <p:nvPr/>
        </p:nvSpPr>
        <p:spPr>
          <a:xfrm>
            <a:off x="17431409" y="52304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4" name="Google Shape;34;p4"/>
          <p:cNvSpPr/>
          <p:nvPr/>
        </p:nvSpPr>
        <p:spPr>
          <a:xfrm>
            <a:off x="15159077" y="9525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621034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5"/>
        <p:cNvGrpSpPr/>
        <p:nvPr/>
      </p:nvGrpSpPr>
      <p:grpSpPr>
        <a:xfrm>
          <a:off x="0" y="0"/>
          <a:ext cx="0" cy="0"/>
          <a:chOff x="0" y="0"/>
          <a:chExt cx="0" cy="0"/>
        </a:xfrm>
      </p:grpSpPr>
      <p:sp>
        <p:nvSpPr>
          <p:cNvPr id="36" name="Google Shape;36;p5"/>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 name="Google Shape;37;p5"/>
          <p:cNvSpPr txBox="1">
            <a:spLocks noGrp="1"/>
          </p:cNvSpPr>
          <p:nvPr>
            <p:ph type="subTitle" idx="1"/>
          </p:nvPr>
        </p:nvSpPr>
        <p:spPr>
          <a:xfrm>
            <a:off x="2585600" y="4987100"/>
            <a:ext cx="5168400" cy="69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3800">
                <a:solidFill>
                  <a:schemeClr val="accent5"/>
                </a:solidFill>
                <a:latin typeface="Black Han Sans"/>
                <a:ea typeface="Black Han Sans"/>
                <a:cs typeface="Black Han Sans"/>
                <a:sym typeface="Black Han Sans"/>
              </a:defRPr>
            </a:lvl1pPr>
            <a:lvl2pPr lvl="1" algn="ctr">
              <a:lnSpc>
                <a:spcPct val="100000"/>
              </a:lnSpc>
              <a:spcBef>
                <a:spcPts val="0"/>
              </a:spcBef>
              <a:spcAft>
                <a:spcPts val="0"/>
              </a:spcAft>
              <a:buSzPts val="2500"/>
              <a:buFont typeface="Bebas Neue"/>
              <a:buNone/>
              <a:defRPr sz="50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50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50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50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50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50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50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5000">
                <a:latin typeface="Bebas Neue"/>
                <a:ea typeface="Bebas Neue"/>
                <a:cs typeface="Bebas Neue"/>
                <a:sym typeface="Bebas Neue"/>
              </a:defRPr>
            </a:lvl9pPr>
          </a:lstStyle>
          <a:p>
            <a:endParaRPr/>
          </a:p>
        </p:txBody>
      </p:sp>
      <p:sp>
        <p:nvSpPr>
          <p:cNvPr id="38" name="Google Shape;38;p5"/>
          <p:cNvSpPr txBox="1">
            <a:spLocks noGrp="1"/>
          </p:cNvSpPr>
          <p:nvPr>
            <p:ph type="subTitle" idx="2"/>
          </p:nvPr>
        </p:nvSpPr>
        <p:spPr>
          <a:xfrm>
            <a:off x="2357600" y="5681900"/>
            <a:ext cx="5624400" cy="245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title"/>
          </p:nvPr>
        </p:nvSpPr>
        <p:spPr>
          <a:xfrm>
            <a:off x="1440000" y="890050"/>
            <a:ext cx="15408000" cy="11454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0" name="Google Shape;40;p5"/>
          <p:cNvSpPr txBox="1">
            <a:spLocks noGrp="1"/>
          </p:cNvSpPr>
          <p:nvPr>
            <p:ph type="subTitle" idx="3"/>
          </p:nvPr>
        </p:nvSpPr>
        <p:spPr>
          <a:xfrm>
            <a:off x="10534000" y="4987100"/>
            <a:ext cx="5168400" cy="69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800">
                <a:latin typeface="Black Han Sans"/>
                <a:ea typeface="Black Han Sans"/>
                <a:cs typeface="Black Han Sans"/>
                <a:sym typeface="Black Han Sans"/>
              </a:defRPr>
            </a:lvl1pPr>
            <a:lvl2pPr lvl="1" algn="ctr" rtl="0">
              <a:lnSpc>
                <a:spcPct val="100000"/>
              </a:lnSpc>
              <a:spcBef>
                <a:spcPts val="0"/>
              </a:spcBef>
              <a:spcAft>
                <a:spcPts val="0"/>
              </a:spcAft>
              <a:buSzPts val="2500"/>
              <a:buFont typeface="Bebas Neue"/>
              <a:buNone/>
              <a:defRPr sz="50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50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50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50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50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50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50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5000">
                <a:latin typeface="Bebas Neue"/>
                <a:ea typeface="Bebas Neue"/>
                <a:cs typeface="Bebas Neue"/>
                <a:sym typeface="Bebas Neue"/>
              </a:defRPr>
            </a:lvl9pPr>
          </a:lstStyle>
          <a:p>
            <a:endParaRPr/>
          </a:p>
        </p:txBody>
      </p:sp>
      <p:sp>
        <p:nvSpPr>
          <p:cNvPr id="41" name="Google Shape;41;p5"/>
          <p:cNvSpPr txBox="1">
            <a:spLocks noGrp="1"/>
          </p:cNvSpPr>
          <p:nvPr>
            <p:ph type="subTitle" idx="4"/>
          </p:nvPr>
        </p:nvSpPr>
        <p:spPr>
          <a:xfrm>
            <a:off x="10306050" y="5681900"/>
            <a:ext cx="5624400" cy="245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 name="Google Shape;42;p5"/>
          <p:cNvSpPr/>
          <p:nvPr/>
        </p:nvSpPr>
        <p:spPr>
          <a:xfrm>
            <a:off x="16464961" y="6821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3" name="Google Shape;43;p5"/>
          <p:cNvSpPr/>
          <p:nvPr/>
        </p:nvSpPr>
        <p:spPr>
          <a:xfrm>
            <a:off x="832245" y="85625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4" name="Google Shape;44;p5"/>
          <p:cNvSpPr/>
          <p:nvPr/>
        </p:nvSpPr>
        <p:spPr>
          <a:xfrm>
            <a:off x="12891827" y="9217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5" name="Google Shape;45;p5"/>
          <p:cNvSpPr/>
          <p:nvPr/>
        </p:nvSpPr>
        <p:spPr>
          <a:xfrm>
            <a:off x="17031759" y="43316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6" name="Google Shape;46;p5"/>
          <p:cNvSpPr/>
          <p:nvPr/>
        </p:nvSpPr>
        <p:spPr>
          <a:xfrm>
            <a:off x="1648761" y="2943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7" name="Google Shape;47;p5"/>
          <p:cNvSpPr/>
          <p:nvPr/>
        </p:nvSpPr>
        <p:spPr>
          <a:xfrm>
            <a:off x="15829519" y="80936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8" name="Google Shape;48;p5"/>
          <p:cNvSpPr/>
          <p:nvPr/>
        </p:nvSpPr>
        <p:spPr>
          <a:xfrm>
            <a:off x="5790745" y="96048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2329406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6"/>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51" name="Google Shape;51;p6"/>
          <p:cNvSpPr txBox="1">
            <a:spLocks noGrp="1"/>
          </p:cNvSpPr>
          <p:nvPr>
            <p:ph type="title"/>
          </p:nvPr>
        </p:nvSpPr>
        <p:spPr>
          <a:xfrm>
            <a:off x="1440000" y="890050"/>
            <a:ext cx="15408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grpSp>
        <p:nvGrpSpPr>
          <p:cNvPr id="52" name="Google Shape;52;p6"/>
          <p:cNvGrpSpPr/>
          <p:nvPr/>
        </p:nvGrpSpPr>
        <p:grpSpPr>
          <a:xfrm>
            <a:off x="16692788" y="8586483"/>
            <a:ext cx="1133632" cy="1004790"/>
            <a:chOff x="7225244" y="1235391"/>
            <a:chExt cx="566816" cy="502395"/>
          </a:xfrm>
        </p:grpSpPr>
        <p:sp>
          <p:nvSpPr>
            <p:cNvPr id="53" name="Google Shape;53;p6"/>
            <p:cNvSpPr/>
            <p:nvPr/>
          </p:nvSpPr>
          <p:spPr>
            <a:xfrm>
              <a:off x="7225244" y="1235391"/>
              <a:ext cx="566816" cy="502395"/>
            </a:xfrm>
            <a:custGeom>
              <a:avLst/>
              <a:gdLst/>
              <a:ahLst/>
              <a:cxnLst/>
              <a:rect l="l" t="t" r="r" b="b"/>
              <a:pathLst>
                <a:path w="10620" h="9413" extrusionOk="0">
                  <a:moveTo>
                    <a:pt x="1691" y="1"/>
                  </a:moveTo>
                  <a:cubicBezTo>
                    <a:pt x="1352" y="1"/>
                    <a:pt x="1077" y="91"/>
                    <a:pt x="887" y="281"/>
                  </a:cubicBezTo>
                  <a:cubicBezTo>
                    <a:pt x="0" y="1163"/>
                    <a:pt x="1269" y="3862"/>
                    <a:pt x="3710" y="6309"/>
                  </a:cubicBezTo>
                  <a:cubicBezTo>
                    <a:pt x="5627" y="8222"/>
                    <a:pt x="7697" y="9412"/>
                    <a:pt x="8929" y="9412"/>
                  </a:cubicBezTo>
                  <a:cubicBezTo>
                    <a:pt x="9269" y="9412"/>
                    <a:pt x="9545" y="9322"/>
                    <a:pt x="9737" y="9131"/>
                  </a:cubicBezTo>
                  <a:cubicBezTo>
                    <a:pt x="10619" y="8250"/>
                    <a:pt x="9356" y="5550"/>
                    <a:pt x="6909" y="3110"/>
                  </a:cubicBezTo>
                  <a:cubicBezTo>
                    <a:pt x="4995" y="1192"/>
                    <a:pt x="2922" y="1"/>
                    <a:pt x="1691"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54" name="Google Shape;54;p6"/>
            <p:cNvSpPr/>
            <p:nvPr/>
          </p:nvSpPr>
          <p:spPr>
            <a:xfrm>
              <a:off x="7225244" y="1235391"/>
              <a:ext cx="566816" cy="502395"/>
            </a:xfrm>
            <a:custGeom>
              <a:avLst/>
              <a:gdLst/>
              <a:ahLst/>
              <a:cxnLst/>
              <a:rect l="l" t="t" r="r" b="b"/>
              <a:pathLst>
                <a:path w="10620" h="9413" extrusionOk="0">
                  <a:moveTo>
                    <a:pt x="8930" y="1"/>
                  </a:moveTo>
                  <a:cubicBezTo>
                    <a:pt x="7698" y="1"/>
                    <a:pt x="5628" y="1192"/>
                    <a:pt x="3710" y="3110"/>
                  </a:cubicBezTo>
                  <a:cubicBezTo>
                    <a:pt x="1269" y="5550"/>
                    <a:pt x="0" y="8250"/>
                    <a:pt x="887" y="9131"/>
                  </a:cubicBezTo>
                  <a:cubicBezTo>
                    <a:pt x="1077" y="9322"/>
                    <a:pt x="1353" y="9412"/>
                    <a:pt x="1692" y="9412"/>
                  </a:cubicBezTo>
                  <a:cubicBezTo>
                    <a:pt x="2923" y="9412"/>
                    <a:pt x="4996" y="8222"/>
                    <a:pt x="6909" y="6309"/>
                  </a:cubicBezTo>
                  <a:cubicBezTo>
                    <a:pt x="9356" y="3862"/>
                    <a:pt x="10619" y="1163"/>
                    <a:pt x="9737" y="281"/>
                  </a:cubicBezTo>
                  <a:cubicBezTo>
                    <a:pt x="9545" y="91"/>
                    <a:pt x="9269" y="1"/>
                    <a:pt x="8930"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
        <p:nvSpPr>
          <p:cNvPr id="55" name="Google Shape;55;p6"/>
          <p:cNvSpPr/>
          <p:nvPr/>
        </p:nvSpPr>
        <p:spPr>
          <a:xfrm>
            <a:off x="13822455" y="9261611"/>
            <a:ext cx="338318" cy="333578"/>
          </a:xfrm>
          <a:custGeom>
            <a:avLst/>
            <a:gdLst/>
            <a:ahLst/>
            <a:cxnLst/>
            <a:rect l="l" t="t" r="r" b="b"/>
            <a:pathLst>
              <a:path w="3426" h="3378" extrusionOk="0">
                <a:moveTo>
                  <a:pt x="1713" y="1"/>
                </a:moveTo>
                <a:cubicBezTo>
                  <a:pt x="1670" y="1"/>
                  <a:pt x="1627" y="22"/>
                  <a:pt x="1604" y="65"/>
                </a:cubicBezTo>
                <a:lnTo>
                  <a:pt x="1087" y="1011"/>
                </a:lnTo>
                <a:cubicBezTo>
                  <a:pt x="1076" y="1033"/>
                  <a:pt x="1060" y="1050"/>
                  <a:pt x="1038" y="1060"/>
                </a:cubicBezTo>
                <a:lnTo>
                  <a:pt x="93" y="1582"/>
                </a:lnTo>
                <a:cubicBezTo>
                  <a:pt x="1" y="1631"/>
                  <a:pt x="1" y="1753"/>
                  <a:pt x="93" y="1802"/>
                </a:cubicBezTo>
                <a:lnTo>
                  <a:pt x="1038" y="2319"/>
                </a:lnTo>
                <a:cubicBezTo>
                  <a:pt x="1060" y="2329"/>
                  <a:pt x="1076" y="2346"/>
                  <a:pt x="1087" y="2366"/>
                </a:cubicBezTo>
                <a:lnTo>
                  <a:pt x="1604" y="3313"/>
                </a:lnTo>
                <a:cubicBezTo>
                  <a:pt x="1627" y="3356"/>
                  <a:pt x="1670" y="3377"/>
                  <a:pt x="1713" y="3377"/>
                </a:cubicBezTo>
                <a:cubicBezTo>
                  <a:pt x="1757" y="3377"/>
                  <a:pt x="1800" y="3356"/>
                  <a:pt x="1824" y="3313"/>
                </a:cubicBezTo>
                <a:lnTo>
                  <a:pt x="2346" y="2366"/>
                </a:lnTo>
                <a:cubicBezTo>
                  <a:pt x="2356" y="2346"/>
                  <a:pt x="2373" y="2329"/>
                  <a:pt x="2393" y="2319"/>
                </a:cubicBezTo>
                <a:lnTo>
                  <a:pt x="3341" y="1802"/>
                </a:lnTo>
                <a:cubicBezTo>
                  <a:pt x="3426" y="1753"/>
                  <a:pt x="3426" y="1631"/>
                  <a:pt x="3341" y="1582"/>
                </a:cubicBezTo>
                <a:lnTo>
                  <a:pt x="2393" y="1060"/>
                </a:lnTo>
                <a:cubicBezTo>
                  <a:pt x="2373" y="1050"/>
                  <a:pt x="2356" y="1033"/>
                  <a:pt x="2346" y="1011"/>
                </a:cubicBezTo>
                <a:lnTo>
                  <a:pt x="1824" y="65"/>
                </a:lnTo>
                <a:cubicBezTo>
                  <a:pt x="1800" y="22"/>
                  <a:pt x="1757" y="1"/>
                  <a:pt x="1713"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56" name="Google Shape;56;p6"/>
          <p:cNvSpPr/>
          <p:nvPr/>
        </p:nvSpPr>
        <p:spPr>
          <a:xfrm>
            <a:off x="16661395"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57" name="Google Shape;57;p6"/>
          <p:cNvSpPr/>
          <p:nvPr/>
        </p:nvSpPr>
        <p:spPr>
          <a:xfrm>
            <a:off x="10752927" y="97773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58" name="Google Shape;58;p6"/>
          <p:cNvSpPr/>
          <p:nvPr/>
        </p:nvSpPr>
        <p:spPr>
          <a:xfrm>
            <a:off x="17063185" y="38390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59" name="Google Shape;59;p6"/>
          <p:cNvSpPr/>
          <p:nvPr/>
        </p:nvSpPr>
        <p:spPr>
          <a:xfrm>
            <a:off x="3378809" y="9234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0" name="Google Shape;60;p6"/>
          <p:cNvSpPr/>
          <p:nvPr/>
        </p:nvSpPr>
        <p:spPr>
          <a:xfrm>
            <a:off x="13822461" y="1935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1" name="Google Shape;61;p6"/>
          <p:cNvSpPr/>
          <p:nvPr/>
        </p:nvSpPr>
        <p:spPr>
          <a:xfrm>
            <a:off x="832235" y="67430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562624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2"/>
        <p:cNvGrpSpPr/>
        <p:nvPr/>
      </p:nvGrpSpPr>
      <p:grpSpPr>
        <a:xfrm>
          <a:off x="0" y="0"/>
          <a:ext cx="0" cy="0"/>
          <a:chOff x="0" y="0"/>
          <a:chExt cx="0" cy="0"/>
        </a:xfrm>
      </p:grpSpPr>
      <p:sp>
        <p:nvSpPr>
          <p:cNvPr id="63" name="Google Shape;63;p7"/>
          <p:cNvSpPr/>
          <p:nvPr/>
        </p:nvSpPr>
        <p:spPr>
          <a:xfrm>
            <a:off x="1052800" y="870700"/>
            <a:ext cx="77718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4" name="Google Shape;64;p7"/>
          <p:cNvSpPr txBox="1">
            <a:spLocks noGrp="1"/>
          </p:cNvSpPr>
          <p:nvPr>
            <p:ph type="title"/>
          </p:nvPr>
        </p:nvSpPr>
        <p:spPr>
          <a:xfrm>
            <a:off x="1440000" y="2333500"/>
            <a:ext cx="7238400" cy="27420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65" name="Google Shape;65;p7"/>
          <p:cNvSpPr/>
          <p:nvPr/>
        </p:nvSpPr>
        <p:spPr>
          <a:xfrm>
            <a:off x="8786511" y="2976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6" name="Google Shape;66;p7"/>
          <p:cNvSpPr/>
          <p:nvPr/>
        </p:nvSpPr>
        <p:spPr>
          <a:xfrm>
            <a:off x="840769" y="53644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7" name="Google Shape;67;p7"/>
          <p:cNvSpPr/>
          <p:nvPr/>
        </p:nvSpPr>
        <p:spPr>
          <a:xfrm>
            <a:off x="14453277" y="96147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8" name="Google Shape;68;p7"/>
          <p:cNvSpPr/>
          <p:nvPr/>
        </p:nvSpPr>
        <p:spPr>
          <a:xfrm>
            <a:off x="3970859" y="9527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69" name="Google Shape;69;p7"/>
          <p:cNvSpPr txBox="1">
            <a:spLocks noGrp="1"/>
          </p:cNvSpPr>
          <p:nvPr>
            <p:ph type="subTitle" idx="1"/>
          </p:nvPr>
        </p:nvSpPr>
        <p:spPr>
          <a:xfrm>
            <a:off x="1592400" y="5364400"/>
            <a:ext cx="6644400" cy="265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3600"/>
            </a:lvl1pPr>
            <a:lvl2pPr lvl="1" algn="ctr" rtl="0">
              <a:lnSpc>
                <a:spcPct val="100000"/>
              </a:lnSpc>
              <a:spcBef>
                <a:spcPts val="320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Tree>
    <p:extLst>
      <p:ext uri="{BB962C8B-B14F-4D97-AF65-F5344CB8AC3E}">
        <p14:creationId xmlns:p14="http://schemas.microsoft.com/office/powerpoint/2010/main" val="3980436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0"/>
        <p:cNvGrpSpPr/>
        <p:nvPr/>
      </p:nvGrpSpPr>
      <p:grpSpPr>
        <a:xfrm>
          <a:off x="0" y="0"/>
          <a:ext cx="0" cy="0"/>
          <a:chOff x="0" y="0"/>
          <a:chExt cx="0" cy="0"/>
        </a:xfrm>
      </p:grpSpPr>
      <p:sp>
        <p:nvSpPr>
          <p:cNvPr id="71" name="Google Shape;71;p8"/>
          <p:cNvSpPr/>
          <p:nvPr/>
        </p:nvSpPr>
        <p:spPr>
          <a:xfrm>
            <a:off x="3733800" y="2495550"/>
            <a:ext cx="10801200" cy="5277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2" name="Google Shape;72;p8"/>
          <p:cNvSpPr txBox="1">
            <a:spLocks noGrp="1"/>
          </p:cNvSpPr>
          <p:nvPr>
            <p:ph type="title"/>
          </p:nvPr>
        </p:nvSpPr>
        <p:spPr>
          <a:xfrm>
            <a:off x="3748800" y="2491200"/>
            <a:ext cx="10790400" cy="53046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6000"/>
              <a:buNone/>
              <a:defRPr sz="12000"/>
            </a:lvl1pPr>
            <a:lvl2pPr lvl="1" algn="ctr">
              <a:spcBef>
                <a:spcPts val="0"/>
              </a:spcBef>
              <a:spcAft>
                <a:spcPts val="0"/>
              </a:spcAft>
              <a:buSzPts val="6000"/>
              <a:buNone/>
              <a:defRPr sz="12000"/>
            </a:lvl2pPr>
            <a:lvl3pPr lvl="2" algn="ctr">
              <a:spcBef>
                <a:spcPts val="0"/>
              </a:spcBef>
              <a:spcAft>
                <a:spcPts val="0"/>
              </a:spcAft>
              <a:buSzPts val="6000"/>
              <a:buNone/>
              <a:defRPr sz="12000"/>
            </a:lvl3pPr>
            <a:lvl4pPr lvl="3" algn="ctr">
              <a:spcBef>
                <a:spcPts val="0"/>
              </a:spcBef>
              <a:spcAft>
                <a:spcPts val="0"/>
              </a:spcAft>
              <a:buSzPts val="6000"/>
              <a:buNone/>
              <a:defRPr sz="12000"/>
            </a:lvl4pPr>
            <a:lvl5pPr lvl="4" algn="ctr">
              <a:spcBef>
                <a:spcPts val="0"/>
              </a:spcBef>
              <a:spcAft>
                <a:spcPts val="0"/>
              </a:spcAft>
              <a:buSzPts val="6000"/>
              <a:buNone/>
              <a:defRPr sz="12000"/>
            </a:lvl5pPr>
            <a:lvl6pPr lvl="5" algn="ctr">
              <a:spcBef>
                <a:spcPts val="0"/>
              </a:spcBef>
              <a:spcAft>
                <a:spcPts val="0"/>
              </a:spcAft>
              <a:buSzPts val="6000"/>
              <a:buNone/>
              <a:defRPr sz="12000"/>
            </a:lvl6pPr>
            <a:lvl7pPr lvl="6" algn="ctr">
              <a:spcBef>
                <a:spcPts val="0"/>
              </a:spcBef>
              <a:spcAft>
                <a:spcPts val="0"/>
              </a:spcAft>
              <a:buSzPts val="6000"/>
              <a:buNone/>
              <a:defRPr sz="12000"/>
            </a:lvl7pPr>
            <a:lvl8pPr lvl="7" algn="ctr">
              <a:spcBef>
                <a:spcPts val="0"/>
              </a:spcBef>
              <a:spcAft>
                <a:spcPts val="0"/>
              </a:spcAft>
              <a:buSzPts val="6000"/>
              <a:buNone/>
              <a:defRPr sz="12000"/>
            </a:lvl8pPr>
            <a:lvl9pPr lvl="8" algn="ctr">
              <a:spcBef>
                <a:spcPts val="0"/>
              </a:spcBef>
              <a:spcAft>
                <a:spcPts val="0"/>
              </a:spcAft>
              <a:buSzPts val="6000"/>
              <a:buNone/>
              <a:defRPr sz="12000"/>
            </a:lvl9pPr>
          </a:lstStyle>
          <a:p>
            <a:endParaRPr/>
          </a:p>
        </p:txBody>
      </p:sp>
      <p:sp>
        <p:nvSpPr>
          <p:cNvPr id="73" name="Google Shape;73;p8"/>
          <p:cNvSpPr/>
          <p:nvPr/>
        </p:nvSpPr>
        <p:spPr>
          <a:xfrm>
            <a:off x="13803011" y="93010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4" name="Google Shape;74;p8"/>
          <p:cNvSpPr/>
          <p:nvPr/>
        </p:nvSpPr>
        <p:spPr>
          <a:xfrm>
            <a:off x="4663719" y="23050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5" name="Google Shape;75;p8"/>
          <p:cNvSpPr/>
          <p:nvPr/>
        </p:nvSpPr>
        <p:spPr>
          <a:xfrm>
            <a:off x="3544577" y="75411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6" name="Google Shape;76;p8"/>
          <p:cNvSpPr/>
          <p:nvPr/>
        </p:nvSpPr>
        <p:spPr>
          <a:xfrm>
            <a:off x="16977309" y="31671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7" name="Google Shape;77;p8"/>
          <p:cNvSpPr/>
          <p:nvPr/>
        </p:nvSpPr>
        <p:spPr>
          <a:xfrm>
            <a:off x="832235" y="88291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8" name="Google Shape;78;p8"/>
          <p:cNvSpPr/>
          <p:nvPr/>
        </p:nvSpPr>
        <p:spPr>
          <a:xfrm>
            <a:off x="5204511" y="86007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79" name="Google Shape;79;p8"/>
          <p:cNvSpPr/>
          <p:nvPr/>
        </p:nvSpPr>
        <p:spPr>
          <a:xfrm>
            <a:off x="14349627" y="23914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0" name="Google Shape;80;p8"/>
          <p:cNvSpPr/>
          <p:nvPr/>
        </p:nvSpPr>
        <p:spPr>
          <a:xfrm>
            <a:off x="14349645" y="59366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1" name="Google Shape;81;p8"/>
          <p:cNvSpPr/>
          <p:nvPr/>
        </p:nvSpPr>
        <p:spPr>
          <a:xfrm>
            <a:off x="8947587" y="1145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2" name="Google Shape;82;p8"/>
          <p:cNvSpPr/>
          <p:nvPr/>
        </p:nvSpPr>
        <p:spPr>
          <a:xfrm>
            <a:off x="11167287" y="82129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3" name="Google Shape;83;p8"/>
          <p:cNvSpPr/>
          <p:nvPr/>
        </p:nvSpPr>
        <p:spPr>
          <a:xfrm>
            <a:off x="15993037" y="5818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998756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4"/>
        <p:cNvGrpSpPr/>
        <p:nvPr/>
      </p:nvGrpSpPr>
      <p:grpSpPr>
        <a:xfrm>
          <a:off x="0" y="0"/>
          <a:ext cx="0" cy="0"/>
          <a:chOff x="0" y="0"/>
          <a:chExt cx="0" cy="0"/>
        </a:xfrm>
      </p:grpSpPr>
      <p:sp>
        <p:nvSpPr>
          <p:cNvPr id="85" name="Google Shape;85;p9"/>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6" name="Google Shape;86;p9"/>
          <p:cNvSpPr txBox="1">
            <a:spLocks noGrp="1"/>
          </p:cNvSpPr>
          <p:nvPr>
            <p:ph type="title"/>
          </p:nvPr>
        </p:nvSpPr>
        <p:spPr>
          <a:xfrm>
            <a:off x="4008000" y="3076750"/>
            <a:ext cx="10272000" cy="1317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algn="ctr" rtl="0">
              <a:spcBef>
                <a:spcPts val="0"/>
              </a:spcBef>
              <a:spcAft>
                <a:spcPts val="0"/>
              </a:spcAft>
              <a:buSzPts val="3600"/>
              <a:buNone/>
              <a:defRPr sz="7200"/>
            </a:lvl2pPr>
            <a:lvl3pPr lvl="2" algn="ctr" rtl="0">
              <a:spcBef>
                <a:spcPts val="0"/>
              </a:spcBef>
              <a:spcAft>
                <a:spcPts val="0"/>
              </a:spcAft>
              <a:buSzPts val="3600"/>
              <a:buNone/>
              <a:defRPr sz="7200"/>
            </a:lvl3pPr>
            <a:lvl4pPr lvl="3" algn="ctr" rtl="0">
              <a:spcBef>
                <a:spcPts val="0"/>
              </a:spcBef>
              <a:spcAft>
                <a:spcPts val="0"/>
              </a:spcAft>
              <a:buSzPts val="3600"/>
              <a:buNone/>
              <a:defRPr sz="7200"/>
            </a:lvl4pPr>
            <a:lvl5pPr lvl="4" algn="ctr" rtl="0">
              <a:spcBef>
                <a:spcPts val="0"/>
              </a:spcBef>
              <a:spcAft>
                <a:spcPts val="0"/>
              </a:spcAft>
              <a:buSzPts val="3600"/>
              <a:buNone/>
              <a:defRPr sz="7200"/>
            </a:lvl5pPr>
            <a:lvl6pPr lvl="5" algn="ctr" rtl="0">
              <a:spcBef>
                <a:spcPts val="0"/>
              </a:spcBef>
              <a:spcAft>
                <a:spcPts val="0"/>
              </a:spcAft>
              <a:buSzPts val="3600"/>
              <a:buNone/>
              <a:defRPr sz="7200"/>
            </a:lvl6pPr>
            <a:lvl7pPr lvl="6" algn="ctr" rtl="0">
              <a:spcBef>
                <a:spcPts val="0"/>
              </a:spcBef>
              <a:spcAft>
                <a:spcPts val="0"/>
              </a:spcAft>
              <a:buSzPts val="3600"/>
              <a:buNone/>
              <a:defRPr sz="7200"/>
            </a:lvl7pPr>
            <a:lvl8pPr lvl="7" algn="ctr" rtl="0">
              <a:spcBef>
                <a:spcPts val="0"/>
              </a:spcBef>
              <a:spcAft>
                <a:spcPts val="0"/>
              </a:spcAft>
              <a:buSzPts val="3600"/>
              <a:buNone/>
              <a:defRPr sz="7200"/>
            </a:lvl8pPr>
            <a:lvl9pPr lvl="8" algn="ctr" rtl="0">
              <a:spcBef>
                <a:spcPts val="0"/>
              </a:spcBef>
              <a:spcAft>
                <a:spcPts val="0"/>
              </a:spcAft>
              <a:buSzPts val="3600"/>
              <a:buNone/>
              <a:defRPr sz="7200"/>
            </a:lvl9pPr>
          </a:lstStyle>
          <a:p>
            <a:endParaRPr/>
          </a:p>
        </p:txBody>
      </p:sp>
      <p:sp>
        <p:nvSpPr>
          <p:cNvPr id="87" name="Google Shape;87;p9"/>
          <p:cNvSpPr txBox="1">
            <a:spLocks noGrp="1"/>
          </p:cNvSpPr>
          <p:nvPr>
            <p:ph type="subTitle" idx="1"/>
          </p:nvPr>
        </p:nvSpPr>
        <p:spPr>
          <a:xfrm>
            <a:off x="4008000" y="4573250"/>
            <a:ext cx="10272000" cy="263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lvl1pPr>
            <a:lvl2pPr lvl="1" algn="ctr" rtl="0">
              <a:lnSpc>
                <a:spcPct val="100000"/>
              </a:lnSpc>
              <a:spcBef>
                <a:spcPts val="320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
        <p:nvSpPr>
          <p:cNvPr id="88" name="Google Shape;88;p9"/>
          <p:cNvSpPr/>
          <p:nvPr/>
        </p:nvSpPr>
        <p:spPr>
          <a:xfrm>
            <a:off x="4769411" y="6821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89" name="Google Shape;89;p9"/>
          <p:cNvSpPr/>
          <p:nvPr/>
        </p:nvSpPr>
        <p:spPr>
          <a:xfrm>
            <a:off x="240245" y="81776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0" name="Google Shape;90;p9"/>
          <p:cNvSpPr/>
          <p:nvPr/>
        </p:nvSpPr>
        <p:spPr>
          <a:xfrm>
            <a:off x="12891827" y="9217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1" name="Google Shape;91;p9"/>
          <p:cNvSpPr/>
          <p:nvPr/>
        </p:nvSpPr>
        <p:spPr>
          <a:xfrm>
            <a:off x="17031759" y="43316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2" name="Google Shape;92;p9"/>
          <p:cNvSpPr/>
          <p:nvPr/>
        </p:nvSpPr>
        <p:spPr>
          <a:xfrm>
            <a:off x="10195511" y="2235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3" name="Google Shape;93;p9"/>
          <p:cNvSpPr/>
          <p:nvPr/>
        </p:nvSpPr>
        <p:spPr>
          <a:xfrm>
            <a:off x="887669" y="6247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4" name="Google Shape;94;p9"/>
          <p:cNvSpPr/>
          <p:nvPr/>
        </p:nvSpPr>
        <p:spPr>
          <a:xfrm>
            <a:off x="17596509" y="64570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95" name="Google Shape;95;p9"/>
          <p:cNvSpPr/>
          <p:nvPr/>
        </p:nvSpPr>
        <p:spPr>
          <a:xfrm>
            <a:off x="9200277" y="97367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8128912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6"/>
        <p:cNvGrpSpPr/>
        <p:nvPr/>
      </p:nvGrpSpPr>
      <p:grpSpPr>
        <a:xfrm>
          <a:off x="0" y="0"/>
          <a:ext cx="0" cy="0"/>
          <a:chOff x="0" y="0"/>
          <a:chExt cx="0" cy="0"/>
        </a:xfrm>
      </p:grpSpPr>
      <p:sp>
        <p:nvSpPr>
          <p:cNvPr id="97" name="Google Shape;97;p10"/>
          <p:cNvSpPr txBox="1">
            <a:spLocks noGrp="1"/>
          </p:cNvSpPr>
          <p:nvPr>
            <p:ph type="title"/>
          </p:nvPr>
        </p:nvSpPr>
        <p:spPr>
          <a:xfrm>
            <a:off x="1440000" y="8071600"/>
            <a:ext cx="15408000" cy="1145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a:lvl1pPr>
            <a:lvl2pPr lvl="1" algn="ctr" rtl="0">
              <a:spcBef>
                <a:spcPts val="0"/>
              </a:spcBef>
              <a:spcAft>
                <a:spcPts val="0"/>
              </a:spcAft>
              <a:buSzPts val="2600"/>
              <a:buNone/>
              <a:defRPr/>
            </a:lvl2pPr>
            <a:lvl3pPr lvl="2" algn="ctr" rtl="0">
              <a:spcBef>
                <a:spcPts val="0"/>
              </a:spcBef>
              <a:spcAft>
                <a:spcPts val="0"/>
              </a:spcAft>
              <a:buSzPts val="2600"/>
              <a:buNone/>
              <a:defRPr/>
            </a:lvl3pPr>
            <a:lvl4pPr lvl="3" algn="ctr" rtl="0">
              <a:spcBef>
                <a:spcPts val="0"/>
              </a:spcBef>
              <a:spcAft>
                <a:spcPts val="0"/>
              </a:spcAft>
              <a:buSzPts val="2600"/>
              <a:buNone/>
              <a:defRPr/>
            </a:lvl4pPr>
            <a:lvl5pPr lvl="4" algn="ctr" rtl="0">
              <a:spcBef>
                <a:spcPts val="0"/>
              </a:spcBef>
              <a:spcAft>
                <a:spcPts val="0"/>
              </a:spcAft>
              <a:buSzPts val="2600"/>
              <a:buNone/>
              <a:defRPr/>
            </a:lvl5pPr>
            <a:lvl6pPr lvl="5" algn="ctr" rtl="0">
              <a:spcBef>
                <a:spcPts val="0"/>
              </a:spcBef>
              <a:spcAft>
                <a:spcPts val="0"/>
              </a:spcAft>
              <a:buSzPts val="2600"/>
              <a:buNone/>
              <a:defRPr/>
            </a:lvl6pPr>
            <a:lvl7pPr lvl="6" algn="ctr" rtl="0">
              <a:spcBef>
                <a:spcPts val="0"/>
              </a:spcBef>
              <a:spcAft>
                <a:spcPts val="0"/>
              </a:spcAft>
              <a:buSzPts val="2600"/>
              <a:buNone/>
              <a:defRPr/>
            </a:lvl7pPr>
            <a:lvl8pPr lvl="7" algn="ctr" rtl="0">
              <a:spcBef>
                <a:spcPts val="0"/>
              </a:spcBef>
              <a:spcAft>
                <a:spcPts val="0"/>
              </a:spcAft>
              <a:buSzPts val="2600"/>
              <a:buNone/>
              <a:defRPr/>
            </a:lvl8pPr>
            <a:lvl9pPr lvl="8" algn="ctr" rtl="0">
              <a:spcBef>
                <a:spcPts val="0"/>
              </a:spcBef>
              <a:spcAft>
                <a:spcPts val="0"/>
              </a:spcAft>
              <a:buSzPts val="2600"/>
              <a:buNone/>
              <a:defRPr/>
            </a:lvl9pPr>
          </a:lstStyle>
          <a:p>
            <a:endParaRPr/>
          </a:p>
        </p:txBody>
      </p:sp>
    </p:spTree>
    <p:extLst>
      <p:ext uri="{BB962C8B-B14F-4D97-AF65-F5344CB8AC3E}">
        <p14:creationId xmlns:p14="http://schemas.microsoft.com/office/powerpoint/2010/main" val="10100235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8"/>
        <p:cNvGrpSpPr/>
        <p:nvPr/>
      </p:nvGrpSpPr>
      <p:grpSpPr>
        <a:xfrm>
          <a:off x="0" y="0"/>
          <a:ext cx="0" cy="0"/>
          <a:chOff x="0" y="0"/>
          <a:chExt cx="0" cy="0"/>
        </a:xfrm>
      </p:grpSpPr>
      <p:sp>
        <p:nvSpPr>
          <p:cNvPr id="99" name="Google Shape;99;p11"/>
          <p:cNvSpPr/>
          <p:nvPr/>
        </p:nvSpPr>
        <p:spPr>
          <a:xfrm>
            <a:off x="5713350" y="2030700"/>
            <a:ext cx="11546400" cy="62256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0" name="Google Shape;100;p11"/>
          <p:cNvSpPr txBox="1">
            <a:spLocks noGrp="1"/>
          </p:cNvSpPr>
          <p:nvPr>
            <p:ph type="title" hasCustomPrompt="1"/>
          </p:nvPr>
        </p:nvSpPr>
        <p:spPr>
          <a:xfrm>
            <a:off x="6912250" y="3680000"/>
            <a:ext cx="9945600" cy="2103000"/>
          </a:xfrm>
          <a:prstGeom prst="rect">
            <a:avLst/>
          </a:prstGeom>
        </p:spPr>
        <p:txBody>
          <a:bodyPr spcFirstLastPara="1" wrap="square" lIns="91425" tIns="91425" rIns="91425" bIns="91425" anchor="ctr" anchorCtr="0">
            <a:noAutofit/>
          </a:bodyPr>
          <a:lstStyle>
            <a:lvl1pPr lvl="0" algn="r">
              <a:spcBef>
                <a:spcPts val="0"/>
              </a:spcBef>
              <a:spcAft>
                <a:spcPts val="0"/>
              </a:spcAft>
              <a:buSzPts val="9600"/>
              <a:buNone/>
              <a:defRPr sz="19200">
                <a:solidFill>
                  <a:schemeClr val="accent5"/>
                </a:solidFill>
              </a:defRPr>
            </a:lvl1pPr>
            <a:lvl2pPr lvl="1" algn="ctr">
              <a:spcBef>
                <a:spcPts val="0"/>
              </a:spcBef>
              <a:spcAft>
                <a:spcPts val="0"/>
              </a:spcAft>
              <a:buSzPts val="9600"/>
              <a:buNone/>
              <a:defRPr sz="19200"/>
            </a:lvl2pPr>
            <a:lvl3pPr lvl="2" algn="ctr">
              <a:spcBef>
                <a:spcPts val="0"/>
              </a:spcBef>
              <a:spcAft>
                <a:spcPts val="0"/>
              </a:spcAft>
              <a:buSzPts val="9600"/>
              <a:buNone/>
              <a:defRPr sz="19200"/>
            </a:lvl3pPr>
            <a:lvl4pPr lvl="3" algn="ctr">
              <a:spcBef>
                <a:spcPts val="0"/>
              </a:spcBef>
              <a:spcAft>
                <a:spcPts val="0"/>
              </a:spcAft>
              <a:buSzPts val="9600"/>
              <a:buNone/>
              <a:defRPr sz="19200"/>
            </a:lvl4pPr>
            <a:lvl5pPr lvl="4" algn="ctr">
              <a:spcBef>
                <a:spcPts val="0"/>
              </a:spcBef>
              <a:spcAft>
                <a:spcPts val="0"/>
              </a:spcAft>
              <a:buSzPts val="9600"/>
              <a:buNone/>
              <a:defRPr sz="19200"/>
            </a:lvl5pPr>
            <a:lvl6pPr lvl="5" algn="ctr">
              <a:spcBef>
                <a:spcPts val="0"/>
              </a:spcBef>
              <a:spcAft>
                <a:spcPts val="0"/>
              </a:spcAft>
              <a:buSzPts val="9600"/>
              <a:buNone/>
              <a:defRPr sz="19200"/>
            </a:lvl6pPr>
            <a:lvl7pPr lvl="6" algn="ctr">
              <a:spcBef>
                <a:spcPts val="0"/>
              </a:spcBef>
              <a:spcAft>
                <a:spcPts val="0"/>
              </a:spcAft>
              <a:buSzPts val="9600"/>
              <a:buNone/>
              <a:defRPr sz="19200"/>
            </a:lvl7pPr>
            <a:lvl8pPr lvl="7" algn="ctr">
              <a:spcBef>
                <a:spcPts val="0"/>
              </a:spcBef>
              <a:spcAft>
                <a:spcPts val="0"/>
              </a:spcAft>
              <a:buSzPts val="9600"/>
              <a:buNone/>
              <a:defRPr sz="19200"/>
            </a:lvl8pPr>
            <a:lvl9pPr lvl="8" algn="ctr">
              <a:spcBef>
                <a:spcPts val="0"/>
              </a:spcBef>
              <a:spcAft>
                <a:spcPts val="0"/>
              </a:spcAft>
              <a:buSzPts val="9600"/>
              <a:buNone/>
              <a:defRPr sz="19200"/>
            </a:lvl9pPr>
          </a:lstStyle>
          <a:p>
            <a:r>
              <a:t>xx%</a:t>
            </a:r>
          </a:p>
        </p:txBody>
      </p:sp>
      <p:sp>
        <p:nvSpPr>
          <p:cNvPr id="101" name="Google Shape;101;p11"/>
          <p:cNvSpPr txBox="1">
            <a:spLocks noGrp="1"/>
          </p:cNvSpPr>
          <p:nvPr>
            <p:ph type="subTitle" idx="1"/>
          </p:nvPr>
        </p:nvSpPr>
        <p:spPr>
          <a:xfrm>
            <a:off x="6912250" y="5912200"/>
            <a:ext cx="9945600" cy="69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3600"/>
            </a:lvl1pPr>
            <a:lvl2pPr lvl="1" algn="ctr" rtl="0">
              <a:lnSpc>
                <a:spcPct val="100000"/>
              </a:lnSpc>
              <a:spcBef>
                <a:spcPts val="0"/>
              </a:spcBef>
              <a:spcAft>
                <a:spcPts val="0"/>
              </a:spcAft>
              <a:buSzPts val="1600"/>
              <a:buNone/>
              <a:defRPr sz="3200"/>
            </a:lvl2pPr>
            <a:lvl3pPr lvl="2" algn="ctr" rtl="0">
              <a:lnSpc>
                <a:spcPct val="100000"/>
              </a:lnSpc>
              <a:spcBef>
                <a:spcPts val="0"/>
              </a:spcBef>
              <a:spcAft>
                <a:spcPts val="0"/>
              </a:spcAft>
              <a:buSzPts val="1600"/>
              <a:buNone/>
              <a:defRPr sz="3200"/>
            </a:lvl3pPr>
            <a:lvl4pPr lvl="3" algn="ctr" rtl="0">
              <a:lnSpc>
                <a:spcPct val="100000"/>
              </a:lnSpc>
              <a:spcBef>
                <a:spcPts val="0"/>
              </a:spcBef>
              <a:spcAft>
                <a:spcPts val="0"/>
              </a:spcAft>
              <a:buSzPts val="1600"/>
              <a:buNone/>
              <a:defRPr sz="3200"/>
            </a:lvl4pPr>
            <a:lvl5pPr lvl="4" algn="ctr" rtl="0">
              <a:lnSpc>
                <a:spcPct val="100000"/>
              </a:lnSpc>
              <a:spcBef>
                <a:spcPts val="0"/>
              </a:spcBef>
              <a:spcAft>
                <a:spcPts val="0"/>
              </a:spcAft>
              <a:buSzPts val="1600"/>
              <a:buNone/>
              <a:defRPr sz="3200"/>
            </a:lvl5pPr>
            <a:lvl6pPr lvl="5" algn="ctr" rtl="0">
              <a:lnSpc>
                <a:spcPct val="100000"/>
              </a:lnSpc>
              <a:spcBef>
                <a:spcPts val="0"/>
              </a:spcBef>
              <a:spcAft>
                <a:spcPts val="0"/>
              </a:spcAft>
              <a:buSzPts val="1600"/>
              <a:buNone/>
              <a:defRPr sz="3200"/>
            </a:lvl6pPr>
            <a:lvl7pPr lvl="6" algn="ctr" rtl="0">
              <a:lnSpc>
                <a:spcPct val="100000"/>
              </a:lnSpc>
              <a:spcBef>
                <a:spcPts val="0"/>
              </a:spcBef>
              <a:spcAft>
                <a:spcPts val="0"/>
              </a:spcAft>
              <a:buSzPts val="1600"/>
              <a:buNone/>
              <a:defRPr sz="3200"/>
            </a:lvl7pPr>
            <a:lvl8pPr lvl="7" algn="ctr" rtl="0">
              <a:lnSpc>
                <a:spcPct val="100000"/>
              </a:lnSpc>
              <a:spcBef>
                <a:spcPts val="0"/>
              </a:spcBef>
              <a:spcAft>
                <a:spcPts val="0"/>
              </a:spcAft>
              <a:buSzPts val="1600"/>
              <a:buNone/>
              <a:defRPr sz="3200"/>
            </a:lvl8pPr>
            <a:lvl9pPr lvl="8" algn="ctr" rtl="0">
              <a:lnSpc>
                <a:spcPct val="100000"/>
              </a:lnSpc>
              <a:spcBef>
                <a:spcPts val="0"/>
              </a:spcBef>
              <a:spcAft>
                <a:spcPts val="0"/>
              </a:spcAft>
              <a:buSzPts val="1600"/>
              <a:buNone/>
              <a:defRPr sz="3200"/>
            </a:lvl9pPr>
          </a:lstStyle>
          <a:p>
            <a:endParaRPr/>
          </a:p>
        </p:txBody>
      </p:sp>
      <p:sp>
        <p:nvSpPr>
          <p:cNvPr id="102" name="Google Shape;102;p11"/>
          <p:cNvSpPr/>
          <p:nvPr/>
        </p:nvSpPr>
        <p:spPr>
          <a:xfrm>
            <a:off x="5519355" y="8046561"/>
            <a:ext cx="338318" cy="333578"/>
          </a:xfrm>
          <a:custGeom>
            <a:avLst/>
            <a:gdLst/>
            <a:ahLst/>
            <a:cxnLst/>
            <a:rect l="l" t="t" r="r" b="b"/>
            <a:pathLst>
              <a:path w="3426" h="3378" extrusionOk="0">
                <a:moveTo>
                  <a:pt x="1713" y="1"/>
                </a:moveTo>
                <a:cubicBezTo>
                  <a:pt x="1670" y="1"/>
                  <a:pt x="1627" y="22"/>
                  <a:pt x="1604" y="65"/>
                </a:cubicBezTo>
                <a:lnTo>
                  <a:pt x="1087" y="1011"/>
                </a:lnTo>
                <a:cubicBezTo>
                  <a:pt x="1076" y="1033"/>
                  <a:pt x="1060" y="1050"/>
                  <a:pt x="1038" y="1060"/>
                </a:cubicBezTo>
                <a:lnTo>
                  <a:pt x="93" y="1582"/>
                </a:lnTo>
                <a:cubicBezTo>
                  <a:pt x="1" y="1631"/>
                  <a:pt x="1" y="1753"/>
                  <a:pt x="93" y="1802"/>
                </a:cubicBezTo>
                <a:lnTo>
                  <a:pt x="1038" y="2319"/>
                </a:lnTo>
                <a:cubicBezTo>
                  <a:pt x="1060" y="2329"/>
                  <a:pt x="1076" y="2346"/>
                  <a:pt x="1087" y="2366"/>
                </a:cubicBezTo>
                <a:lnTo>
                  <a:pt x="1604" y="3313"/>
                </a:lnTo>
                <a:cubicBezTo>
                  <a:pt x="1627" y="3356"/>
                  <a:pt x="1670" y="3377"/>
                  <a:pt x="1713" y="3377"/>
                </a:cubicBezTo>
                <a:cubicBezTo>
                  <a:pt x="1757" y="3377"/>
                  <a:pt x="1800" y="3356"/>
                  <a:pt x="1824" y="3313"/>
                </a:cubicBezTo>
                <a:lnTo>
                  <a:pt x="2346" y="2366"/>
                </a:lnTo>
                <a:cubicBezTo>
                  <a:pt x="2356" y="2346"/>
                  <a:pt x="2373" y="2329"/>
                  <a:pt x="2393" y="2319"/>
                </a:cubicBezTo>
                <a:lnTo>
                  <a:pt x="3341" y="1802"/>
                </a:lnTo>
                <a:cubicBezTo>
                  <a:pt x="3426" y="1753"/>
                  <a:pt x="3426" y="1631"/>
                  <a:pt x="3341" y="1582"/>
                </a:cubicBezTo>
                <a:lnTo>
                  <a:pt x="2393" y="1060"/>
                </a:lnTo>
                <a:cubicBezTo>
                  <a:pt x="2373" y="1050"/>
                  <a:pt x="2356" y="1033"/>
                  <a:pt x="2346" y="1011"/>
                </a:cubicBezTo>
                <a:lnTo>
                  <a:pt x="1824" y="65"/>
                </a:lnTo>
                <a:cubicBezTo>
                  <a:pt x="1800" y="22"/>
                  <a:pt x="1757" y="1"/>
                  <a:pt x="1713"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3" name="Google Shape;103;p11"/>
          <p:cNvSpPr/>
          <p:nvPr/>
        </p:nvSpPr>
        <p:spPr>
          <a:xfrm>
            <a:off x="17063195" y="18518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4" name="Google Shape;104;p11"/>
          <p:cNvSpPr/>
          <p:nvPr/>
        </p:nvSpPr>
        <p:spPr>
          <a:xfrm>
            <a:off x="13242777" y="80194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5" name="Google Shape;105;p11"/>
          <p:cNvSpPr/>
          <p:nvPr/>
        </p:nvSpPr>
        <p:spPr>
          <a:xfrm>
            <a:off x="17063185" y="80194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6" name="Google Shape;106;p11"/>
          <p:cNvSpPr/>
          <p:nvPr/>
        </p:nvSpPr>
        <p:spPr>
          <a:xfrm>
            <a:off x="10838035"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07" name="Google Shape;107;p11"/>
          <p:cNvSpPr/>
          <p:nvPr/>
        </p:nvSpPr>
        <p:spPr>
          <a:xfrm>
            <a:off x="7058711" y="18518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42682612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08"/>
        <p:cNvGrpSpPr/>
        <p:nvPr/>
      </p:nvGrpSpPr>
      <p:grpSpPr>
        <a:xfrm>
          <a:off x="0" y="0"/>
          <a:ext cx="0" cy="0"/>
          <a:chOff x="0" y="0"/>
          <a:chExt cx="0" cy="0"/>
        </a:xfrm>
      </p:grpSpPr>
    </p:spTree>
    <p:extLst>
      <p:ext uri="{BB962C8B-B14F-4D97-AF65-F5344CB8AC3E}">
        <p14:creationId xmlns:p14="http://schemas.microsoft.com/office/powerpoint/2010/main" val="40405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9"/>
        <p:cNvGrpSpPr/>
        <p:nvPr/>
      </p:nvGrpSpPr>
      <p:grpSpPr>
        <a:xfrm>
          <a:off x="0" y="0"/>
          <a:ext cx="0" cy="0"/>
          <a:chOff x="0" y="0"/>
          <a:chExt cx="0" cy="0"/>
        </a:xfrm>
      </p:grpSpPr>
      <p:sp>
        <p:nvSpPr>
          <p:cNvPr id="110" name="Google Shape;110;p13"/>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11" name="Google Shape;111;p13"/>
          <p:cNvSpPr txBox="1">
            <a:spLocks noGrp="1"/>
          </p:cNvSpPr>
          <p:nvPr>
            <p:ph type="title"/>
          </p:nvPr>
        </p:nvSpPr>
        <p:spPr>
          <a:xfrm>
            <a:off x="4285688" y="3236550"/>
            <a:ext cx="4024200" cy="69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800"/>
            </a:lvl1pPr>
            <a:lvl2pPr lvl="1" rtl="0">
              <a:spcBef>
                <a:spcPts val="0"/>
              </a:spcBef>
              <a:spcAft>
                <a:spcPts val="0"/>
              </a:spcAft>
              <a:buSzPts val="2400"/>
              <a:buNone/>
              <a:defRPr sz="4800"/>
            </a:lvl2pPr>
            <a:lvl3pPr lvl="2" rtl="0">
              <a:spcBef>
                <a:spcPts val="0"/>
              </a:spcBef>
              <a:spcAft>
                <a:spcPts val="0"/>
              </a:spcAft>
              <a:buSzPts val="2400"/>
              <a:buNone/>
              <a:defRPr sz="4800"/>
            </a:lvl3pPr>
            <a:lvl4pPr lvl="3" rtl="0">
              <a:spcBef>
                <a:spcPts val="0"/>
              </a:spcBef>
              <a:spcAft>
                <a:spcPts val="0"/>
              </a:spcAft>
              <a:buSzPts val="2400"/>
              <a:buNone/>
              <a:defRPr sz="4800"/>
            </a:lvl4pPr>
            <a:lvl5pPr lvl="4" rtl="0">
              <a:spcBef>
                <a:spcPts val="0"/>
              </a:spcBef>
              <a:spcAft>
                <a:spcPts val="0"/>
              </a:spcAft>
              <a:buSzPts val="2400"/>
              <a:buNone/>
              <a:defRPr sz="4800"/>
            </a:lvl5pPr>
            <a:lvl6pPr lvl="5" rtl="0">
              <a:spcBef>
                <a:spcPts val="0"/>
              </a:spcBef>
              <a:spcAft>
                <a:spcPts val="0"/>
              </a:spcAft>
              <a:buSzPts val="2400"/>
              <a:buNone/>
              <a:defRPr sz="4800"/>
            </a:lvl6pPr>
            <a:lvl7pPr lvl="6" rtl="0">
              <a:spcBef>
                <a:spcPts val="0"/>
              </a:spcBef>
              <a:spcAft>
                <a:spcPts val="0"/>
              </a:spcAft>
              <a:buSzPts val="2400"/>
              <a:buNone/>
              <a:defRPr sz="4800"/>
            </a:lvl7pPr>
            <a:lvl8pPr lvl="7" rtl="0">
              <a:spcBef>
                <a:spcPts val="0"/>
              </a:spcBef>
              <a:spcAft>
                <a:spcPts val="0"/>
              </a:spcAft>
              <a:buSzPts val="2400"/>
              <a:buNone/>
              <a:defRPr sz="4800"/>
            </a:lvl8pPr>
            <a:lvl9pPr lvl="8" rtl="0">
              <a:spcBef>
                <a:spcPts val="0"/>
              </a:spcBef>
              <a:spcAft>
                <a:spcPts val="0"/>
              </a:spcAft>
              <a:buSzPts val="2400"/>
              <a:buNone/>
              <a:defRPr sz="4800"/>
            </a:lvl9pPr>
          </a:lstStyle>
          <a:p>
            <a:endParaRPr/>
          </a:p>
        </p:txBody>
      </p:sp>
      <p:sp>
        <p:nvSpPr>
          <p:cNvPr id="112" name="Google Shape;112;p13"/>
          <p:cNvSpPr txBox="1">
            <a:spLocks noGrp="1"/>
          </p:cNvSpPr>
          <p:nvPr>
            <p:ph type="title" idx="2" hasCustomPrompt="1"/>
          </p:nvPr>
        </p:nvSpPr>
        <p:spPr>
          <a:xfrm>
            <a:off x="2692062" y="3236550"/>
            <a:ext cx="1593600" cy="69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7600">
                <a:solidFill>
                  <a:schemeClr val="accent5"/>
                </a:solidFill>
              </a:defRPr>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13" name="Google Shape;113;p13"/>
          <p:cNvSpPr txBox="1">
            <a:spLocks noGrp="1"/>
          </p:cNvSpPr>
          <p:nvPr>
            <p:ph type="subTitle" idx="1"/>
          </p:nvPr>
        </p:nvSpPr>
        <p:spPr>
          <a:xfrm>
            <a:off x="4285688" y="3931350"/>
            <a:ext cx="3732000" cy="16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3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title" idx="3"/>
          </p:nvPr>
        </p:nvSpPr>
        <p:spPr>
          <a:xfrm>
            <a:off x="11571738" y="3236550"/>
            <a:ext cx="4024200" cy="69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800"/>
            </a:lvl1pPr>
            <a:lvl2pPr lvl="1" rtl="0">
              <a:spcBef>
                <a:spcPts val="0"/>
              </a:spcBef>
              <a:spcAft>
                <a:spcPts val="0"/>
              </a:spcAft>
              <a:buSzPts val="2400"/>
              <a:buNone/>
              <a:defRPr sz="4800"/>
            </a:lvl2pPr>
            <a:lvl3pPr lvl="2" rtl="0">
              <a:spcBef>
                <a:spcPts val="0"/>
              </a:spcBef>
              <a:spcAft>
                <a:spcPts val="0"/>
              </a:spcAft>
              <a:buSzPts val="2400"/>
              <a:buNone/>
              <a:defRPr sz="4800"/>
            </a:lvl3pPr>
            <a:lvl4pPr lvl="3" rtl="0">
              <a:spcBef>
                <a:spcPts val="0"/>
              </a:spcBef>
              <a:spcAft>
                <a:spcPts val="0"/>
              </a:spcAft>
              <a:buSzPts val="2400"/>
              <a:buNone/>
              <a:defRPr sz="4800"/>
            </a:lvl4pPr>
            <a:lvl5pPr lvl="4" rtl="0">
              <a:spcBef>
                <a:spcPts val="0"/>
              </a:spcBef>
              <a:spcAft>
                <a:spcPts val="0"/>
              </a:spcAft>
              <a:buSzPts val="2400"/>
              <a:buNone/>
              <a:defRPr sz="4800"/>
            </a:lvl5pPr>
            <a:lvl6pPr lvl="5" rtl="0">
              <a:spcBef>
                <a:spcPts val="0"/>
              </a:spcBef>
              <a:spcAft>
                <a:spcPts val="0"/>
              </a:spcAft>
              <a:buSzPts val="2400"/>
              <a:buNone/>
              <a:defRPr sz="4800"/>
            </a:lvl6pPr>
            <a:lvl7pPr lvl="6" rtl="0">
              <a:spcBef>
                <a:spcPts val="0"/>
              </a:spcBef>
              <a:spcAft>
                <a:spcPts val="0"/>
              </a:spcAft>
              <a:buSzPts val="2400"/>
              <a:buNone/>
              <a:defRPr sz="4800"/>
            </a:lvl7pPr>
            <a:lvl8pPr lvl="7" rtl="0">
              <a:spcBef>
                <a:spcPts val="0"/>
              </a:spcBef>
              <a:spcAft>
                <a:spcPts val="0"/>
              </a:spcAft>
              <a:buSzPts val="2400"/>
              <a:buNone/>
              <a:defRPr sz="4800"/>
            </a:lvl8pPr>
            <a:lvl9pPr lvl="8" rtl="0">
              <a:spcBef>
                <a:spcPts val="0"/>
              </a:spcBef>
              <a:spcAft>
                <a:spcPts val="0"/>
              </a:spcAft>
              <a:buSzPts val="2400"/>
              <a:buNone/>
              <a:defRPr sz="4800"/>
            </a:lvl9pPr>
          </a:lstStyle>
          <a:p>
            <a:endParaRPr/>
          </a:p>
        </p:txBody>
      </p:sp>
      <p:sp>
        <p:nvSpPr>
          <p:cNvPr id="115" name="Google Shape;115;p13"/>
          <p:cNvSpPr txBox="1">
            <a:spLocks noGrp="1"/>
          </p:cNvSpPr>
          <p:nvPr>
            <p:ph type="title" idx="4" hasCustomPrompt="1"/>
          </p:nvPr>
        </p:nvSpPr>
        <p:spPr>
          <a:xfrm>
            <a:off x="9978112" y="3236550"/>
            <a:ext cx="1593600" cy="69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7600">
                <a:solidFill>
                  <a:schemeClr val="accent5"/>
                </a:solidFill>
              </a:defRPr>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16" name="Google Shape;116;p13"/>
          <p:cNvSpPr txBox="1">
            <a:spLocks noGrp="1"/>
          </p:cNvSpPr>
          <p:nvPr>
            <p:ph type="subTitle" idx="5"/>
          </p:nvPr>
        </p:nvSpPr>
        <p:spPr>
          <a:xfrm>
            <a:off x="11571738" y="3931350"/>
            <a:ext cx="3732000" cy="16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3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7" name="Google Shape;117;p13"/>
          <p:cNvSpPr txBox="1">
            <a:spLocks noGrp="1"/>
          </p:cNvSpPr>
          <p:nvPr>
            <p:ph type="title" idx="6"/>
          </p:nvPr>
        </p:nvSpPr>
        <p:spPr>
          <a:xfrm>
            <a:off x="4285688" y="6035050"/>
            <a:ext cx="4024200" cy="69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800"/>
            </a:lvl1pPr>
            <a:lvl2pPr lvl="1" rtl="0">
              <a:spcBef>
                <a:spcPts val="0"/>
              </a:spcBef>
              <a:spcAft>
                <a:spcPts val="0"/>
              </a:spcAft>
              <a:buSzPts val="2400"/>
              <a:buNone/>
              <a:defRPr sz="4800"/>
            </a:lvl2pPr>
            <a:lvl3pPr lvl="2" rtl="0">
              <a:spcBef>
                <a:spcPts val="0"/>
              </a:spcBef>
              <a:spcAft>
                <a:spcPts val="0"/>
              </a:spcAft>
              <a:buSzPts val="2400"/>
              <a:buNone/>
              <a:defRPr sz="4800"/>
            </a:lvl3pPr>
            <a:lvl4pPr lvl="3" rtl="0">
              <a:spcBef>
                <a:spcPts val="0"/>
              </a:spcBef>
              <a:spcAft>
                <a:spcPts val="0"/>
              </a:spcAft>
              <a:buSzPts val="2400"/>
              <a:buNone/>
              <a:defRPr sz="4800"/>
            </a:lvl4pPr>
            <a:lvl5pPr lvl="4" rtl="0">
              <a:spcBef>
                <a:spcPts val="0"/>
              </a:spcBef>
              <a:spcAft>
                <a:spcPts val="0"/>
              </a:spcAft>
              <a:buSzPts val="2400"/>
              <a:buNone/>
              <a:defRPr sz="4800"/>
            </a:lvl5pPr>
            <a:lvl6pPr lvl="5" rtl="0">
              <a:spcBef>
                <a:spcPts val="0"/>
              </a:spcBef>
              <a:spcAft>
                <a:spcPts val="0"/>
              </a:spcAft>
              <a:buSzPts val="2400"/>
              <a:buNone/>
              <a:defRPr sz="4800"/>
            </a:lvl6pPr>
            <a:lvl7pPr lvl="6" rtl="0">
              <a:spcBef>
                <a:spcPts val="0"/>
              </a:spcBef>
              <a:spcAft>
                <a:spcPts val="0"/>
              </a:spcAft>
              <a:buSzPts val="2400"/>
              <a:buNone/>
              <a:defRPr sz="4800"/>
            </a:lvl7pPr>
            <a:lvl8pPr lvl="7" rtl="0">
              <a:spcBef>
                <a:spcPts val="0"/>
              </a:spcBef>
              <a:spcAft>
                <a:spcPts val="0"/>
              </a:spcAft>
              <a:buSzPts val="2400"/>
              <a:buNone/>
              <a:defRPr sz="4800"/>
            </a:lvl8pPr>
            <a:lvl9pPr lvl="8" rtl="0">
              <a:spcBef>
                <a:spcPts val="0"/>
              </a:spcBef>
              <a:spcAft>
                <a:spcPts val="0"/>
              </a:spcAft>
              <a:buSzPts val="2400"/>
              <a:buNone/>
              <a:defRPr sz="4800"/>
            </a:lvl9pPr>
          </a:lstStyle>
          <a:p>
            <a:endParaRPr/>
          </a:p>
        </p:txBody>
      </p:sp>
      <p:sp>
        <p:nvSpPr>
          <p:cNvPr id="118" name="Google Shape;118;p13"/>
          <p:cNvSpPr txBox="1">
            <a:spLocks noGrp="1"/>
          </p:cNvSpPr>
          <p:nvPr>
            <p:ph type="title" idx="7" hasCustomPrompt="1"/>
          </p:nvPr>
        </p:nvSpPr>
        <p:spPr>
          <a:xfrm>
            <a:off x="2692062" y="6035050"/>
            <a:ext cx="1593600" cy="69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7600">
                <a:solidFill>
                  <a:schemeClr val="accent5"/>
                </a:solidFill>
              </a:defRPr>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19" name="Google Shape;119;p13"/>
          <p:cNvSpPr txBox="1">
            <a:spLocks noGrp="1"/>
          </p:cNvSpPr>
          <p:nvPr>
            <p:ph type="title" idx="8"/>
          </p:nvPr>
        </p:nvSpPr>
        <p:spPr>
          <a:xfrm>
            <a:off x="11571738" y="6035050"/>
            <a:ext cx="4024200" cy="69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800"/>
            </a:lvl1pPr>
            <a:lvl2pPr lvl="1" rtl="0">
              <a:spcBef>
                <a:spcPts val="0"/>
              </a:spcBef>
              <a:spcAft>
                <a:spcPts val="0"/>
              </a:spcAft>
              <a:buSzPts val="2400"/>
              <a:buNone/>
              <a:defRPr sz="4800"/>
            </a:lvl2pPr>
            <a:lvl3pPr lvl="2" rtl="0">
              <a:spcBef>
                <a:spcPts val="0"/>
              </a:spcBef>
              <a:spcAft>
                <a:spcPts val="0"/>
              </a:spcAft>
              <a:buSzPts val="2400"/>
              <a:buNone/>
              <a:defRPr sz="4800"/>
            </a:lvl3pPr>
            <a:lvl4pPr lvl="3" rtl="0">
              <a:spcBef>
                <a:spcPts val="0"/>
              </a:spcBef>
              <a:spcAft>
                <a:spcPts val="0"/>
              </a:spcAft>
              <a:buSzPts val="2400"/>
              <a:buNone/>
              <a:defRPr sz="4800"/>
            </a:lvl4pPr>
            <a:lvl5pPr lvl="4" rtl="0">
              <a:spcBef>
                <a:spcPts val="0"/>
              </a:spcBef>
              <a:spcAft>
                <a:spcPts val="0"/>
              </a:spcAft>
              <a:buSzPts val="2400"/>
              <a:buNone/>
              <a:defRPr sz="4800"/>
            </a:lvl5pPr>
            <a:lvl6pPr lvl="5" rtl="0">
              <a:spcBef>
                <a:spcPts val="0"/>
              </a:spcBef>
              <a:spcAft>
                <a:spcPts val="0"/>
              </a:spcAft>
              <a:buSzPts val="2400"/>
              <a:buNone/>
              <a:defRPr sz="4800"/>
            </a:lvl6pPr>
            <a:lvl7pPr lvl="6" rtl="0">
              <a:spcBef>
                <a:spcPts val="0"/>
              </a:spcBef>
              <a:spcAft>
                <a:spcPts val="0"/>
              </a:spcAft>
              <a:buSzPts val="2400"/>
              <a:buNone/>
              <a:defRPr sz="4800"/>
            </a:lvl7pPr>
            <a:lvl8pPr lvl="7" rtl="0">
              <a:spcBef>
                <a:spcPts val="0"/>
              </a:spcBef>
              <a:spcAft>
                <a:spcPts val="0"/>
              </a:spcAft>
              <a:buSzPts val="2400"/>
              <a:buNone/>
              <a:defRPr sz="4800"/>
            </a:lvl8pPr>
            <a:lvl9pPr lvl="8" rtl="0">
              <a:spcBef>
                <a:spcPts val="0"/>
              </a:spcBef>
              <a:spcAft>
                <a:spcPts val="0"/>
              </a:spcAft>
              <a:buSzPts val="2400"/>
              <a:buNone/>
              <a:defRPr sz="4800"/>
            </a:lvl9pPr>
          </a:lstStyle>
          <a:p>
            <a:endParaRPr/>
          </a:p>
        </p:txBody>
      </p:sp>
      <p:sp>
        <p:nvSpPr>
          <p:cNvPr id="120" name="Google Shape;120;p13"/>
          <p:cNvSpPr txBox="1">
            <a:spLocks noGrp="1"/>
          </p:cNvSpPr>
          <p:nvPr>
            <p:ph type="title" idx="9" hasCustomPrompt="1"/>
          </p:nvPr>
        </p:nvSpPr>
        <p:spPr>
          <a:xfrm>
            <a:off x="9978112" y="6035050"/>
            <a:ext cx="1593600" cy="69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7600">
                <a:solidFill>
                  <a:schemeClr val="accent5"/>
                </a:solidFill>
              </a:defRPr>
            </a:lvl1pPr>
            <a:lvl2pPr lvl="1" rtl="0">
              <a:spcBef>
                <a:spcPts val="0"/>
              </a:spcBef>
              <a:spcAft>
                <a:spcPts val="0"/>
              </a:spcAft>
              <a:buSzPts val="3000"/>
              <a:buNone/>
              <a:defRPr sz="6000"/>
            </a:lvl2pPr>
            <a:lvl3pPr lvl="2" rtl="0">
              <a:spcBef>
                <a:spcPts val="0"/>
              </a:spcBef>
              <a:spcAft>
                <a:spcPts val="0"/>
              </a:spcAft>
              <a:buSzPts val="3000"/>
              <a:buNone/>
              <a:defRPr sz="6000"/>
            </a:lvl3pPr>
            <a:lvl4pPr lvl="3" rtl="0">
              <a:spcBef>
                <a:spcPts val="0"/>
              </a:spcBef>
              <a:spcAft>
                <a:spcPts val="0"/>
              </a:spcAft>
              <a:buSzPts val="3000"/>
              <a:buNone/>
              <a:defRPr sz="6000"/>
            </a:lvl4pPr>
            <a:lvl5pPr lvl="4" rtl="0">
              <a:spcBef>
                <a:spcPts val="0"/>
              </a:spcBef>
              <a:spcAft>
                <a:spcPts val="0"/>
              </a:spcAft>
              <a:buSzPts val="3000"/>
              <a:buNone/>
              <a:defRPr sz="6000"/>
            </a:lvl5pPr>
            <a:lvl6pPr lvl="5" rtl="0">
              <a:spcBef>
                <a:spcPts val="0"/>
              </a:spcBef>
              <a:spcAft>
                <a:spcPts val="0"/>
              </a:spcAft>
              <a:buSzPts val="3000"/>
              <a:buNone/>
              <a:defRPr sz="6000"/>
            </a:lvl6pPr>
            <a:lvl7pPr lvl="6" rtl="0">
              <a:spcBef>
                <a:spcPts val="0"/>
              </a:spcBef>
              <a:spcAft>
                <a:spcPts val="0"/>
              </a:spcAft>
              <a:buSzPts val="3000"/>
              <a:buNone/>
              <a:defRPr sz="6000"/>
            </a:lvl7pPr>
            <a:lvl8pPr lvl="7" rtl="0">
              <a:spcBef>
                <a:spcPts val="0"/>
              </a:spcBef>
              <a:spcAft>
                <a:spcPts val="0"/>
              </a:spcAft>
              <a:buSzPts val="3000"/>
              <a:buNone/>
              <a:defRPr sz="6000"/>
            </a:lvl8pPr>
            <a:lvl9pPr lvl="8" rtl="0">
              <a:spcBef>
                <a:spcPts val="0"/>
              </a:spcBef>
              <a:spcAft>
                <a:spcPts val="0"/>
              </a:spcAft>
              <a:buSzPts val="3000"/>
              <a:buNone/>
              <a:defRPr sz="6000"/>
            </a:lvl9pPr>
          </a:lstStyle>
          <a:p>
            <a:r>
              <a:t>xx%</a:t>
            </a:r>
          </a:p>
        </p:txBody>
      </p:sp>
      <p:sp>
        <p:nvSpPr>
          <p:cNvPr id="121" name="Google Shape;121;p13"/>
          <p:cNvSpPr txBox="1">
            <a:spLocks noGrp="1"/>
          </p:cNvSpPr>
          <p:nvPr>
            <p:ph type="subTitle" idx="13"/>
          </p:nvPr>
        </p:nvSpPr>
        <p:spPr>
          <a:xfrm>
            <a:off x="11571730" y="6729850"/>
            <a:ext cx="3732000" cy="16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3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2" name="Google Shape;122;p13"/>
          <p:cNvSpPr txBox="1">
            <a:spLocks noGrp="1"/>
          </p:cNvSpPr>
          <p:nvPr>
            <p:ph type="subTitle" idx="14"/>
          </p:nvPr>
        </p:nvSpPr>
        <p:spPr>
          <a:xfrm>
            <a:off x="4285688" y="6729850"/>
            <a:ext cx="3732000" cy="16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32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3" name="Google Shape;123;p13"/>
          <p:cNvSpPr txBox="1">
            <a:spLocks noGrp="1"/>
          </p:cNvSpPr>
          <p:nvPr>
            <p:ph type="title" idx="15"/>
          </p:nvPr>
        </p:nvSpPr>
        <p:spPr>
          <a:xfrm>
            <a:off x="1440000" y="890050"/>
            <a:ext cx="15408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a:lvl1pPr>
            <a:lvl2pPr lvl="1" algn="ctr" rtl="0">
              <a:spcBef>
                <a:spcPts val="0"/>
              </a:spcBef>
              <a:spcAft>
                <a:spcPts val="0"/>
              </a:spcAft>
              <a:buSzPts val="2600"/>
              <a:buNone/>
              <a:defRPr/>
            </a:lvl2pPr>
            <a:lvl3pPr lvl="2" algn="ctr" rtl="0">
              <a:spcBef>
                <a:spcPts val="0"/>
              </a:spcBef>
              <a:spcAft>
                <a:spcPts val="0"/>
              </a:spcAft>
              <a:buSzPts val="2600"/>
              <a:buNone/>
              <a:defRPr/>
            </a:lvl3pPr>
            <a:lvl4pPr lvl="3" algn="ctr" rtl="0">
              <a:spcBef>
                <a:spcPts val="0"/>
              </a:spcBef>
              <a:spcAft>
                <a:spcPts val="0"/>
              </a:spcAft>
              <a:buSzPts val="2600"/>
              <a:buNone/>
              <a:defRPr/>
            </a:lvl4pPr>
            <a:lvl5pPr lvl="4" algn="ctr" rtl="0">
              <a:spcBef>
                <a:spcPts val="0"/>
              </a:spcBef>
              <a:spcAft>
                <a:spcPts val="0"/>
              </a:spcAft>
              <a:buSzPts val="2600"/>
              <a:buNone/>
              <a:defRPr/>
            </a:lvl5pPr>
            <a:lvl6pPr lvl="5" algn="ctr" rtl="0">
              <a:spcBef>
                <a:spcPts val="0"/>
              </a:spcBef>
              <a:spcAft>
                <a:spcPts val="0"/>
              </a:spcAft>
              <a:buSzPts val="2600"/>
              <a:buNone/>
              <a:defRPr/>
            </a:lvl6pPr>
            <a:lvl7pPr lvl="6" algn="ctr" rtl="0">
              <a:spcBef>
                <a:spcPts val="0"/>
              </a:spcBef>
              <a:spcAft>
                <a:spcPts val="0"/>
              </a:spcAft>
              <a:buSzPts val="2600"/>
              <a:buNone/>
              <a:defRPr/>
            </a:lvl7pPr>
            <a:lvl8pPr lvl="7" algn="ctr" rtl="0">
              <a:spcBef>
                <a:spcPts val="0"/>
              </a:spcBef>
              <a:spcAft>
                <a:spcPts val="0"/>
              </a:spcAft>
              <a:buSzPts val="2600"/>
              <a:buNone/>
              <a:defRPr/>
            </a:lvl8pPr>
            <a:lvl9pPr lvl="8" algn="ctr" rtl="0">
              <a:spcBef>
                <a:spcPts val="0"/>
              </a:spcBef>
              <a:spcAft>
                <a:spcPts val="0"/>
              </a:spcAft>
              <a:buSzPts val="2600"/>
              <a:buNone/>
              <a:defRPr/>
            </a:lvl9pPr>
          </a:lstStyle>
          <a:p>
            <a:endParaRPr/>
          </a:p>
        </p:txBody>
      </p:sp>
      <p:sp>
        <p:nvSpPr>
          <p:cNvPr id="124" name="Google Shape;124;p13"/>
          <p:cNvSpPr/>
          <p:nvPr/>
        </p:nvSpPr>
        <p:spPr>
          <a:xfrm>
            <a:off x="8786511" y="2976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25" name="Google Shape;125;p13"/>
          <p:cNvSpPr/>
          <p:nvPr/>
        </p:nvSpPr>
        <p:spPr>
          <a:xfrm>
            <a:off x="840769" y="53644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26" name="Google Shape;126;p13"/>
          <p:cNvSpPr/>
          <p:nvPr/>
        </p:nvSpPr>
        <p:spPr>
          <a:xfrm>
            <a:off x="14453277" y="96147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27" name="Google Shape;127;p13"/>
          <p:cNvSpPr/>
          <p:nvPr/>
        </p:nvSpPr>
        <p:spPr>
          <a:xfrm>
            <a:off x="17040759" y="5615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28" name="Google Shape;128;p13"/>
          <p:cNvSpPr/>
          <p:nvPr/>
        </p:nvSpPr>
        <p:spPr>
          <a:xfrm>
            <a:off x="3970859" y="9527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8476579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9"/>
        <p:cNvGrpSpPr/>
        <p:nvPr/>
      </p:nvGrpSpPr>
      <p:grpSpPr>
        <a:xfrm>
          <a:off x="0" y="0"/>
          <a:ext cx="0" cy="0"/>
          <a:chOff x="0" y="0"/>
          <a:chExt cx="0" cy="0"/>
        </a:xfrm>
      </p:grpSpPr>
      <p:sp>
        <p:nvSpPr>
          <p:cNvPr id="130" name="Google Shape;130;p14"/>
          <p:cNvSpPr/>
          <p:nvPr/>
        </p:nvSpPr>
        <p:spPr>
          <a:xfrm>
            <a:off x="2003120" y="1126800"/>
            <a:ext cx="14281800" cy="8033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31" name="Google Shape;131;p14"/>
          <p:cNvSpPr txBox="1">
            <a:spLocks noGrp="1"/>
          </p:cNvSpPr>
          <p:nvPr>
            <p:ph type="title"/>
          </p:nvPr>
        </p:nvSpPr>
        <p:spPr>
          <a:xfrm>
            <a:off x="4635600" y="6675000"/>
            <a:ext cx="9016800" cy="106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200"/>
            </a:lvl1pPr>
            <a:lvl2pPr lvl="1" algn="ctr" rtl="0">
              <a:spcBef>
                <a:spcPts val="0"/>
              </a:spcBef>
              <a:spcAft>
                <a:spcPts val="0"/>
              </a:spcAft>
              <a:buSzPts val="3000"/>
              <a:buNone/>
              <a:defRPr sz="6000"/>
            </a:lvl2pPr>
            <a:lvl3pPr lvl="2" algn="ctr" rtl="0">
              <a:spcBef>
                <a:spcPts val="0"/>
              </a:spcBef>
              <a:spcAft>
                <a:spcPts val="0"/>
              </a:spcAft>
              <a:buSzPts val="3000"/>
              <a:buNone/>
              <a:defRPr sz="6000"/>
            </a:lvl3pPr>
            <a:lvl4pPr lvl="3" algn="ctr" rtl="0">
              <a:spcBef>
                <a:spcPts val="0"/>
              </a:spcBef>
              <a:spcAft>
                <a:spcPts val="0"/>
              </a:spcAft>
              <a:buSzPts val="3000"/>
              <a:buNone/>
              <a:defRPr sz="6000"/>
            </a:lvl4pPr>
            <a:lvl5pPr lvl="4" algn="ctr" rtl="0">
              <a:spcBef>
                <a:spcPts val="0"/>
              </a:spcBef>
              <a:spcAft>
                <a:spcPts val="0"/>
              </a:spcAft>
              <a:buSzPts val="3000"/>
              <a:buNone/>
              <a:defRPr sz="6000"/>
            </a:lvl5pPr>
            <a:lvl6pPr lvl="5" algn="ctr" rtl="0">
              <a:spcBef>
                <a:spcPts val="0"/>
              </a:spcBef>
              <a:spcAft>
                <a:spcPts val="0"/>
              </a:spcAft>
              <a:buSzPts val="3000"/>
              <a:buNone/>
              <a:defRPr sz="6000"/>
            </a:lvl6pPr>
            <a:lvl7pPr lvl="6" algn="ctr" rtl="0">
              <a:spcBef>
                <a:spcPts val="0"/>
              </a:spcBef>
              <a:spcAft>
                <a:spcPts val="0"/>
              </a:spcAft>
              <a:buSzPts val="3000"/>
              <a:buNone/>
              <a:defRPr sz="6000"/>
            </a:lvl7pPr>
            <a:lvl8pPr lvl="7" algn="ctr" rtl="0">
              <a:spcBef>
                <a:spcPts val="0"/>
              </a:spcBef>
              <a:spcAft>
                <a:spcPts val="0"/>
              </a:spcAft>
              <a:buSzPts val="3000"/>
              <a:buNone/>
              <a:defRPr sz="6000"/>
            </a:lvl8pPr>
            <a:lvl9pPr lvl="8" algn="ctr" rtl="0">
              <a:spcBef>
                <a:spcPts val="0"/>
              </a:spcBef>
              <a:spcAft>
                <a:spcPts val="0"/>
              </a:spcAft>
              <a:buSzPts val="3000"/>
              <a:buNone/>
              <a:defRPr sz="6000"/>
            </a:lvl9pPr>
          </a:lstStyle>
          <a:p>
            <a:endParaRPr/>
          </a:p>
        </p:txBody>
      </p:sp>
      <p:sp>
        <p:nvSpPr>
          <p:cNvPr id="132" name="Google Shape;132;p14"/>
          <p:cNvSpPr txBox="1">
            <a:spLocks noGrp="1"/>
          </p:cNvSpPr>
          <p:nvPr>
            <p:ph type="subTitle" idx="1"/>
          </p:nvPr>
        </p:nvSpPr>
        <p:spPr>
          <a:xfrm>
            <a:off x="3422576" y="2548200"/>
            <a:ext cx="11442600" cy="412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6400"/>
            </a:lvl1pPr>
            <a:lvl2pPr lvl="1" algn="ctr" rtl="0">
              <a:lnSpc>
                <a:spcPct val="100000"/>
              </a:lnSpc>
              <a:spcBef>
                <a:spcPts val="0"/>
              </a:spcBef>
              <a:spcAft>
                <a:spcPts val="0"/>
              </a:spcAft>
              <a:buSzPts val="2500"/>
              <a:buNone/>
              <a:defRPr sz="5000"/>
            </a:lvl2pPr>
            <a:lvl3pPr lvl="2" algn="ctr" rtl="0">
              <a:lnSpc>
                <a:spcPct val="100000"/>
              </a:lnSpc>
              <a:spcBef>
                <a:spcPts val="0"/>
              </a:spcBef>
              <a:spcAft>
                <a:spcPts val="0"/>
              </a:spcAft>
              <a:buSzPts val="2500"/>
              <a:buNone/>
              <a:defRPr sz="5000"/>
            </a:lvl3pPr>
            <a:lvl4pPr lvl="3" algn="ctr" rtl="0">
              <a:lnSpc>
                <a:spcPct val="100000"/>
              </a:lnSpc>
              <a:spcBef>
                <a:spcPts val="0"/>
              </a:spcBef>
              <a:spcAft>
                <a:spcPts val="0"/>
              </a:spcAft>
              <a:buSzPts val="2500"/>
              <a:buNone/>
              <a:defRPr sz="5000"/>
            </a:lvl4pPr>
            <a:lvl5pPr lvl="4" algn="ctr" rtl="0">
              <a:lnSpc>
                <a:spcPct val="100000"/>
              </a:lnSpc>
              <a:spcBef>
                <a:spcPts val="0"/>
              </a:spcBef>
              <a:spcAft>
                <a:spcPts val="0"/>
              </a:spcAft>
              <a:buSzPts val="2500"/>
              <a:buNone/>
              <a:defRPr sz="5000"/>
            </a:lvl5pPr>
            <a:lvl6pPr lvl="5" algn="ctr" rtl="0">
              <a:lnSpc>
                <a:spcPct val="100000"/>
              </a:lnSpc>
              <a:spcBef>
                <a:spcPts val="0"/>
              </a:spcBef>
              <a:spcAft>
                <a:spcPts val="0"/>
              </a:spcAft>
              <a:buSzPts val="2500"/>
              <a:buNone/>
              <a:defRPr sz="5000"/>
            </a:lvl6pPr>
            <a:lvl7pPr lvl="6" algn="ctr" rtl="0">
              <a:lnSpc>
                <a:spcPct val="100000"/>
              </a:lnSpc>
              <a:spcBef>
                <a:spcPts val="0"/>
              </a:spcBef>
              <a:spcAft>
                <a:spcPts val="0"/>
              </a:spcAft>
              <a:buSzPts val="2500"/>
              <a:buNone/>
              <a:defRPr sz="5000"/>
            </a:lvl7pPr>
            <a:lvl8pPr lvl="7" algn="ctr" rtl="0">
              <a:lnSpc>
                <a:spcPct val="100000"/>
              </a:lnSpc>
              <a:spcBef>
                <a:spcPts val="0"/>
              </a:spcBef>
              <a:spcAft>
                <a:spcPts val="0"/>
              </a:spcAft>
              <a:buSzPts val="2500"/>
              <a:buNone/>
              <a:defRPr sz="5000"/>
            </a:lvl8pPr>
            <a:lvl9pPr lvl="8" algn="ctr" rtl="0">
              <a:lnSpc>
                <a:spcPct val="100000"/>
              </a:lnSpc>
              <a:spcBef>
                <a:spcPts val="0"/>
              </a:spcBef>
              <a:spcAft>
                <a:spcPts val="0"/>
              </a:spcAft>
              <a:buSzPts val="2500"/>
              <a:buNone/>
              <a:defRPr sz="5000"/>
            </a:lvl9pPr>
          </a:lstStyle>
          <a:p>
            <a:endParaRPr/>
          </a:p>
        </p:txBody>
      </p:sp>
      <p:sp>
        <p:nvSpPr>
          <p:cNvPr id="133" name="Google Shape;133;p14"/>
          <p:cNvSpPr/>
          <p:nvPr/>
        </p:nvSpPr>
        <p:spPr>
          <a:xfrm>
            <a:off x="12146411" y="2384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34" name="Google Shape;134;p14"/>
          <p:cNvSpPr/>
          <p:nvPr/>
        </p:nvSpPr>
        <p:spPr>
          <a:xfrm>
            <a:off x="5610969" y="526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35" name="Google Shape;135;p14"/>
          <p:cNvSpPr/>
          <p:nvPr/>
        </p:nvSpPr>
        <p:spPr>
          <a:xfrm>
            <a:off x="14941727" y="95257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36" name="Google Shape;136;p14"/>
          <p:cNvSpPr/>
          <p:nvPr/>
        </p:nvSpPr>
        <p:spPr>
          <a:xfrm>
            <a:off x="16788909" y="56300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37" name="Google Shape;137;p14"/>
          <p:cNvSpPr/>
          <p:nvPr/>
        </p:nvSpPr>
        <p:spPr>
          <a:xfrm>
            <a:off x="1028659" y="39308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38" name="Google Shape;138;p14"/>
          <p:cNvSpPr/>
          <p:nvPr/>
        </p:nvSpPr>
        <p:spPr>
          <a:xfrm>
            <a:off x="8786511" y="94000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39" name="Google Shape;139;p14"/>
          <p:cNvSpPr/>
          <p:nvPr/>
        </p:nvSpPr>
        <p:spPr>
          <a:xfrm>
            <a:off x="3260409" y="95257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25309362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0"/>
        <p:cNvGrpSpPr/>
        <p:nvPr/>
      </p:nvGrpSpPr>
      <p:grpSpPr>
        <a:xfrm>
          <a:off x="0" y="0"/>
          <a:ext cx="0" cy="0"/>
          <a:chOff x="0" y="0"/>
          <a:chExt cx="0" cy="0"/>
        </a:xfrm>
      </p:grpSpPr>
      <p:sp>
        <p:nvSpPr>
          <p:cNvPr id="141" name="Google Shape;141;p15"/>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2" name="Google Shape;142;p15"/>
          <p:cNvSpPr txBox="1">
            <a:spLocks noGrp="1"/>
          </p:cNvSpPr>
          <p:nvPr>
            <p:ph type="subTitle" idx="1"/>
          </p:nvPr>
        </p:nvSpPr>
        <p:spPr>
          <a:xfrm>
            <a:off x="1440000" y="3047400"/>
            <a:ext cx="8025000" cy="543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Char char="▨"/>
              <a:defRPr sz="32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43" name="Google Shape;143;p15"/>
          <p:cNvSpPr txBox="1">
            <a:spLocks noGrp="1"/>
          </p:cNvSpPr>
          <p:nvPr>
            <p:ph type="title"/>
          </p:nvPr>
        </p:nvSpPr>
        <p:spPr>
          <a:xfrm>
            <a:off x="1440000" y="890050"/>
            <a:ext cx="15408000" cy="11454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44" name="Google Shape;144;p15"/>
          <p:cNvSpPr/>
          <p:nvPr/>
        </p:nvSpPr>
        <p:spPr>
          <a:xfrm>
            <a:off x="16464961" y="6821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5" name="Google Shape;145;p15"/>
          <p:cNvSpPr/>
          <p:nvPr/>
        </p:nvSpPr>
        <p:spPr>
          <a:xfrm>
            <a:off x="832245" y="85625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6" name="Google Shape;146;p15"/>
          <p:cNvSpPr/>
          <p:nvPr/>
        </p:nvSpPr>
        <p:spPr>
          <a:xfrm>
            <a:off x="17031759" y="43316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7" name="Google Shape;147;p15"/>
          <p:cNvSpPr/>
          <p:nvPr/>
        </p:nvSpPr>
        <p:spPr>
          <a:xfrm>
            <a:off x="5790745" y="96048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8" name="Google Shape;148;p15"/>
          <p:cNvSpPr/>
          <p:nvPr/>
        </p:nvSpPr>
        <p:spPr>
          <a:xfrm>
            <a:off x="1648761" y="2943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49" name="Google Shape;149;p15"/>
          <p:cNvSpPr/>
          <p:nvPr/>
        </p:nvSpPr>
        <p:spPr>
          <a:xfrm>
            <a:off x="12891827" y="9217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647913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0"/>
        <p:cNvGrpSpPr/>
        <p:nvPr/>
      </p:nvGrpSpPr>
      <p:grpSpPr>
        <a:xfrm>
          <a:off x="0" y="0"/>
          <a:ext cx="0" cy="0"/>
          <a:chOff x="0" y="0"/>
          <a:chExt cx="0" cy="0"/>
        </a:xfrm>
      </p:grpSpPr>
      <p:sp>
        <p:nvSpPr>
          <p:cNvPr id="151" name="Google Shape;151;p16"/>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52" name="Google Shape;152;p16"/>
          <p:cNvSpPr txBox="1">
            <a:spLocks noGrp="1"/>
          </p:cNvSpPr>
          <p:nvPr>
            <p:ph type="title"/>
          </p:nvPr>
        </p:nvSpPr>
        <p:spPr>
          <a:xfrm>
            <a:off x="1440000" y="5456226"/>
            <a:ext cx="4672800" cy="6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53" name="Google Shape;153;p16"/>
          <p:cNvSpPr txBox="1">
            <a:spLocks noGrp="1"/>
          </p:cNvSpPr>
          <p:nvPr>
            <p:ph type="subTitle" idx="1"/>
          </p:nvPr>
        </p:nvSpPr>
        <p:spPr>
          <a:xfrm>
            <a:off x="1440000" y="6172112"/>
            <a:ext cx="4672800" cy="14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6"/>
          <p:cNvSpPr txBox="1">
            <a:spLocks noGrp="1"/>
          </p:cNvSpPr>
          <p:nvPr>
            <p:ph type="title" idx="2"/>
          </p:nvPr>
        </p:nvSpPr>
        <p:spPr>
          <a:xfrm>
            <a:off x="6807600" y="5456226"/>
            <a:ext cx="4672800" cy="6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solidFill>
                  <a:schemeClr val="accent5"/>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55" name="Google Shape;155;p16"/>
          <p:cNvSpPr txBox="1">
            <a:spLocks noGrp="1"/>
          </p:cNvSpPr>
          <p:nvPr>
            <p:ph type="subTitle" idx="3"/>
          </p:nvPr>
        </p:nvSpPr>
        <p:spPr>
          <a:xfrm>
            <a:off x="6807600" y="6172112"/>
            <a:ext cx="4672800" cy="14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 name="Google Shape;156;p16"/>
          <p:cNvSpPr txBox="1">
            <a:spLocks noGrp="1"/>
          </p:cNvSpPr>
          <p:nvPr>
            <p:ph type="title" idx="4"/>
          </p:nvPr>
        </p:nvSpPr>
        <p:spPr>
          <a:xfrm>
            <a:off x="12175200" y="5456226"/>
            <a:ext cx="4672800" cy="6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57" name="Google Shape;157;p16"/>
          <p:cNvSpPr txBox="1">
            <a:spLocks noGrp="1"/>
          </p:cNvSpPr>
          <p:nvPr>
            <p:ph type="subTitle" idx="5"/>
          </p:nvPr>
        </p:nvSpPr>
        <p:spPr>
          <a:xfrm>
            <a:off x="12175200" y="6172112"/>
            <a:ext cx="4672800" cy="14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16"/>
          <p:cNvSpPr txBox="1">
            <a:spLocks noGrp="1"/>
          </p:cNvSpPr>
          <p:nvPr>
            <p:ph type="title" idx="6"/>
          </p:nvPr>
        </p:nvSpPr>
        <p:spPr>
          <a:xfrm>
            <a:off x="1440000" y="890050"/>
            <a:ext cx="15408000" cy="11454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59" name="Google Shape;159;p16"/>
          <p:cNvSpPr/>
          <p:nvPr/>
        </p:nvSpPr>
        <p:spPr>
          <a:xfrm>
            <a:off x="13682361" y="2214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60" name="Google Shape;160;p16"/>
          <p:cNvSpPr/>
          <p:nvPr/>
        </p:nvSpPr>
        <p:spPr>
          <a:xfrm>
            <a:off x="14453277" y="96147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61" name="Google Shape;161;p16"/>
          <p:cNvSpPr/>
          <p:nvPr/>
        </p:nvSpPr>
        <p:spPr>
          <a:xfrm>
            <a:off x="17063185" y="27577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62" name="Google Shape;162;p16"/>
          <p:cNvSpPr/>
          <p:nvPr/>
        </p:nvSpPr>
        <p:spPr>
          <a:xfrm>
            <a:off x="3970859" y="9527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63" name="Google Shape;163;p16"/>
          <p:cNvSpPr/>
          <p:nvPr/>
        </p:nvSpPr>
        <p:spPr>
          <a:xfrm>
            <a:off x="840769" y="53644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7313530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64"/>
        <p:cNvGrpSpPr/>
        <p:nvPr/>
      </p:nvGrpSpPr>
      <p:grpSpPr>
        <a:xfrm>
          <a:off x="0" y="0"/>
          <a:ext cx="0" cy="0"/>
          <a:chOff x="0" y="0"/>
          <a:chExt cx="0" cy="0"/>
        </a:xfrm>
      </p:grpSpPr>
      <p:sp>
        <p:nvSpPr>
          <p:cNvPr id="165" name="Google Shape;165;p17"/>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66" name="Google Shape;166;p17"/>
          <p:cNvSpPr txBox="1">
            <a:spLocks noGrp="1"/>
          </p:cNvSpPr>
          <p:nvPr>
            <p:ph type="title"/>
          </p:nvPr>
        </p:nvSpPr>
        <p:spPr>
          <a:xfrm>
            <a:off x="1440000" y="6370626"/>
            <a:ext cx="46728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67" name="Google Shape;167;p17"/>
          <p:cNvSpPr txBox="1">
            <a:spLocks noGrp="1"/>
          </p:cNvSpPr>
          <p:nvPr>
            <p:ph type="subTitle" idx="1"/>
          </p:nvPr>
        </p:nvSpPr>
        <p:spPr>
          <a:xfrm>
            <a:off x="1440000" y="6934076"/>
            <a:ext cx="46728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 name="Google Shape;168;p17"/>
          <p:cNvSpPr txBox="1">
            <a:spLocks noGrp="1"/>
          </p:cNvSpPr>
          <p:nvPr>
            <p:ph type="title" idx="2"/>
          </p:nvPr>
        </p:nvSpPr>
        <p:spPr>
          <a:xfrm>
            <a:off x="6807600" y="6370626"/>
            <a:ext cx="46728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69" name="Google Shape;169;p17"/>
          <p:cNvSpPr txBox="1">
            <a:spLocks noGrp="1"/>
          </p:cNvSpPr>
          <p:nvPr>
            <p:ph type="subTitle" idx="3"/>
          </p:nvPr>
        </p:nvSpPr>
        <p:spPr>
          <a:xfrm>
            <a:off x="6807600" y="6934076"/>
            <a:ext cx="46728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 name="Google Shape;170;p17"/>
          <p:cNvSpPr txBox="1">
            <a:spLocks noGrp="1"/>
          </p:cNvSpPr>
          <p:nvPr>
            <p:ph type="title" idx="4"/>
          </p:nvPr>
        </p:nvSpPr>
        <p:spPr>
          <a:xfrm>
            <a:off x="12175200" y="6370626"/>
            <a:ext cx="46728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71" name="Google Shape;171;p17"/>
          <p:cNvSpPr txBox="1">
            <a:spLocks noGrp="1"/>
          </p:cNvSpPr>
          <p:nvPr>
            <p:ph type="subTitle" idx="5"/>
          </p:nvPr>
        </p:nvSpPr>
        <p:spPr>
          <a:xfrm>
            <a:off x="12175200" y="6934076"/>
            <a:ext cx="46728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 name="Google Shape;172;p17"/>
          <p:cNvSpPr txBox="1">
            <a:spLocks noGrp="1"/>
          </p:cNvSpPr>
          <p:nvPr>
            <p:ph type="title" idx="6"/>
          </p:nvPr>
        </p:nvSpPr>
        <p:spPr>
          <a:xfrm>
            <a:off x="1440000" y="890050"/>
            <a:ext cx="15408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73" name="Google Shape;173;p17"/>
          <p:cNvSpPr/>
          <p:nvPr/>
        </p:nvSpPr>
        <p:spPr>
          <a:xfrm>
            <a:off x="832245" y="85625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74" name="Google Shape;174;p17"/>
          <p:cNvSpPr/>
          <p:nvPr/>
        </p:nvSpPr>
        <p:spPr>
          <a:xfrm>
            <a:off x="12891827" y="9217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75" name="Google Shape;175;p17"/>
          <p:cNvSpPr/>
          <p:nvPr/>
        </p:nvSpPr>
        <p:spPr>
          <a:xfrm>
            <a:off x="17031759" y="43316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76" name="Google Shape;176;p17"/>
          <p:cNvSpPr/>
          <p:nvPr/>
        </p:nvSpPr>
        <p:spPr>
          <a:xfrm>
            <a:off x="5790745" y="96048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77" name="Google Shape;177;p17"/>
          <p:cNvSpPr/>
          <p:nvPr/>
        </p:nvSpPr>
        <p:spPr>
          <a:xfrm>
            <a:off x="1648761" y="2943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78" name="Google Shape;178;p17"/>
          <p:cNvSpPr/>
          <p:nvPr/>
        </p:nvSpPr>
        <p:spPr>
          <a:xfrm>
            <a:off x="16464961" y="6821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6670143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9"/>
        <p:cNvGrpSpPr/>
        <p:nvPr/>
      </p:nvGrpSpPr>
      <p:grpSpPr>
        <a:xfrm>
          <a:off x="0" y="0"/>
          <a:ext cx="0" cy="0"/>
          <a:chOff x="0" y="0"/>
          <a:chExt cx="0" cy="0"/>
        </a:xfrm>
      </p:grpSpPr>
      <p:sp>
        <p:nvSpPr>
          <p:cNvPr id="180" name="Google Shape;180;p18"/>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81" name="Google Shape;181;p18"/>
          <p:cNvSpPr txBox="1">
            <a:spLocks noGrp="1"/>
          </p:cNvSpPr>
          <p:nvPr>
            <p:ph type="title"/>
          </p:nvPr>
        </p:nvSpPr>
        <p:spPr>
          <a:xfrm>
            <a:off x="3257400" y="3744500"/>
            <a:ext cx="37656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solidFill>
                  <a:schemeClr val="accent5"/>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82" name="Google Shape;182;p18"/>
          <p:cNvSpPr txBox="1">
            <a:spLocks noGrp="1"/>
          </p:cNvSpPr>
          <p:nvPr>
            <p:ph type="subTitle" idx="1"/>
          </p:nvPr>
        </p:nvSpPr>
        <p:spPr>
          <a:xfrm>
            <a:off x="2621600" y="4256300"/>
            <a:ext cx="50370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8"/>
          <p:cNvSpPr txBox="1">
            <a:spLocks noGrp="1"/>
          </p:cNvSpPr>
          <p:nvPr>
            <p:ph type="title" idx="2"/>
          </p:nvPr>
        </p:nvSpPr>
        <p:spPr>
          <a:xfrm>
            <a:off x="1440000" y="890050"/>
            <a:ext cx="15408000" cy="11454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184" name="Google Shape;184;p18"/>
          <p:cNvSpPr txBox="1">
            <a:spLocks noGrp="1"/>
          </p:cNvSpPr>
          <p:nvPr>
            <p:ph type="title" idx="3"/>
          </p:nvPr>
        </p:nvSpPr>
        <p:spPr>
          <a:xfrm>
            <a:off x="3257400" y="6928050"/>
            <a:ext cx="37656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85" name="Google Shape;185;p18"/>
          <p:cNvSpPr txBox="1">
            <a:spLocks noGrp="1"/>
          </p:cNvSpPr>
          <p:nvPr>
            <p:ph type="subTitle" idx="4"/>
          </p:nvPr>
        </p:nvSpPr>
        <p:spPr>
          <a:xfrm>
            <a:off x="2621600" y="7439850"/>
            <a:ext cx="50370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8"/>
          <p:cNvSpPr txBox="1">
            <a:spLocks noGrp="1"/>
          </p:cNvSpPr>
          <p:nvPr>
            <p:ph type="title" idx="5"/>
          </p:nvPr>
        </p:nvSpPr>
        <p:spPr>
          <a:xfrm>
            <a:off x="11265000" y="3744500"/>
            <a:ext cx="37656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87" name="Google Shape;187;p18"/>
          <p:cNvSpPr txBox="1">
            <a:spLocks noGrp="1"/>
          </p:cNvSpPr>
          <p:nvPr>
            <p:ph type="subTitle" idx="6"/>
          </p:nvPr>
        </p:nvSpPr>
        <p:spPr>
          <a:xfrm>
            <a:off x="10629300" y="4256300"/>
            <a:ext cx="50370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18"/>
          <p:cNvSpPr txBox="1">
            <a:spLocks noGrp="1"/>
          </p:cNvSpPr>
          <p:nvPr>
            <p:ph type="title" idx="7"/>
          </p:nvPr>
        </p:nvSpPr>
        <p:spPr>
          <a:xfrm>
            <a:off x="11265000" y="6928050"/>
            <a:ext cx="37656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solidFill>
                  <a:schemeClr val="accent5"/>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189" name="Google Shape;189;p18"/>
          <p:cNvSpPr txBox="1">
            <a:spLocks noGrp="1"/>
          </p:cNvSpPr>
          <p:nvPr>
            <p:ph type="subTitle" idx="8"/>
          </p:nvPr>
        </p:nvSpPr>
        <p:spPr>
          <a:xfrm>
            <a:off x="10629300" y="7439850"/>
            <a:ext cx="50370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18"/>
          <p:cNvSpPr/>
          <p:nvPr/>
        </p:nvSpPr>
        <p:spPr>
          <a:xfrm>
            <a:off x="494811" y="19551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91" name="Google Shape;191;p18"/>
          <p:cNvSpPr/>
          <p:nvPr/>
        </p:nvSpPr>
        <p:spPr>
          <a:xfrm>
            <a:off x="10195511" y="2235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92" name="Google Shape;192;p18"/>
          <p:cNvSpPr/>
          <p:nvPr/>
        </p:nvSpPr>
        <p:spPr>
          <a:xfrm>
            <a:off x="813669" y="53446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93" name="Google Shape;193;p18"/>
          <p:cNvSpPr/>
          <p:nvPr/>
        </p:nvSpPr>
        <p:spPr>
          <a:xfrm>
            <a:off x="11390877" y="96923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94" name="Google Shape;194;p18"/>
          <p:cNvSpPr/>
          <p:nvPr/>
        </p:nvSpPr>
        <p:spPr>
          <a:xfrm>
            <a:off x="17596509" y="64570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95" name="Google Shape;195;p18"/>
          <p:cNvSpPr/>
          <p:nvPr/>
        </p:nvSpPr>
        <p:spPr>
          <a:xfrm>
            <a:off x="17063185" y="3141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96" name="Google Shape;196;p18"/>
          <p:cNvSpPr/>
          <p:nvPr/>
        </p:nvSpPr>
        <p:spPr>
          <a:xfrm>
            <a:off x="15790285" y="9234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197" name="Google Shape;197;p18"/>
          <p:cNvSpPr/>
          <p:nvPr/>
        </p:nvSpPr>
        <p:spPr>
          <a:xfrm>
            <a:off x="4597027" y="9234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41359512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8"/>
        <p:cNvGrpSpPr/>
        <p:nvPr/>
      </p:nvGrpSpPr>
      <p:grpSpPr>
        <a:xfrm>
          <a:off x="0" y="0"/>
          <a:ext cx="0" cy="0"/>
          <a:chOff x="0" y="0"/>
          <a:chExt cx="0" cy="0"/>
        </a:xfrm>
      </p:grpSpPr>
      <p:sp>
        <p:nvSpPr>
          <p:cNvPr id="199" name="Google Shape;199;p19"/>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00" name="Google Shape;200;p19"/>
          <p:cNvSpPr txBox="1">
            <a:spLocks noGrp="1"/>
          </p:cNvSpPr>
          <p:nvPr>
            <p:ph type="title"/>
          </p:nvPr>
        </p:nvSpPr>
        <p:spPr>
          <a:xfrm>
            <a:off x="1734550" y="3670500"/>
            <a:ext cx="40218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solidFill>
                  <a:schemeClr val="accent5"/>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201" name="Google Shape;201;p19"/>
          <p:cNvSpPr txBox="1">
            <a:spLocks noGrp="1"/>
          </p:cNvSpPr>
          <p:nvPr>
            <p:ph type="subTitle" idx="1"/>
          </p:nvPr>
        </p:nvSpPr>
        <p:spPr>
          <a:xfrm>
            <a:off x="1734550" y="4233950"/>
            <a:ext cx="40218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 name="Google Shape;202;p19"/>
          <p:cNvSpPr txBox="1">
            <a:spLocks noGrp="1"/>
          </p:cNvSpPr>
          <p:nvPr>
            <p:ph type="title" idx="2"/>
          </p:nvPr>
        </p:nvSpPr>
        <p:spPr>
          <a:xfrm>
            <a:off x="7133100" y="3670500"/>
            <a:ext cx="40218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203" name="Google Shape;203;p19"/>
          <p:cNvSpPr txBox="1">
            <a:spLocks noGrp="1"/>
          </p:cNvSpPr>
          <p:nvPr>
            <p:ph type="subTitle" idx="3"/>
          </p:nvPr>
        </p:nvSpPr>
        <p:spPr>
          <a:xfrm>
            <a:off x="7133100" y="4233950"/>
            <a:ext cx="40218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 name="Google Shape;204;p19"/>
          <p:cNvSpPr txBox="1">
            <a:spLocks noGrp="1"/>
          </p:cNvSpPr>
          <p:nvPr>
            <p:ph type="title" idx="4"/>
          </p:nvPr>
        </p:nvSpPr>
        <p:spPr>
          <a:xfrm>
            <a:off x="1734550" y="6537300"/>
            <a:ext cx="40218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205" name="Google Shape;205;p19"/>
          <p:cNvSpPr txBox="1">
            <a:spLocks noGrp="1"/>
          </p:cNvSpPr>
          <p:nvPr>
            <p:ph type="subTitle" idx="5"/>
          </p:nvPr>
        </p:nvSpPr>
        <p:spPr>
          <a:xfrm>
            <a:off x="1734550" y="7100750"/>
            <a:ext cx="40218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19"/>
          <p:cNvSpPr txBox="1">
            <a:spLocks noGrp="1"/>
          </p:cNvSpPr>
          <p:nvPr>
            <p:ph type="title" idx="6"/>
          </p:nvPr>
        </p:nvSpPr>
        <p:spPr>
          <a:xfrm>
            <a:off x="7133100" y="6537300"/>
            <a:ext cx="40218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solidFill>
                  <a:schemeClr val="accent5"/>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207" name="Google Shape;207;p19"/>
          <p:cNvSpPr txBox="1">
            <a:spLocks noGrp="1"/>
          </p:cNvSpPr>
          <p:nvPr>
            <p:ph type="subTitle" idx="7"/>
          </p:nvPr>
        </p:nvSpPr>
        <p:spPr>
          <a:xfrm>
            <a:off x="7133100" y="7100750"/>
            <a:ext cx="40218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 name="Google Shape;208;p19"/>
          <p:cNvSpPr txBox="1">
            <a:spLocks noGrp="1"/>
          </p:cNvSpPr>
          <p:nvPr>
            <p:ph type="title" idx="8"/>
          </p:nvPr>
        </p:nvSpPr>
        <p:spPr>
          <a:xfrm>
            <a:off x="12531650" y="3670500"/>
            <a:ext cx="40218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solidFill>
                  <a:schemeClr val="accent5"/>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209" name="Google Shape;209;p19"/>
          <p:cNvSpPr txBox="1">
            <a:spLocks noGrp="1"/>
          </p:cNvSpPr>
          <p:nvPr>
            <p:ph type="subTitle" idx="9"/>
          </p:nvPr>
        </p:nvSpPr>
        <p:spPr>
          <a:xfrm>
            <a:off x="12531650" y="4233950"/>
            <a:ext cx="40218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19"/>
          <p:cNvSpPr txBox="1">
            <a:spLocks noGrp="1"/>
          </p:cNvSpPr>
          <p:nvPr>
            <p:ph type="title" idx="13"/>
          </p:nvPr>
        </p:nvSpPr>
        <p:spPr>
          <a:xfrm>
            <a:off x="12531650" y="6537300"/>
            <a:ext cx="4021800" cy="51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211" name="Google Shape;211;p19"/>
          <p:cNvSpPr txBox="1">
            <a:spLocks noGrp="1"/>
          </p:cNvSpPr>
          <p:nvPr>
            <p:ph type="subTitle" idx="14"/>
          </p:nvPr>
        </p:nvSpPr>
        <p:spPr>
          <a:xfrm>
            <a:off x="12531650" y="7100750"/>
            <a:ext cx="4021800" cy="9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2" name="Google Shape;212;p19"/>
          <p:cNvSpPr txBox="1">
            <a:spLocks noGrp="1"/>
          </p:cNvSpPr>
          <p:nvPr>
            <p:ph type="title" idx="15"/>
          </p:nvPr>
        </p:nvSpPr>
        <p:spPr>
          <a:xfrm>
            <a:off x="1440000" y="890050"/>
            <a:ext cx="15408000" cy="114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13" name="Google Shape;213;p19"/>
          <p:cNvSpPr/>
          <p:nvPr/>
        </p:nvSpPr>
        <p:spPr>
          <a:xfrm>
            <a:off x="1587111" y="6821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14" name="Google Shape;214;p19"/>
          <p:cNvSpPr/>
          <p:nvPr/>
        </p:nvSpPr>
        <p:spPr>
          <a:xfrm>
            <a:off x="17063195" y="20354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15" name="Google Shape;215;p19"/>
          <p:cNvSpPr/>
          <p:nvPr/>
        </p:nvSpPr>
        <p:spPr>
          <a:xfrm>
            <a:off x="17456011" y="3863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16" name="Google Shape;216;p19"/>
          <p:cNvSpPr/>
          <p:nvPr/>
        </p:nvSpPr>
        <p:spPr>
          <a:xfrm>
            <a:off x="887669" y="6247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17" name="Google Shape;217;p19"/>
          <p:cNvSpPr/>
          <p:nvPr/>
        </p:nvSpPr>
        <p:spPr>
          <a:xfrm>
            <a:off x="393377" y="94284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18" name="Google Shape;218;p19"/>
          <p:cNvSpPr/>
          <p:nvPr/>
        </p:nvSpPr>
        <p:spPr>
          <a:xfrm>
            <a:off x="17063185" y="66353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19" name="Google Shape;219;p19"/>
          <p:cNvSpPr/>
          <p:nvPr/>
        </p:nvSpPr>
        <p:spPr>
          <a:xfrm>
            <a:off x="12891827" y="9217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2066662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20"/>
        <p:cNvGrpSpPr/>
        <p:nvPr/>
      </p:nvGrpSpPr>
      <p:grpSpPr>
        <a:xfrm>
          <a:off x="0" y="0"/>
          <a:ext cx="0" cy="0"/>
          <a:chOff x="0" y="0"/>
          <a:chExt cx="0" cy="0"/>
        </a:xfrm>
      </p:grpSpPr>
      <p:sp>
        <p:nvSpPr>
          <p:cNvPr id="221" name="Google Shape;221;p20"/>
          <p:cNvSpPr/>
          <p:nvPr/>
        </p:nvSpPr>
        <p:spPr>
          <a:xfrm>
            <a:off x="5388300" y="1912250"/>
            <a:ext cx="7511400" cy="62256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22" name="Google Shape;222;p20"/>
          <p:cNvSpPr txBox="1">
            <a:spLocks noGrp="1"/>
          </p:cNvSpPr>
          <p:nvPr>
            <p:ph type="title"/>
          </p:nvPr>
        </p:nvSpPr>
        <p:spPr>
          <a:xfrm>
            <a:off x="6080100" y="4458050"/>
            <a:ext cx="6127800" cy="11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400"/>
            </a:lvl1pPr>
            <a:lvl2pPr lvl="1" algn="ctr" rtl="0">
              <a:spcBef>
                <a:spcPts val="0"/>
              </a:spcBef>
              <a:spcAft>
                <a:spcPts val="0"/>
              </a:spcAft>
              <a:buSzPts val="3600"/>
              <a:buNone/>
              <a:defRPr sz="7200"/>
            </a:lvl2pPr>
            <a:lvl3pPr lvl="2" algn="ctr" rtl="0">
              <a:spcBef>
                <a:spcPts val="0"/>
              </a:spcBef>
              <a:spcAft>
                <a:spcPts val="0"/>
              </a:spcAft>
              <a:buSzPts val="3600"/>
              <a:buNone/>
              <a:defRPr sz="7200"/>
            </a:lvl3pPr>
            <a:lvl4pPr lvl="3" algn="ctr" rtl="0">
              <a:spcBef>
                <a:spcPts val="0"/>
              </a:spcBef>
              <a:spcAft>
                <a:spcPts val="0"/>
              </a:spcAft>
              <a:buSzPts val="3600"/>
              <a:buNone/>
              <a:defRPr sz="7200"/>
            </a:lvl4pPr>
            <a:lvl5pPr lvl="4" algn="ctr" rtl="0">
              <a:spcBef>
                <a:spcPts val="0"/>
              </a:spcBef>
              <a:spcAft>
                <a:spcPts val="0"/>
              </a:spcAft>
              <a:buSzPts val="3600"/>
              <a:buNone/>
              <a:defRPr sz="7200"/>
            </a:lvl5pPr>
            <a:lvl6pPr lvl="5" algn="ctr" rtl="0">
              <a:spcBef>
                <a:spcPts val="0"/>
              </a:spcBef>
              <a:spcAft>
                <a:spcPts val="0"/>
              </a:spcAft>
              <a:buSzPts val="3600"/>
              <a:buNone/>
              <a:defRPr sz="7200"/>
            </a:lvl6pPr>
            <a:lvl7pPr lvl="6" algn="ctr" rtl="0">
              <a:spcBef>
                <a:spcPts val="0"/>
              </a:spcBef>
              <a:spcAft>
                <a:spcPts val="0"/>
              </a:spcAft>
              <a:buSzPts val="3600"/>
              <a:buNone/>
              <a:defRPr sz="7200"/>
            </a:lvl7pPr>
            <a:lvl8pPr lvl="7" algn="ctr" rtl="0">
              <a:spcBef>
                <a:spcPts val="0"/>
              </a:spcBef>
              <a:spcAft>
                <a:spcPts val="0"/>
              </a:spcAft>
              <a:buSzPts val="3600"/>
              <a:buNone/>
              <a:defRPr sz="7200"/>
            </a:lvl8pPr>
            <a:lvl9pPr lvl="8" algn="ctr" rtl="0">
              <a:spcBef>
                <a:spcPts val="0"/>
              </a:spcBef>
              <a:spcAft>
                <a:spcPts val="0"/>
              </a:spcAft>
              <a:buSzPts val="3600"/>
              <a:buNone/>
              <a:defRPr sz="7200"/>
            </a:lvl9pPr>
          </a:lstStyle>
          <a:p>
            <a:endParaRPr/>
          </a:p>
        </p:txBody>
      </p:sp>
      <p:sp>
        <p:nvSpPr>
          <p:cNvPr id="223" name="Google Shape;223;p20"/>
          <p:cNvSpPr txBox="1">
            <a:spLocks noGrp="1"/>
          </p:cNvSpPr>
          <p:nvPr>
            <p:ph type="title" idx="2" hasCustomPrompt="1"/>
          </p:nvPr>
        </p:nvSpPr>
        <p:spPr>
          <a:xfrm>
            <a:off x="7422300" y="2438800"/>
            <a:ext cx="3443400" cy="168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6800">
                <a:solidFill>
                  <a:schemeClr val="accent5"/>
                </a:solidFill>
              </a:defRPr>
            </a:lvl1pPr>
            <a:lvl2pPr lvl="1" algn="ctr" rtl="0">
              <a:spcBef>
                <a:spcPts val="0"/>
              </a:spcBef>
              <a:spcAft>
                <a:spcPts val="0"/>
              </a:spcAft>
              <a:buSzPts val="6000"/>
              <a:buNone/>
              <a:defRPr sz="12000"/>
            </a:lvl2pPr>
            <a:lvl3pPr lvl="2" algn="ctr" rtl="0">
              <a:spcBef>
                <a:spcPts val="0"/>
              </a:spcBef>
              <a:spcAft>
                <a:spcPts val="0"/>
              </a:spcAft>
              <a:buSzPts val="6000"/>
              <a:buNone/>
              <a:defRPr sz="12000"/>
            </a:lvl3pPr>
            <a:lvl4pPr lvl="3" algn="ctr" rtl="0">
              <a:spcBef>
                <a:spcPts val="0"/>
              </a:spcBef>
              <a:spcAft>
                <a:spcPts val="0"/>
              </a:spcAft>
              <a:buSzPts val="6000"/>
              <a:buNone/>
              <a:defRPr sz="12000"/>
            </a:lvl4pPr>
            <a:lvl5pPr lvl="4" algn="ctr" rtl="0">
              <a:spcBef>
                <a:spcPts val="0"/>
              </a:spcBef>
              <a:spcAft>
                <a:spcPts val="0"/>
              </a:spcAft>
              <a:buSzPts val="6000"/>
              <a:buNone/>
              <a:defRPr sz="12000"/>
            </a:lvl5pPr>
            <a:lvl6pPr lvl="5" algn="ctr" rtl="0">
              <a:spcBef>
                <a:spcPts val="0"/>
              </a:spcBef>
              <a:spcAft>
                <a:spcPts val="0"/>
              </a:spcAft>
              <a:buSzPts val="6000"/>
              <a:buNone/>
              <a:defRPr sz="12000"/>
            </a:lvl6pPr>
            <a:lvl7pPr lvl="6" algn="ctr" rtl="0">
              <a:spcBef>
                <a:spcPts val="0"/>
              </a:spcBef>
              <a:spcAft>
                <a:spcPts val="0"/>
              </a:spcAft>
              <a:buSzPts val="6000"/>
              <a:buNone/>
              <a:defRPr sz="12000"/>
            </a:lvl7pPr>
            <a:lvl8pPr lvl="7" algn="ctr" rtl="0">
              <a:spcBef>
                <a:spcPts val="0"/>
              </a:spcBef>
              <a:spcAft>
                <a:spcPts val="0"/>
              </a:spcAft>
              <a:buSzPts val="6000"/>
              <a:buNone/>
              <a:defRPr sz="12000"/>
            </a:lvl8pPr>
            <a:lvl9pPr lvl="8" algn="ctr" rtl="0">
              <a:spcBef>
                <a:spcPts val="0"/>
              </a:spcBef>
              <a:spcAft>
                <a:spcPts val="0"/>
              </a:spcAft>
              <a:buSzPts val="6000"/>
              <a:buNone/>
              <a:defRPr sz="12000"/>
            </a:lvl9pPr>
          </a:lstStyle>
          <a:p>
            <a:r>
              <a:t>xx%</a:t>
            </a:r>
          </a:p>
        </p:txBody>
      </p:sp>
      <p:sp>
        <p:nvSpPr>
          <p:cNvPr id="224" name="Google Shape;224;p20"/>
          <p:cNvSpPr txBox="1">
            <a:spLocks noGrp="1"/>
          </p:cNvSpPr>
          <p:nvPr>
            <p:ph type="subTitle" idx="1"/>
          </p:nvPr>
        </p:nvSpPr>
        <p:spPr>
          <a:xfrm>
            <a:off x="6218100" y="5927700"/>
            <a:ext cx="5851800" cy="142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5" name="Google Shape;225;p20"/>
          <p:cNvSpPr/>
          <p:nvPr/>
        </p:nvSpPr>
        <p:spPr>
          <a:xfrm>
            <a:off x="1028661"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26" name="Google Shape;226;p20"/>
          <p:cNvSpPr/>
          <p:nvPr/>
        </p:nvSpPr>
        <p:spPr>
          <a:xfrm>
            <a:off x="5176669" y="71309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27" name="Google Shape;227;p20"/>
          <p:cNvSpPr/>
          <p:nvPr/>
        </p:nvSpPr>
        <p:spPr>
          <a:xfrm>
            <a:off x="8947577" y="17153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28" name="Google Shape;228;p20"/>
          <p:cNvSpPr/>
          <p:nvPr/>
        </p:nvSpPr>
        <p:spPr>
          <a:xfrm>
            <a:off x="12718509" y="45495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29" name="Google Shape;229;p20"/>
          <p:cNvSpPr/>
          <p:nvPr/>
        </p:nvSpPr>
        <p:spPr>
          <a:xfrm>
            <a:off x="1233785" y="82633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0" name="Google Shape;230;p20"/>
          <p:cNvSpPr/>
          <p:nvPr/>
        </p:nvSpPr>
        <p:spPr>
          <a:xfrm>
            <a:off x="16661387" y="74462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1" name="Google Shape;231;p20"/>
          <p:cNvSpPr/>
          <p:nvPr/>
        </p:nvSpPr>
        <p:spPr>
          <a:xfrm>
            <a:off x="12069911" y="91865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2" name="Google Shape;232;p20"/>
          <p:cNvSpPr/>
          <p:nvPr/>
        </p:nvSpPr>
        <p:spPr>
          <a:xfrm>
            <a:off x="12207885"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3" name="Google Shape;233;p20"/>
          <p:cNvSpPr/>
          <p:nvPr/>
        </p:nvSpPr>
        <p:spPr>
          <a:xfrm>
            <a:off x="4134711" y="18128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4" name="Google Shape;234;p20"/>
          <p:cNvSpPr/>
          <p:nvPr/>
        </p:nvSpPr>
        <p:spPr>
          <a:xfrm>
            <a:off x="6608135" y="95743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5" name="Google Shape;235;p20"/>
          <p:cNvSpPr/>
          <p:nvPr/>
        </p:nvSpPr>
        <p:spPr>
          <a:xfrm>
            <a:off x="17395959" y="51241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23252728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36"/>
        <p:cNvGrpSpPr/>
        <p:nvPr/>
      </p:nvGrpSpPr>
      <p:grpSpPr>
        <a:xfrm>
          <a:off x="0" y="0"/>
          <a:ext cx="0" cy="0"/>
          <a:chOff x="0" y="0"/>
          <a:chExt cx="0" cy="0"/>
        </a:xfrm>
      </p:grpSpPr>
      <p:sp>
        <p:nvSpPr>
          <p:cNvPr id="237" name="Google Shape;237;p21"/>
          <p:cNvSpPr/>
          <p:nvPr/>
        </p:nvSpPr>
        <p:spPr>
          <a:xfrm>
            <a:off x="9748200" y="1912250"/>
            <a:ext cx="7511400" cy="62256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38" name="Google Shape;238;p21"/>
          <p:cNvSpPr txBox="1">
            <a:spLocks noGrp="1"/>
          </p:cNvSpPr>
          <p:nvPr>
            <p:ph type="title"/>
          </p:nvPr>
        </p:nvSpPr>
        <p:spPr>
          <a:xfrm>
            <a:off x="10093400" y="4458050"/>
            <a:ext cx="6764400" cy="113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7600"/>
            </a:lvl1pPr>
            <a:lvl2pPr lvl="1" algn="ctr" rtl="0">
              <a:spcBef>
                <a:spcPts val="0"/>
              </a:spcBef>
              <a:spcAft>
                <a:spcPts val="0"/>
              </a:spcAft>
              <a:buSzPts val="3600"/>
              <a:buNone/>
              <a:defRPr sz="7200"/>
            </a:lvl2pPr>
            <a:lvl3pPr lvl="2" algn="ctr" rtl="0">
              <a:spcBef>
                <a:spcPts val="0"/>
              </a:spcBef>
              <a:spcAft>
                <a:spcPts val="0"/>
              </a:spcAft>
              <a:buSzPts val="3600"/>
              <a:buNone/>
              <a:defRPr sz="7200"/>
            </a:lvl3pPr>
            <a:lvl4pPr lvl="3" algn="ctr" rtl="0">
              <a:spcBef>
                <a:spcPts val="0"/>
              </a:spcBef>
              <a:spcAft>
                <a:spcPts val="0"/>
              </a:spcAft>
              <a:buSzPts val="3600"/>
              <a:buNone/>
              <a:defRPr sz="7200"/>
            </a:lvl4pPr>
            <a:lvl5pPr lvl="4" algn="ctr" rtl="0">
              <a:spcBef>
                <a:spcPts val="0"/>
              </a:spcBef>
              <a:spcAft>
                <a:spcPts val="0"/>
              </a:spcAft>
              <a:buSzPts val="3600"/>
              <a:buNone/>
              <a:defRPr sz="7200"/>
            </a:lvl5pPr>
            <a:lvl6pPr lvl="5" algn="ctr" rtl="0">
              <a:spcBef>
                <a:spcPts val="0"/>
              </a:spcBef>
              <a:spcAft>
                <a:spcPts val="0"/>
              </a:spcAft>
              <a:buSzPts val="3600"/>
              <a:buNone/>
              <a:defRPr sz="7200"/>
            </a:lvl6pPr>
            <a:lvl7pPr lvl="6" algn="ctr" rtl="0">
              <a:spcBef>
                <a:spcPts val="0"/>
              </a:spcBef>
              <a:spcAft>
                <a:spcPts val="0"/>
              </a:spcAft>
              <a:buSzPts val="3600"/>
              <a:buNone/>
              <a:defRPr sz="7200"/>
            </a:lvl7pPr>
            <a:lvl8pPr lvl="7" algn="ctr" rtl="0">
              <a:spcBef>
                <a:spcPts val="0"/>
              </a:spcBef>
              <a:spcAft>
                <a:spcPts val="0"/>
              </a:spcAft>
              <a:buSzPts val="3600"/>
              <a:buNone/>
              <a:defRPr sz="7200"/>
            </a:lvl8pPr>
            <a:lvl9pPr lvl="8" algn="ctr" rtl="0">
              <a:spcBef>
                <a:spcPts val="0"/>
              </a:spcBef>
              <a:spcAft>
                <a:spcPts val="0"/>
              </a:spcAft>
              <a:buSzPts val="3600"/>
              <a:buNone/>
              <a:defRPr sz="7200"/>
            </a:lvl9pPr>
          </a:lstStyle>
          <a:p>
            <a:endParaRPr/>
          </a:p>
        </p:txBody>
      </p:sp>
      <p:sp>
        <p:nvSpPr>
          <p:cNvPr id="239" name="Google Shape;239;p21"/>
          <p:cNvSpPr txBox="1">
            <a:spLocks noGrp="1"/>
          </p:cNvSpPr>
          <p:nvPr>
            <p:ph type="title" idx="2" hasCustomPrompt="1"/>
          </p:nvPr>
        </p:nvSpPr>
        <p:spPr>
          <a:xfrm>
            <a:off x="13414400" y="2438800"/>
            <a:ext cx="3443400" cy="168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6800">
                <a:solidFill>
                  <a:schemeClr val="accent5"/>
                </a:solidFill>
              </a:defRPr>
            </a:lvl1pPr>
            <a:lvl2pPr lvl="1" algn="ctr" rtl="0">
              <a:spcBef>
                <a:spcPts val="0"/>
              </a:spcBef>
              <a:spcAft>
                <a:spcPts val="0"/>
              </a:spcAft>
              <a:buSzPts val="6000"/>
              <a:buNone/>
              <a:defRPr sz="12000"/>
            </a:lvl2pPr>
            <a:lvl3pPr lvl="2" algn="ctr" rtl="0">
              <a:spcBef>
                <a:spcPts val="0"/>
              </a:spcBef>
              <a:spcAft>
                <a:spcPts val="0"/>
              </a:spcAft>
              <a:buSzPts val="6000"/>
              <a:buNone/>
              <a:defRPr sz="12000"/>
            </a:lvl3pPr>
            <a:lvl4pPr lvl="3" algn="ctr" rtl="0">
              <a:spcBef>
                <a:spcPts val="0"/>
              </a:spcBef>
              <a:spcAft>
                <a:spcPts val="0"/>
              </a:spcAft>
              <a:buSzPts val="6000"/>
              <a:buNone/>
              <a:defRPr sz="12000"/>
            </a:lvl4pPr>
            <a:lvl5pPr lvl="4" algn="ctr" rtl="0">
              <a:spcBef>
                <a:spcPts val="0"/>
              </a:spcBef>
              <a:spcAft>
                <a:spcPts val="0"/>
              </a:spcAft>
              <a:buSzPts val="6000"/>
              <a:buNone/>
              <a:defRPr sz="12000"/>
            </a:lvl5pPr>
            <a:lvl6pPr lvl="5" algn="ctr" rtl="0">
              <a:spcBef>
                <a:spcPts val="0"/>
              </a:spcBef>
              <a:spcAft>
                <a:spcPts val="0"/>
              </a:spcAft>
              <a:buSzPts val="6000"/>
              <a:buNone/>
              <a:defRPr sz="12000"/>
            </a:lvl6pPr>
            <a:lvl7pPr lvl="6" algn="ctr" rtl="0">
              <a:spcBef>
                <a:spcPts val="0"/>
              </a:spcBef>
              <a:spcAft>
                <a:spcPts val="0"/>
              </a:spcAft>
              <a:buSzPts val="6000"/>
              <a:buNone/>
              <a:defRPr sz="12000"/>
            </a:lvl7pPr>
            <a:lvl8pPr lvl="7" algn="ctr" rtl="0">
              <a:spcBef>
                <a:spcPts val="0"/>
              </a:spcBef>
              <a:spcAft>
                <a:spcPts val="0"/>
              </a:spcAft>
              <a:buSzPts val="6000"/>
              <a:buNone/>
              <a:defRPr sz="12000"/>
            </a:lvl8pPr>
            <a:lvl9pPr lvl="8" algn="ctr" rtl="0">
              <a:spcBef>
                <a:spcPts val="0"/>
              </a:spcBef>
              <a:spcAft>
                <a:spcPts val="0"/>
              </a:spcAft>
              <a:buSzPts val="6000"/>
              <a:buNone/>
              <a:defRPr sz="12000"/>
            </a:lvl9pPr>
          </a:lstStyle>
          <a:p>
            <a:r>
              <a:t>xx%</a:t>
            </a:r>
          </a:p>
        </p:txBody>
      </p:sp>
      <p:sp>
        <p:nvSpPr>
          <p:cNvPr id="240" name="Google Shape;240;p21"/>
          <p:cNvSpPr txBox="1">
            <a:spLocks noGrp="1"/>
          </p:cNvSpPr>
          <p:nvPr>
            <p:ph type="subTitle" idx="1"/>
          </p:nvPr>
        </p:nvSpPr>
        <p:spPr>
          <a:xfrm>
            <a:off x="11006000" y="5927700"/>
            <a:ext cx="5851800" cy="1426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3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1" name="Google Shape;241;p21"/>
          <p:cNvSpPr/>
          <p:nvPr/>
        </p:nvSpPr>
        <p:spPr>
          <a:xfrm>
            <a:off x="10167011" y="17307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2" name="Google Shape;242;p21"/>
          <p:cNvSpPr/>
          <p:nvPr/>
        </p:nvSpPr>
        <p:spPr>
          <a:xfrm>
            <a:off x="17063195" y="17307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3" name="Google Shape;243;p21"/>
          <p:cNvSpPr/>
          <p:nvPr/>
        </p:nvSpPr>
        <p:spPr>
          <a:xfrm>
            <a:off x="17063185" y="78739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4" name="Google Shape;244;p21"/>
          <p:cNvSpPr/>
          <p:nvPr/>
        </p:nvSpPr>
        <p:spPr>
          <a:xfrm>
            <a:off x="9535485" y="48311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5" name="Google Shape;245;p21"/>
          <p:cNvSpPr/>
          <p:nvPr/>
        </p:nvSpPr>
        <p:spPr>
          <a:xfrm>
            <a:off x="12653651" y="79611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6" name="Google Shape;246;p21"/>
          <p:cNvSpPr/>
          <p:nvPr/>
        </p:nvSpPr>
        <p:spPr>
          <a:xfrm>
            <a:off x="4317861" y="93683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7" name="Google Shape;247;p21"/>
          <p:cNvSpPr/>
          <p:nvPr/>
        </p:nvSpPr>
        <p:spPr>
          <a:xfrm>
            <a:off x="15654411" y="93683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48" name="Google Shape;248;p21"/>
          <p:cNvSpPr/>
          <p:nvPr/>
        </p:nvSpPr>
        <p:spPr>
          <a:xfrm>
            <a:off x="1233777" y="8761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5506819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49"/>
        <p:cNvGrpSpPr/>
        <p:nvPr/>
      </p:nvGrpSpPr>
      <p:grpSpPr>
        <a:xfrm>
          <a:off x="0" y="0"/>
          <a:ext cx="0" cy="0"/>
          <a:chOff x="0" y="0"/>
          <a:chExt cx="0" cy="0"/>
        </a:xfrm>
      </p:grpSpPr>
      <p:sp>
        <p:nvSpPr>
          <p:cNvPr id="250" name="Google Shape;250;p22"/>
          <p:cNvSpPr/>
          <p:nvPr/>
        </p:nvSpPr>
        <p:spPr>
          <a:xfrm>
            <a:off x="9487800" y="870900"/>
            <a:ext cx="77718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51" name="Google Shape;251;p22"/>
          <p:cNvSpPr txBox="1">
            <a:spLocks noGrp="1"/>
          </p:cNvSpPr>
          <p:nvPr>
            <p:ph type="title"/>
          </p:nvPr>
        </p:nvSpPr>
        <p:spPr>
          <a:xfrm>
            <a:off x="9619400" y="2333500"/>
            <a:ext cx="7238400" cy="2742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52" name="Google Shape;252;p22"/>
          <p:cNvSpPr/>
          <p:nvPr/>
        </p:nvSpPr>
        <p:spPr>
          <a:xfrm>
            <a:off x="17063177" y="36320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53" name="Google Shape;253;p22"/>
          <p:cNvSpPr/>
          <p:nvPr/>
        </p:nvSpPr>
        <p:spPr>
          <a:xfrm>
            <a:off x="8786511" y="94000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54" name="Google Shape;254;p22"/>
          <p:cNvSpPr/>
          <p:nvPr/>
        </p:nvSpPr>
        <p:spPr>
          <a:xfrm>
            <a:off x="17063187" y="79124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55" name="Google Shape;255;p22"/>
          <p:cNvSpPr txBox="1">
            <a:spLocks noGrp="1"/>
          </p:cNvSpPr>
          <p:nvPr>
            <p:ph type="subTitle" idx="1"/>
          </p:nvPr>
        </p:nvSpPr>
        <p:spPr>
          <a:xfrm>
            <a:off x="10213400" y="5335200"/>
            <a:ext cx="6644400" cy="2658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3600"/>
            </a:lvl1pPr>
            <a:lvl2pPr lvl="1" algn="ctr" rtl="0">
              <a:lnSpc>
                <a:spcPct val="100000"/>
              </a:lnSpc>
              <a:spcBef>
                <a:spcPts val="320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Tree>
    <p:extLst>
      <p:ext uri="{BB962C8B-B14F-4D97-AF65-F5344CB8AC3E}">
        <p14:creationId xmlns:p14="http://schemas.microsoft.com/office/powerpoint/2010/main" val="400376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56"/>
        <p:cNvGrpSpPr/>
        <p:nvPr/>
      </p:nvGrpSpPr>
      <p:grpSpPr>
        <a:xfrm>
          <a:off x="0" y="0"/>
          <a:ext cx="0" cy="0"/>
          <a:chOff x="0" y="0"/>
          <a:chExt cx="0" cy="0"/>
        </a:xfrm>
      </p:grpSpPr>
      <p:sp>
        <p:nvSpPr>
          <p:cNvPr id="257" name="Google Shape;257;p23"/>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58" name="Google Shape;258;p23"/>
          <p:cNvSpPr txBox="1">
            <a:spLocks noGrp="1"/>
          </p:cNvSpPr>
          <p:nvPr>
            <p:ph type="title" hasCustomPrompt="1"/>
          </p:nvPr>
        </p:nvSpPr>
        <p:spPr>
          <a:xfrm>
            <a:off x="4020600" y="1869600"/>
            <a:ext cx="10246800" cy="111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11400">
                <a:solidFill>
                  <a:schemeClr val="accent5"/>
                </a:solidFill>
              </a:defRPr>
            </a:lvl1pPr>
            <a:lvl2pPr lvl="1" algn="ctr" rtl="0">
              <a:spcBef>
                <a:spcPts val="0"/>
              </a:spcBef>
              <a:spcAft>
                <a:spcPts val="0"/>
              </a:spcAft>
              <a:buSzPts val="6200"/>
              <a:buNone/>
              <a:defRPr sz="12400"/>
            </a:lvl2pPr>
            <a:lvl3pPr lvl="2" algn="ctr" rtl="0">
              <a:spcBef>
                <a:spcPts val="0"/>
              </a:spcBef>
              <a:spcAft>
                <a:spcPts val="0"/>
              </a:spcAft>
              <a:buSzPts val="6200"/>
              <a:buNone/>
              <a:defRPr sz="12400"/>
            </a:lvl3pPr>
            <a:lvl4pPr lvl="3" algn="ctr" rtl="0">
              <a:spcBef>
                <a:spcPts val="0"/>
              </a:spcBef>
              <a:spcAft>
                <a:spcPts val="0"/>
              </a:spcAft>
              <a:buSzPts val="6200"/>
              <a:buNone/>
              <a:defRPr sz="12400"/>
            </a:lvl4pPr>
            <a:lvl5pPr lvl="4" algn="ctr" rtl="0">
              <a:spcBef>
                <a:spcPts val="0"/>
              </a:spcBef>
              <a:spcAft>
                <a:spcPts val="0"/>
              </a:spcAft>
              <a:buSzPts val="6200"/>
              <a:buNone/>
              <a:defRPr sz="12400"/>
            </a:lvl5pPr>
            <a:lvl6pPr lvl="5" algn="ctr" rtl="0">
              <a:spcBef>
                <a:spcPts val="0"/>
              </a:spcBef>
              <a:spcAft>
                <a:spcPts val="0"/>
              </a:spcAft>
              <a:buSzPts val="6200"/>
              <a:buNone/>
              <a:defRPr sz="12400"/>
            </a:lvl6pPr>
            <a:lvl7pPr lvl="6" algn="ctr" rtl="0">
              <a:spcBef>
                <a:spcPts val="0"/>
              </a:spcBef>
              <a:spcAft>
                <a:spcPts val="0"/>
              </a:spcAft>
              <a:buSzPts val="6200"/>
              <a:buNone/>
              <a:defRPr sz="12400"/>
            </a:lvl7pPr>
            <a:lvl8pPr lvl="7" algn="ctr" rtl="0">
              <a:spcBef>
                <a:spcPts val="0"/>
              </a:spcBef>
              <a:spcAft>
                <a:spcPts val="0"/>
              </a:spcAft>
              <a:buSzPts val="6200"/>
              <a:buNone/>
              <a:defRPr sz="12400"/>
            </a:lvl8pPr>
            <a:lvl9pPr lvl="8" algn="ctr" rtl="0">
              <a:spcBef>
                <a:spcPts val="0"/>
              </a:spcBef>
              <a:spcAft>
                <a:spcPts val="0"/>
              </a:spcAft>
              <a:buSzPts val="6200"/>
              <a:buNone/>
              <a:defRPr sz="12400"/>
            </a:lvl9pPr>
          </a:lstStyle>
          <a:p>
            <a:r>
              <a:t>xx%</a:t>
            </a:r>
          </a:p>
        </p:txBody>
      </p:sp>
      <p:sp>
        <p:nvSpPr>
          <p:cNvPr id="259" name="Google Shape;259;p23"/>
          <p:cNvSpPr txBox="1">
            <a:spLocks noGrp="1"/>
          </p:cNvSpPr>
          <p:nvPr>
            <p:ph type="subTitle" idx="1"/>
          </p:nvPr>
        </p:nvSpPr>
        <p:spPr>
          <a:xfrm>
            <a:off x="4020600" y="2976846"/>
            <a:ext cx="102468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0" name="Google Shape;260;p23"/>
          <p:cNvSpPr txBox="1">
            <a:spLocks noGrp="1"/>
          </p:cNvSpPr>
          <p:nvPr>
            <p:ph type="title" idx="2" hasCustomPrompt="1"/>
          </p:nvPr>
        </p:nvSpPr>
        <p:spPr>
          <a:xfrm>
            <a:off x="4020600" y="4324664"/>
            <a:ext cx="10246800" cy="111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11400"/>
            </a:lvl1pPr>
            <a:lvl2pPr lvl="1" algn="ctr" rtl="0">
              <a:spcBef>
                <a:spcPts val="0"/>
              </a:spcBef>
              <a:spcAft>
                <a:spcPts val="0"/>
              </a:spcAft>
              <a:buSzPts val="6200"/>
              <a:buNone/>
              <a:defRPr sz="12400"/>
            </a:lvl2pPr>
            <a:lvl3pPr lvl="2" algn="ctr" rtl="0">
              <a:spcBef>
                <a:spcPts val="0"/>
              </a:spcBef>
              <a:spcAft>
                <a:spcPts val="0"/>
              </a:spcAft>
              <a:buSzPts val="6200"/>
              <a:buNone/>
              <a:defRPr sz="12400"/>
            </a:lvl3pPr>
            <a:lvl4pPr lvl="3" algn="ctr" rtl="0">
              <a:spcBef>
                <a:spcPts val="0"/>
              </a:spcBef>
              <a:spcAft>
                <a:spcPts val="0"/>
              </a:spcAft>
              <a:buSzPts val="6200"/>
              <a:buNone/>
              <a:defRPr sz="12400"/>
            </a:lvl4pPr>
            <a:lvl5pPr lvl="4" algn="ctr" rtl="0">
              <a:spcBef>
                <a:spcPts val="0"/>
              </a:spcBef>
              <a:spcAft>
                <a:spcPts val="0"/>
              </a:spcAft>
              <a:buSzPts val="6200"/>
              <a:buNone/>
              <a:defRPr sz="12400"/>
            </a:lvl5pPr>
            <a:lvl6pPr lvl="5" algn="ctr" rtl="0">
              <a:spcBef>
                <a:spcPts val="0"/>
              </a:spcBef>
              <a:spcAft>
                <a:spcPts val="0"/>
              </a:spcAft>
              <a:buSzPts val="6200"/>
              <a:buNone/>
              <a:defRPr sz="12400"/>
            </a:lvl6pPr>
            <a:lvl7pPr lvl="6" algn="ctr" rtl="0">
              <a:spcBef>
                <a:spcPts val="0"/>
              </a:spcBef>
              <a:spcAft>
                <a:spcPts val="0"/>
              </a:spcAft>
              <a:buSzPts val="6200"/>
              <a:buNone/>
              <a:defRPr sz="12400"/>
            </a:lvl7pPr>
            <a:lvl8pPr lvl="7" algn="ctr" rtl="0">
              <a:spcBef>
                <a:spcPts val="0"/>
              </a:spcBef>
              <a:spcAft>
                <a:spcPts val="0"/>
              </a:spcAft>
              <a:buSzPts val="6200"/>
              <a:buNone/>
              <a:defRPr sz="12400"/>
            </a:lvl8pPr>
            <a:lvl9pPr lvl="8" algn="ctr" rtl="0">
              <a:spcBef>
                <a:spcPts val="0"/>
              </a:spcBef>
              <a:spcAft>
                <a:spcPts val="0"/>
              </a:spcAft>
              <a:buSzPts val="6200"/>
              <a:buNone/>
              <a:defRPr sz="12400"/>
            </a:lvl9pPr>
          </a:lstStyle>
          <a:p>
            <a:r>
              <a:t>xx%</a:t>
            </a:r>
          </a:p>
        </p:txBody>
      </p:sp>
      <p:sp>
        <p:nvSpPr>
          <p:cNvPr id="261" name="Google Shape;261;p23"/>
          <p:cNvSpPr txBox="1">
            <a:spLocks noGrp="1"/>
          </p:cNvSpPr>
          <p:nvPr>
            <p:ph type="subTitle" idx="3"/>
          </p:nvPr>
        </p:nvSpPr>
        <p:spPr>
          <a:xfrm>
            <a:off x="4020600" y="5431910"/>
            <a:ext cx="102468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2" name="Google Shape;262;p23"/>
          <p:cNvSpPr txBox="1">
            <a:spLocks noGrp="1"/>
          </p:cNvSpPr>
          <p:nvPr>
            <p:ph type="title" idx="4" hasCustomPrompt="1"/>
          </p:nvPr>
        </p:nvSpPr>
        <p:spPr>
          <a:xfrm>
            <a:off x="4020600" y="6779754"/>
            <a:ext cx="10246800" cy="111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11400">
                <a:solidFill>
                  <a:schemeClr val="accent5"/>
                </a:solidFill>
              </a:defRPr>
            </a:lvl1pPr>
            <a:lvl2pPr lvl="1" algn="ctr" rtl="0">
              <a:spcBef>
                <a:spcPts val="0"/>
              </a:spcBef>
              <a:spcAft>
                <a:spcPts val="0"/>
              </a:spcAft>
              <a:buSzPts val="6200"/>
              <a:buNone/>
              <a:defRPr sz="12400"/>
            </a:lvl2pPr>
            <a:lvl3pPr lvl="2" algn="ctr" rtl="0">
              <a:spcBef>
                <a:spcPts val="0"/>
              </a:spcBef>
              <a:spcAft>
                <a:spcPts val="0"/>
              </a:spcAft>
              <a:buSzPts val="6200"/>
              <a:buNone/>
              <a:defRPr sz="12400"/>
            </a:lvl3pPr>
            <a:lvl4pPr lvl="3" algn="ctr" rtl="0">
              <a:spcBef>
                <a:spcPts val="0"/>
              </a:spcBef>
              <a:spcAft>
                <a:spcPts val="0"/>
              </a:spcAft>
              <a:buSzPts val="6200"/>
              <a:buNone/>
              <a:defRPr sz="12400"/>
            </a:lvl4pPr>
            <a:lvl5pPr lvl="4" algn="ctr" rtl="0">
              <a:spcBef>
                <a:spcPts val="0"/>
              </a:spcBef>
              <a:spcAft>
                <a:spcPts val="0"/>
              </a:spcAft>
              <a:buSzPts val="6200"/>
              <a:buNone/>
              <a:defRPr sz="12400"/>
            </a:lvl5pPr>
            <a:lvl6pPr lvl="5" algn="ctr" rtl="0">
              <a:spcBef>
                <a:spcPts val="0"/>
              </a:spcBef>
              <a:spcAft>
                <a:spcPts val="0"/>
              </a:spcAft>
              <a:buSzPts val="6200"/>
              <a:buNone/>
              <a:defRPr sz="12400"/>
            </a:lvl6pPr>
            <a:lvl7pPr lvl="6" algn="ctr" rtl="0">
              <a:spcBef>
                <a:spcPts val="0"/>
              </a:spcBef>
              <a:spcAft>
                <a:spcPts val="0"/>
              </a:spcAft>
              <a:buSzPts val="6200"/>
              <a:buNone/>
              <a:defRPr sz="12400"/>
            </a:lvl7pPr>
            <a:lvl8pPr lvl="7" algn="ctr" rtl="0">
              <a:spcBef>
                <a:spcPts val="0"/>
              </a:spcBef>
              <a:spcAft>
                <a:spcPts val="0"/>
              </a:spcAft>
              <a:buSzPts val="6200"/>
              <a:buNone/>
              <a:defRPr sz="12400"/>
            </a:lvl8pPr>
            <a:lvl9pPr lvl="8" algn="ctr" rtl="0">
              <a:spcBef>
                <a:spcPts val="0"/>
              </a:spcBef>
              <a:spcAft>
                <a:spcPts val="0"/>
              </a:spcAft>
              <a:buSzPts val="6200"/>
              <a:buNone/>
              <a:defRPr sz="12400"/>
            </a:lvl9pPr>
          </a:lstStyle>
          <a:p>
            <a:r>
              <a:t>xx%</a:t>
            </a:r>
          </a:p>
        </p:txBody>
      </p:sp>
      <p:sp>
        <p:nvSpPr>
          <p:cNvPr id="263" name="Google Shape;263;p23"/>
          <p:cNvSpPr txBox="1">
            <a:spLocks noGrp="1"/>
          </p:cNvSpPr>
          <p:nvPr>
            <p:ph type="subTitle" idx="5"/>
          </p:nvPr>
        </p:nvSpPr>
        <p:spPr>
          <a:xfrm>
            <a:off x="4020600" y="7887000"/>
            <a:ext cx="10246800" cy="5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 name="Google Shape;264;p23"/>
          <p:cNvSpPr/>
          <p:nvPr/>
        </p:nvSpPr>
        <p:spPr>
          <a:xfrm>
            <a:off x="17063187"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65" name="Google Shape;265;p23"/>
          <p:cNvSpPr/>
          <p:nvPr/>
        </p:nvSpPr>
        <p:spPr>
          <a:xfrm>
            <a:off x="3319609"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66" name="Google Shape;266;p23"/>
          <p:cNvSpPr/>
          <p:nvPr/>
        </p:nvSpPr>
        <p:spPr>
          <a:xfrm>
            <a:off x="832235" y="87112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67" name="Google Shape;267;p23"/>
          <p:cNvSpPr/>
          <p:nvPr/>
        </p:nvSpPr>
        <p:spPr>
          <a:xfrm>
            <a:off x="14154261" y="9234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24364827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268"/>
        <p:cNvGrpSpPr/>
        <p:nvPr/>
      </p:nvGrpSpPr>
      <p:grpSpPr>
        <a:xfrm>
          <a:off x="0" y="0"/>
          <a:ext cx="0" cy="0"/>
          <a:chOff x="0" y="0"/>
          <a:chExt cx="0" cy="0"/>
        </a:xfrm>
      </p:grpSpPr>
      <p:sp>
        <p:nvSpPr>
          <p:cNvPr id="269" name="Google Shape;269;p24"/>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70" name="Google Shape;270;p24"/>
          <p:cNvSpPr txBox="1">
            <a:spLocks noGrp="1"/>
          </p:cNvSpPr>
          <p:nvPr>
            <p:ph type="subTitle" idx="1"/>
          </p:nvPr>
        </p:nvSpPr>
        <p:spPr>
          <a:xfrm>
            <a:off x="1440000" y="3151200"/>
            <a:ext cx="7263000" cy="53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Char char="▨"/>
              <a:defRPr sz="32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271" name="Google Shape;271;p24"/>
          <p:cNvSpPr txBox="1">
            <a:spLocks noGrp="1"/>
          </p:cNvSpPr>
          <p:nvPr>
            <p:ph type="title"/>
          </p:nvPr>
        </p:nvSpPr>
        <p:spPr>
          <a:xfrm>
            <a:off x="1440000" y="890050"/>
            <a:ext cx="15408000" cy="11454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72" name="Google Shape;272;p24"/>
          <p:cNvSpPr txBox="1">
            <a:spLocks noGrp="1"/>
          </p:cNvSpPr>
          <p:nvPr>
            <p:ph type="subTitle" idx="2"/>
          </p:nvPr>
        </p:nvSpPr>
        <p:spPr>
          <a:xfrm>
            <a:off x="9323300" y="3151200"/>
            <a:ext cx="7263000" cy="53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5"/>
              </a:buClr>
              <a:buSzPts val="1400"/>
              <a:buChar char="▨"/>
              <a:defRPr sz="3200"/>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273" name="Google Shape;273;p24"/>
          <p:cNvSpPr/>
          <p:nvPr/>
        </p:nvSpPr>
        <p:spPr>
          <a:xfrm>
            <a:off x="15855661" y="6821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74" name="Google Shape;274;p24"/>
          <p:cNvSpPr/>
          <p:nvPr/>
        </p:nvSpPr>
        <p:spPr>
          <a:xfrm>
            <a:off x="240245" y="86809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75" name="Google Shape;275;p24"/>
          <p:cNvSpPr/>
          <p:nvPr/>
        </p:nvSpPr>
        <p:spPr>
          <a:xfrm>
            <a:off x="887669" y="6247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76" name="Google Shape;276;p24"/>
          <p:cNvSpPr/>
          <p:nvPr/>
        </p:nvSpPr>
        <p:spPr>
          <a:xfrm>
            <a:off x="8075377" y="96223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77" name="Google Shape;277;p24"/>
          <p:cNvSpPr/>
          <p:nvPr/>
        </p:nvSpPr>
        <p:spPr>
          <a:xfrm>
            <a:off x="17596509" y="57909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78" name="Google Shape;278;p24"/>
          <p:cNvSpPr/>
          <p:nvPr/>
        </p:nvSpPr>
        <p:spPr>
          <a:xfrm>
            <a:off x="17063185" y="22534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79" name="Google Shape;279;p24"/>
          <p:cNvSpPr/>
          <p:nvPr/>
        </p:nvSpPr>
        <p:spPr>
          <a:xfrm>
            <a:off x="2554427" y="9234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80" name="Google Shape;280;p24"/>
          <p:cNvSpPr/>
          <p:nvPr/>
        </p:nvSpPr>
        <p:spPr>
          <a:xfrm>
            <a:off x="358635" y="26412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81" name="Google Shape;281;p24"/>
          <p:cNvSpPr/>
          <p:nvPr/>
        </p:nvSpPr>
        <p:spPr>
          <a:xfrm>
            <a:off x="10906011" y="2087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82" name="Google Shape;282;p24"/>
          <p:cNvSpPr txBox="1">
            <a:spLocks noGrp="1"/>
          </p:cNvSpPr>
          <p:nvPr>
            <p:ph type="title" idx="3"/>
          </p:nvPr>
        </p:nvSpPr>
        <p:spPr>
          <a:xfrm>
            <a:off x="1440000" y="2541150"/>
            <a:ext cx="4021800" cy="511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800">
                <a:solidFill>
                  <a:schemeClr val="accent5"/>
                </a:solidFill>
              </a:defRPr>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
        <p:nvSpPr>
          <p:cNvPr id="283" name="Google Shape;283;p24"/>
          <p:cNvSpPr txBox="1">
            <a:spLocks noGrp="1"/>
          </p:cNvSpPr>
          <p:nvPr>
            <p:ph type="title" idx="4"/>
          </p:nvPr>
        </p:nvSpPr>
        <p:spPr>
          <a:xfrm>
            <a:off x="9323300" y="2541150"/>
            <a:ext cx="4021800" cy="511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800"/>
            </a:lvl1pPr>
            <a:lvl2pPr lvl="1" algn="ctr" rtl="0">
              <a:spcBef>
                <a:spcPts val="0"/>
              </a:spcBef>
              <a:spcAft>
                <a:spcPts val="0"/>
              </a:spcAft>
              <a:buSzPts val="2500"/>
              <a:buNone/>
              <a:defRPr sz="5000"/>
            </a:lvl2pPr>
            <a:lvl3pPr lvl="2" algn="ctr" rtl="0">
              <a:spcBef>
                <a:spcPts val="0"/>
              </a:spcBef>
              <a:spcAft>
                <a:spcPts val="0"/>
              </a:spcAft>
              <a:buSzPts val="2500"/>
              <a:buNone/>
              <a:defRPr sz="5000"/>
            </a:lvl3pPr>
            <a:lvl4pPr lvl="3" algn="ctr" rtl="0">
              <a:spcBef>
                <a:spcPts val="0"/>
              </a:spcBef>
              <a:spcAft>
                <a:spcPts val="0"/>
              </a:spcAft>
              <a:buSzPts val="2500"/>
              <a:buNone/>
              <a:defRPr sz="5000"/>
            </a:lvl4pPr>
            <a:lvl5pPr lvl="4" algn="ctr" rtl="0">
              <a:spcBef>
                <a:spcPts val="0"/>
              </a:spcBef>
              <a:spcAft>
                <a:spcPts val="0"/>
              </a:spcAft>
              <a:buSzPts val="2500"/>
              <a:buNone/>
              <a:defRPr sz="5000"/>
            </a:lvl5pPr>
            <a:lvl6pPr lvl="5" algn="ctr" rtl="0">
              <a:spcBef>
                <a:spcPts val="0"/>
              </a:spcBef>
              <a:spcAft>
                <a:spcPts val="0"/>
              </a:spcAft>
              <a:buSzPts val="2500"/>
              <a:buNone/>
              <a:defRPr sz="5000"/>
            </a:lvl6pPr>
            <a:lvl7pPr lvl="6" algn="ctr" rtl="0">
              <a:spcBef>
                <a:spcPts val="0"/>
              </a:spcBef>
              <a:spcAft>
                <a:spcPts val="0"/>
              </a:spcAft>
              <a:buSzPts val="2500"/>
              <a:buNone/>
              <a:defRPr sz="5000"/>
            </a:lvl7pPr>
            <a:lvl8pPr lvl="7" algn="ctr" rtl="0">
              <a:spcBef>
                <a:spcPts val="0"/>
              </a:spcBef>
              <a:spcAft>
                <a:spcPts val="0"/>
              </a:spcAft>
              <a:buSzPts val="2500"/>
              <a:buNone/>
              <a:defRPr sz="5000"/>
            </a:lvl8pPr>
            <a:lvl9pPr lvl="8" algn="ctr" rtl="0">
              <a:spcBef>
                <a:spcPts val="0"/>
              </a:spcBef>
              <a:spcAft>
                <a:spcPts val="0"/>
              </a:spcAft>
              <a:buSzPts val="2500"/>
              <a:buNone/>
              <a:defRPr sz="5000"/>
            </a:lvl9pPr>
          </a:lstStyle>
          <a:p>
            <a:endParaRPr/>
          </a:p>
        </p:txBody>
      </p:sp>
    </p:spTree>
    <p:extLst>
      <p:ext uri="{BB962C8B-B14F-4D97-AF65-F5344CB8AC3E}">
        <p14:creationId xmlns:p14="http://schemas.microsoft.com/office/powerpoint/2010/main" val="33086967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4"/>
        <p:cNvGrpSpPr/>
        <p:nvPr/>
      </p:nvGrpSpPr>
      <p:grpSpPr>
        <a:xfrm>
          <a:off x="0" y="0"/>
          <a:ext cx="0" cy="0"/>
          <a:chOff x="0" y="0"/>
          <a:chExt cx="0" cy="0"/>
        </a:xfrm>
      </p:grpSpPr>
      <p:sp>
        <p:nvSpPr>
          <p:cNvPr id="285" name="Google Shape;285;p25"/>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86" name="Google Shape;286;p25"/>
          <p:cNvSpPr txBox="1">
            <a:spLocks noGrp="1"/>
          </p:cNvSpPr>
          <p:nvPr>
            <p:ph type="title"/>
          </p:nvPr>
        </p:nvSpPr>
        <p:spPr>
          <a:xfrm>
            <a:off x="1440000" y="890050"/>
            <a:ext cx="15408000" cy="11454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7" name="Google Shape;287;p25"/>
          <p:cNvSpPr/>
          <p:nvPr/>
        </p:nvSpPr>
        <p:spPr>
          <a:xfrm>
            <a:off x="1818505" y="9261611"/>
            <a:ext cx="338318" cy="333578"/>
          </a:xfrm>
          <a:custGeom>
            <a:avLst/>
            <a:gdLst/>
            <a:ahLst/>
            <a:cxnLst/>
            <a:rect l="l" t="t" r="r" b="b"/>
            <a:pathLst>
              <a:path w="3426" h="3378" extrusionOk="0">
                <a:moveTo>
                  <a:pt x="1713" y="1"/>
                </a:moveTo>
                <a:cubicBezTo>
                  <a:pt x="1670" y="1"/>
                  <a:pt x="1627" y="22"/>
                  <a:pt x="1604" y="65"/>
                </a:cubicBezTo>
                <a:lnTo>
                  <a:pt x="1087" y="1011"/>
                </a:lnTo>
                <a:cubicBezTo>
                  <a:pt x="1076" y="1033"/>
                  <a:pt x="1060" y="1050"/>
                  <a:pt x="1038" y="1060"/>
                </a:cubicBezTo>
                <a:lnTo>
                  <a:pt x="93" y="1582"/>
                </a:lnTo>
                <a:cubicBezTo>
                  <a:pt x="1" y="1631"/>
                  <a:pt x="1" y="1753"/>
                  <a:pt x="93" y="1802"/>
                </a:cubicBezTo>
                <a:lnTo>
                  <a:pt x="1038" y="2319"/>
                </a:lnTo>
                <a:cubicBezTo>
                  <a:pt x="1060" y="2329"/>
                  <a:pt x="1076" y="2346"/>
                  <a:pt x="1087" y="2366"/>
                </a:cubicBezTo>
                <a:lnTo>
                  <a:pt x="1604" y="3313"/>
                </a:lnTo>
                <a:cubicBezTo>
                  <a:pt x="1627" y="3356"/>
                  <a:pt x="1670" y="3377"/>
                  <a:pt x="1713" y="3377"/>
                </a:cubicBezTo>
                <a:cubicBezTo>
                  <a:pt x="1757" y="3377"/>
                  <a:pt x="1800" y="3356"/>
                  <a:pt x="1824" y="3313"/>
                </a:cubicBezTo>
                <a:lnTo>
                  <a:pt x="2346" y="2366"/>
                </a:lnTo>
                <a:cubicBezTo>
                  <a:pt x="2356" y="2346"/>
                  <a:pt x="2373" y="2329"/>
                  <a:pt x="2393" y="2319"/>
                </a:cubicBezTo>
                <a:lnTo>
                  <a:pt x="3341" y="1802"/>
                </a:lnTo>
                <a:cubicBezTo>
                  <a:pt x="3426" y="1753"/>
                  <a:pt x="3426" y="1631"/>
                  <a:pt x="3341" y="1582"/>
                </a:cubicBezTo>
                <a:lnTo>
                  <a:pt x="2393" y="1060"/>
                </a:lnTo>
                <a:cubicBezTo>
                  <a:pt x="2373" y="1050"/>
                  <a:pt x="2356" y="1033"/>
                  <a:pt x="2346" y="1011"/>
                </a:cubicBezTo>
                <a:lnTo>
                  <a:pt x="1824" y="65"/>
                </a:lnTo>
                <a:cubicBezTo>
                  <a:pt x="1800" y="22"/>
                  <a:pt x="1757" y="1"/>
                  <a:pt x="1713"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88" name="Google Shape;288;p25"/>
          <p:cNvSpPr/>
          <p:nvPr/>
        </p:nvSpPr>
        <p:spPr>
          <a:xfrm>
            <a:off x="838645" y="37313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89" name="Google Shape;289;p25"/>
          <p:cNvSpPr/>
          <p:nvPr/>
        </p:nvSpPr>
        <p:spPr>
          <a:xfrm>
            <a:off x="14678427" y="95952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90" name="Google Shape;290;p25"/>
          <p:cNvSpPr/>
          <p:nvPr/>
        </p:nvSpPr>
        <p:spPr>
          <a:xfrm>
            <a:off x="17063185" y="62961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91" name="Google Shape;291;p25"/>
          <p:cNvSpPr/>
          <p:nvPr/>
        </p:nvSpPr>
        <p:spPr>
          <a:xfrm>
            <a:off x="8917135" y="9234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92" name="Google Shape;292;p25"/>
          <p:cNvSpPr/>
          <p:nvPr/>
        </p:nvSpPr>
        <p:spPr>
          <a:xfrm>
            <a:off x="17456011" y="19253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293" name="Google Shape;293;p25"/>
          <p:cNvSpPr/>
          <p:nvPr/>
        </p:nvSpPr>
        <p:spPr>
          <a:xfrm>
            <a:off x="15071235"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grpSp>
        <p:nvGrpSpPr>
          <p:cNvPr id="294" name="Google Shape;294;p25"/>
          <p:cNvGrpSpPr/>
          <p:nvPr/>
        </p:nvGrpSpPr>
        <p:grpSpPr>
          <a:xfrm rot="-1858379" flipH="1">
            <a:off x="16324094" y="8407354"/>
            <a:ext cx="1399844" cy="1374188"/>
            <a:chOff x="8305750" y="3231875"/>
            <a:chExt cx="730340" cy="716955"/>
          </a:xfrm>
        </p:grpSpPr>
        <p:sp>
          <p:nvSpPr>
            <p:cNvPr id="295" name="Google Shape;295;p25"/>
            <p:cNvSpPr/>
            <p:nvPr/>
          </p:nvSpPr>
          <p:spPr>
            <a:xfrm>
              <a:off x="8313758" y="3430793"/>
              <a:ext cx="621276" cy="510410"/>
            </a:xfrm>
            <a:custGeom>
              <a:avLst/>
              <a:gdLst/>
              <a:ahLst/>
              <a:cxnLst/>
              <a:rect l="l" t="t" r="r" b="b"/>
              <a:pathLst>
                <a:path w="17921" h="14723" extrusionOk="0">
                  <a:moveTo>
                    <a:pt x="17921" y="1"/>
                  </a:moveTo>
                  <a:lnTo>
                    <a:pt x="8964" y="157"/>
                  </a:lnTo>
                  <a:lnTo>
                    <a:pt x="1" y="313"/>
                  </a:lnTo>
                  <a:lnTo>
                    <a:pt x="5329" y="7518"/>
                  </a:lnTo>
                  <a:lnTo>
                    <a:pt x="10657" y="14722"/>
                  </a:lnTo>
                  <a:lnTo>
                    <a:pt x="14292" y="7361"/>
                  </a:lnTo>
                  <a:lnTo>
                    <a:pt x="179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6" name="Google Shape;296;p25"/>
            <p:cNvSpPr/>
            <p:nvPr/>
          </p:nvSpPr>
          <p:spPr>
            <a:xfrm>
              <a:off x="8305750" y="3423132"/>
              <a:ext cx="637293" cy="525698"/>
            </a:xfrm>
            <a:custGeom>
              <a:avLst/>
              <a:gdLst/>
              <a:ahLst/>
              <a:cxnLst/>
              <a:rect l="l" t="t" r="r" b="b"/>
              <a:pathLst>
                <a:path w="18383" h="15164" extrusionOk="0">
                  <a:moveTo>
                    <a:pt x="17797" y="448"/>
                  </a:moveTo>
                  <a:lnTo>
                    <a:pt x="10851" y="14524"/>
                  </a:lnTo>
                  <a:lnTo>
                    <a:pt x="661" y="743"/>
                  </a:lnTo>
                  <a:lnTo>
                    <a:pt x="17797" y="448"/>
                  </a:lnTo>
                  <a:close/>
                  <a:moveTo>
                    <a:pt x="18164" y="1"/>
                  </a:moveTo>
                  <a:cubicBezTo>
                    <a:pt x="18160" y="1"/>
                    <a:pt x="18156" y="1"/>
                    <a:pt x="18152" y="1"/>
                  </a:cubicBezTo>
                  <a:lnTo>
                    <a:pt x="232" y="313"/>
                  </a:lnTo>
                  <a:cubicBezTo>
                    <a:pt x="145" y="313"/>
                    <a:pt x="76" y="361"/>
                    <a:pt x="38" y="437"/>
                  </a:cubicBezTo>
                  <a:cubicBezTo>
                    <a:pt x="1" y="507"/>
                    <a:pt x="11" y="599"/>
                    <a:pt x="59" y="663"/>
                  </a:cubicBezTo>
                  <a:lnTo>
                    <a:pt x="10711" y="15072"/>
                  </a:lnTo>
                  <a:cubicBezTo>
                    <a:pt x="10754" y="15131"/>
                    <a:pt x="10818" y="15164"/>
                    <a:pt x="10888" y="15164"/>
                  </a:cubicBezTo>
                  <a:lnTo>
                    <a:pt x="10910" y="15164"/>
                  </a:lnTo>
                  <a:cubicBezTo>
                    <a:pt x="10985" y="15159"/>
                    <a:pt x="11049" y="15111"/>
                    <a:pt x="11087" y="15040"/>
                  </a:cubicBezTo>
                  <a:lnTo>
                    <a:pt x="18351" y="319"/>
                  </a:lnTo>
                  <a:cubicBezTo>
                    <a:pt x="18383" y="249"/>
                    <a:pt x="18378" y="168"/>
                    <a:pt x="18340" y="103"/>
                  </a:cubicBezTo>
                  <a:cubicBezTo>
                    <a:pt x="18300" y="42"/>
                    <a:pt x="18236" y="1"/>
                    <a:pt x="18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7" name="Google Shape;297;p25"/>
            <p:cNvSpPr/>
            <p:nvPr/>
          </p:nvSpPr>
          <p:spPr>
            <a:xfrm>
              <a:off x="8313758" y="3242171"/>
              <a:ext cx="714532" cy="199511"/>
            </a:xfrm>
            <a:custGeom>
              <a:avLst/>
              <a:gdLst/>
              <a:ahLst/>
              <a:cxnLst/>
              <a:rect l="l" t="t" r="r" b="b"/>
              <a:pathLst>
                <a:path w="20611" h="5755" extrusionOk="0">
                  <a:moveTo>
                    <a:pt x="20610" y="0"/>
                  </a:moveTo>
                  <a:lnTo>
                    <a:pt x="2656" y="372"/>
                  </a:lnTo>
                  <a:lnTo>
                    <a:pt x="1" y="5754"/>
                  </a:lnTo>
                  <a:lnTo>
                    <a:pt x="1" y="5754"/>
                  </a:lnTo>
                  <a:lnTo>
                    <a:pt x="17921" y="5442"/>
                  </a:lnTo>
                  <a:lnTo>
                    <a:pt x="206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8" name="Google Shape;298;p25"/>
            <p:cNvSpPr/>
            <p:nvPr/>
          </p:nvSpPr>
          <p:spPr>
            <a:xfrm>
              <a:off x="8305923" y="3234544"/>
              <a:ext cx="730167" cy="214557"/>
            </a:xfrm>
            <a:custGeom>
              <a:avLst/>
              <a:gdLst/>
              <a:ahLst/>
              <a:cxnLst/>
              <a:rect l="l" t="t" r="r" b="b"/>
              <a:pathLst>
                <a:path w="21062" h="6189" extrusionOk="0">
                  <a:moveTo>
                    <a:pt x="20481" y="446"/>
                  </a:moveTo>
                  <a:lnTo>
                    <a:pt x="18013" y="5446"/>
                  </a:lnTo>
                  <a:lnTo>
                    <a:pt x="582" y="5748"/>
                  </a:lnTo>
                  <a:lnTo>
                    <a:pt x="582" y="5748"/>
                  </a:lnTo>
                  <a:lnTo>
                    <a:pt x="3022" y="807"/>
                  </a:lnTo>
                  <a:lnTo>
                    <a:pt x="20481" y="446"/>
                  </a:lnTo>
                  <a:close/>
                  <a:moveTo>
                    <a:pt x="20830" y="1"/>
                  </a:moveTo>
                  <a:lnTo>
                    <a:pt x="2877" y="371"/>
                  </a:lnTo>
                  <a:cubicBezTo>
                    <a:pt x="2796" y="371"/>
                    <a:pt x="2726" y="420"/>
                    <a:pt x="2689" y="495"/>
                  </a:cubicBezTo>
                  <a:lnTo>
                    <a:pt x="33" y="5877"/>
                  </a:lnTo>
                  <a:cubicBezTo>
                    <a:pt x="1" y="5942"/>
                    <a:pt x="1" y="6027"/>
                    <a:pt x="43" y="6092"/>
                  </a:cubicBezTo>
                  <a:cubicBezTo>
                    <a:pt x="81" y="6151"/>
                    <a:pt x="151" y="6188"/>
                    <a:pt x="227" y="6188"/>
                  </a:cubicBezTo>
                  <a:lnTo>
                    <a:pt x="232" y="6188"/>
                  </a:lnTo>
                  <a:lnTo>
                    <a:pt x="18152" y="5877"/>
                  </a:lnTo>
                  <a:cubicBezTo>
                    <a:pt x="18233" y="5877"/>
                    <a:pt x="18308" y="5828"/>
                    <a:pt x="18346" y="5759"/>
                  </a:cubicBezTo>
                  <a:lnTo>
                    <a:pt x="21030" y="317"/>
                  </a:lnTo>
                  <a:cubicBezTo>
                    <a:pt x="21062" y="247"/>
                    <a:pt x="21062" y="167"/>
                    <a:pt x="21018" y="103"/>
                  </a:cubicBezTo>
                  <a:cubicBezTo>
                    <a:pt x="20976" y="38"/>
                    <a:pt x="20901" y="6"/>
                    <a:pt x="20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299" name="Google Shape;299;p25"/>
            <p:cNvSpPr/>
            <p:nvPr/>
          </p:nvSpPr>
          <p:spPr>
            <a:xfrm>
              <a:off x="8378238" y="3253576"/>
              <a:ext cx="93429" cy="186962"/>
            </a:xfrm>
            <a:custGeom>
              <a:avLst/>
              <a:gdLst/>
              <a:ahLst/>
              <a:cxnLst/>
              <a:rect l="l" t="t" r="r" b="b"/>
              <a:pathLst>
                <a:path w="2695" h="5393" extrusionOk="0">
                  <a:moveTo>
                    <a:pt x="0" y="5393"/>
                  </a:moveTo>
                  <a:lnTo>
                    <a:pt x="2695" y="0"/>
                  </a:lnTo>
                  <a:close/>
                </a:path>
              </a:pathLst>
            </a:custGeom>
            <a:solidFill>
              <a:srgbClr val="FDF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0" name="Google Shape;300;p25"/>
            <p:cNvSpPr/>
            <p:nvPr/>
          </p:nvSpPr>
          <p:spPr>
            <a:xfrm>
              <a:off x="8369676" y="3246054"/>
              <a:ext cx="110763" cy="201938"/>
            </a:xfrm>
            <a:custGeom>
              <a:avLst/>
              <a:gdLst/>
              <a:ahLst/>
              <a:cxnLst/>
              <a:rect l="l" t="t" r="r" b="b"/>
              <a:pathLst>
                <a:path w="3195" h="5825" extrusionOk="0">
                  <a:moveTo>
                    <a:pt x="2943" y="0"/>
                  </a:moveTo>
                  <a:cubicBezTo>
                    <a:pt x="2862" y="0"/>
                    <a:pt x="2786" y="44"/>
                    <a:pt x="2748" y="120"/>
                  </a:cubicBezTo>
                  <a:lnTo>
                    <a:pt x="54" y="5513"/>
                  </a:lnTo>
                  <a:cubicBezTo>
                    <a:pt x="1" y="5620"/>
                    <a:pt x="43" y="5749"/>
                    <a:pt x="150" y="5803"/>
                  </a:cubicBezTo>
                  <a:cubicBezTo>
                    <a:pt x="183" y="5819"/>
                    <a:pt x="215" y="5824"/>
                    <a:pt x="247" y="5824"/>
                  </a:cubicBezTo>
                  <a:cubicBezTo>
                    <a:pt x="329" y="5824"/>
                    <a:pt x="403" y="5781"/>
                    <a:pt x="441" y="5707"/>
                  </a:cubicBezTo>
                  <a:lnTo>
                    <a:pt x="3140" y="319"/>
                  </a:lnTo>
                  <a:cubicBezTo>
                    <a:pt x="3195" y="211"/>
                    <a:pt x="3151" y="77"/>
                    <a:pt x="3044" y="24"/>
                  </a:cubicBezTo>
                  <a:cubicBezTo>
                    <a:pt x="3011" y="8"/>
                    <a:pt x="2976" y="0"/>
                    <a:pt x="2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1" name="Google Shape;301;p25"/>
            <p:cNvSpPr/>
            <p:nvPr/>
          </p:nvSpPr>
          <p:spPr>
            <a:xfrm>
              <a:off x="8446844" y="3252051"/>
              <a:ext cx="93568" cy="186788"/>
            </a:xfrm>
            <a:custGeom>
              <a:avLst/>
              <a:gdLst/>
              <a:ahLst/>
              <a:cxnLst/>
              <a:rect l="l" t="t" r="r" b="b"/>
              <a:pathLst>
                <a:path w="2699" h="5388" extrusionOk="0">
                  <a:moveTo>
                    <a:pt x="1" y="5388"/>
                  </a:moveTo>
                  <a:lnTo>
                    <a:pt x="2699" y="0"/>
                  </a:lnTo>
                  <a:close/>
                </a:path>
              </a:pathLst>
            </a:custGeom>
            <a:solidFill>
              <a:srgbClr val="FDF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2" name="Google Shape;302;p25"/>
            <p:cNvSpPr/>
            <p:nvPr/>
          </p:nvSpPr>
          <p:spPr>
            <a:xfrm>
              <a:off x="8438246" y="3244563"/>
              <a:ext cx="110763" cy="201938"/>
            </a:xfrm>
            <a:custGeom>
              <a:avLst/>
              <a:gdLst/>
              <a:ahLst/>
              <a:cxnLst/>
              <a:rect l="l" t="t" r="r" b="b"/>
              <a:pathLst>
                <a:path w="3195" h="5825" extrusionOk="0">
                  <a:moveTo>
                    <a:pt x="2946" y="0"/>
                  </a:moveTo>
                  <a:cubicBezTo>
                    <a:pt x="2865" y="0"/>
                    <a:pt x="2787" y="44"/>
                    <a:pt x="2748" y="120"/>
                  </a:cubicBezTo>
                  <a:lnTo>
                    <a:pt x="55" y="5507"/>
                  </a:lnTo>
                  <a:cubicBezTo>
                    <a:pt x="1" y="5615"/>
                    <a:pt x="44" y="5750"/>
                    <a:pt x="152" y="5803"/>
                  </a:cubicBezTo>
                  <a:cubicBezTo>
                    <a:pt x="184" y="5819"/>
                    <a:pt x="216" y="5824"/>
                    <a:pt x="249" y="5824"/>
                  </a:cubicBezTo>
                  <a:cubicBezTo>
                    <a:pt x="329" y="5824"/>
                    <a:pt x="405" y="5782"/>
                    <a:pt x="447" y="5706"/>
                  </a:cubicBezTo>
                  <a:lnTo>
                    <a:pt x="3141" y="313"/>
                  </a:lnTo>
                  <a:cubicBezTo>
                    <a:pt x="3195" y="206"/>
                    <a:pt x="3152" y="77"/>
                    <a:pt x="3044" y="23"/>
                  </a:cubicBezTo>
                  <a:cubicBezTo>
                    <a:pt x="3013" y="7"/>
                    <a:pt x="2979" y="0"/>
                    <a:pt x="29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3" name="Google Shape;303;p25"/>
            <p:cNvSpPr/>
            <p:nvPr/>
          </p:nvSpPr>
          <p:spPr>
            <a:xfrm>
              <a:off x="8510596" y="3250560"/>
              <a:ext cx="93568" cy="186823"/>
            </a:xfrm>
            <a:custGeom>
              <a:avLst/>
              <a:gdLst/>
              <a:ahLst/>
              <a:cxnLst/>
              <a:rect l="l" t="t" r="r" b="b"/>
              <a:pathLst>
                <a:path w="2699" h="5389" extrusionOk="0">
                  <a:moveTo>
                    <a:pt x="1" y="5388"/>
                  </a:moveTo>
                  <a:lnTo>
                    <a:pt x="2699" y="1"/>
                  </a:lnTo>
                  <a:close/>
                </a:path>
              </a:pathLst>
            </a:custGeom>
            <a:solidFill>
              <a:srgbClr val="FDF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4" name="Google Shape;304;p25"/>
            <p:cNvSpPr/>
            <p:nvPr/>
          </p:nvSpPr>
          <p:spPr>
            <a:xfrm>
              <a:off x="8501999" y="3242864"/>
              <a:ext cx="110763" cy="202146"/>
            </a:xfrm>
            <a:custGeom>
              <a:avLst/>
              <a:gdLst/>
              <a:ahLst/>
              <a:cxnLst/>
              <a:rect l="l" t="t" r="r" b="b"/>
              <a:pathLst>
                <a:path w="3195" h="5831" extrusionOk="0">
                  <a:moveTo>
                    <a:pt x="2945" y="0"/>
                  </a:moveTo>
                  <a:cubicBezTo>
                    <a:pt x="2865" y="0"/>
                    <a:pt x="2786" y="44"/>
                    <a:pt x="2748" y="121"/>
                  </a:cubicBezTo>
                  <a:lnTo>
                    <a:pt x="55" y="5513"/>
                  </a:lnTo>
                  <a:cubicBezTo>
                    <a:pt x="1" y="5621"/>
                    <a:pt x="43" y="5750"/>
                    <a:pt x="152" y="5804"/>
                  </a:cubicBezTo>
                  <a:cubicBezTo>
                    <a:pt x="184" y="5819"/>
                    <a:pt x="216" y="5831"/>
                    <a:pt x="249" y="5831"/>
                  </a:cubicBezTo>
                  <a:cubicBezTo>
                    <a:pt x="329" y="5831"/>
                    <a:pt x="410" y="5782"/>
                    <a:pt x="447" y="5707"/>
                  </a:cubicBezTo>
                  <a:lnTo>
                    <a:pt x="3140" y="319"/>
                  </a:lnTo>
                  <a:cubicBezTo>
                    <a:pt x="3195" y="212"/>
                    <a:pt x="3152" y="77"/>
                    <a:pt x="3044" y="24"/>
                  </a:cubicBezTo>
                  <a:cubicBezTo>
                    <a:pt x="3012" y="8"/>
                    <a:pt x="2978" y="0"/>
                    <a:pt x="2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5" name="Google Shape;305;p25"/>
            <p:cNvSpPr/>
            <p:nvPr/>
          </p:nvSpPr>
          <p:spPr>
            <a:xfrm>
              <a:off x="8574522" y="3250214"/>
              <a:ext cx="93637" cy="186788"/>
            </a:xfrm>
            <a:custGeom>
              <a:avLst/>
              <a:gdLst/>
              <a:ahLst/>
              <a:cxnLst/>
              <a:rect l="l" t="t" r="r" b="b"/>
              <a:pathLst>
                <a:path w="2701" h="5388" extrusionOk="0">
                  <a:moveTo>
                    <a:pt x="1" y="5388"/>
                  </a:moveTo>
                  <a:lnTo>
                    <a:pt x="2700" y="0"/>
                  </a:lnTo>
                  <a:close/>
                </a:path>
              </a:pathLst>
            </a:custGeom>
            <a:solidFill>
              <a:srgbClr val="FDF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6" name="Google Shape;306;p25"/>
            <p:cNvSpPr/>
            <p:nvPr/>
          </p:nvSpPr>
          <p:spPr>
            <a:xfrm>
              <a:off x="8565924" y="3242691"/>
              <a:ext cx="110763" cy="201938"/>
            </a:xfrm>
            <a:custGeom>
              <a:avLst/>
              <a:gdLst/>
              <a:ahLst/>
              <a:cxnLst/>
              <a:rect l="l" t="t" r="r" b="b"/>
              <a:pathLst>
                <a:path w="3195" h="5825" extrusionOk="0">
                  <a:moveTo>
                    <a:pt x="2945" y="0"/>
                  </a:moveTo>
                  <a:cubicBezTo>
                    <a:pt x="2865" y="0"/>
                    <a:pt x="2786" y="44"/>
                    <a:pt x="2748" y="121"/>
                  </a:cubicBezTo>
                  <a:lnTo>
                    <a:pt x="55" y="5508"/>
                  </a:lnTo>
                  <a:cubicBezTo>
                    <a:pt x="1" y="5615"/>
                    <a:pt x="45" y="5749"/>
                    <a:pt x="152" y="5804"/>
                  </a:cubicBezTo>
                  <a:cubicBezTo>
                    <a:pt x="184" y="5819"/>
                    <a:pt x="216" y="5824"/>
                    <a:pt x="249" y="5824"/>
                  </a:cubicBezTo>
                  <a:cubicBezTo>
                    <a:pt x="329" y="5824"/>
                    <a:pt x="410" y="5782"/>
                    <a:pt x="447" y="5707"/>
                  </a:cubicBezTo>
                  <a:lnTo>
                    <a:pt x="3142" y="314"/>
                  </a:lnTo>
                  <a:cubicBezTo>
                    <a:pt x="3195" y="206"/>
                    <a:pt x="3152" y="77"/>
                    <a:pt x="3045" y="24"/>
                  </a:cubicBezTo>
                  <a:cubicBezTo>
                    <a:pt x="3013" y="8"/>
                    <a:pt x="2979" y="0"/>
                    <a:pt x="2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7" name="Google Shape;307;p25"/>
            <p:cNvSpPr/>
            <p:nvPr/>
          </p:nvSpPr>
          <p:spPr>
            <a:xfrm>
              <a:off x="8644410" y="3253576"/>
              <a:ext cx="93429" cy="186788"/>
            </a:xfrm>
            <a:custGeom>
              <a:avLst/>
              <a:gdLst/>
              <a:ahLst/>
              <a:cxnLst/>
              <a:rect l="l" t="t" r="r" b="b"/>
              <a:pathLst>
                <a:path w="2695" h="5388" extrusionOk="0">
                  <a:moveTo>
                    <a:pt x="0" y="5388"/>
                  </a:moveTo>
                  <a:lnTo>
                    <a:pt x="2695" y="0"/>
                  </a:lnTo>
                  <a:close/>
                </a:path>
              </a:pathLst>
            </a:custGeom>
            <a:solidFill>
              <a:srgbClr val="FDF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8" name="Google Shape;308;p25"/>
            <p:cNvSpPr/>
            <p:nvPr/>
          </p:nvSpPr>
          <p:spPr>
            <a:xfrm>
              <a:off x="8635674" y="3245880"/>
              <a:ext cx="110763" cy="202112"/>
            </a:xfrm>
            <a:custGeom>
              <a:avLst/>
              <a:gdLst/>
              <a:ahLst/>
              <a:cxnLst/>
              <a:rect l="l" t="t" r="r" b="b"/>
              <a:pathLst>
                <a:path w="3195" h="5830" extrusionOk="0">
                  <a:moveTo>
                    <a:pt x="2951" y="0"/>
                  </a:moveTo>
                  <a:cubicBezTo>
                    <a:pt x="2870" y="0"/>
                    <a:pt x="2792" y="47"/>
                    <a:pt x="2753" y="125"/>
                  </a:cubicBezTo>
                  <a:lnTo>
                    <a:pt x="54" y="5513"/>
                  </a:lnTo>
                  <a:cubicBezTo>
                    <a:pt x="1" y="5620"/>
                    <a:pt x="43" y="5749"/>
                    <a:pt x="150" y="5808"/>
                  </a:cubicBezTo>
                  <a:cubicBezTo>
                    <a:pt x="183" y="5819"/>
                    <a:pt x="220" y="5829"/>
                    <a:pt x="252" y="5829"/>
                  </a:cubicBezTo>
                  <a:cubicBezTo>
                    <a:pt x="334" y="5829"/>
                    <a:pt x="408" y="5786"/>
                    <a:pt x="446" y="5706"/>
                  </a:cubicBezTo>
                  <a:lnTo>
                    <a:pt x="3140" y="319"/>
                  </a:lnTo>
                  <a:cubicBezTo>
                    <a:pt x="3194" y="211"/>
                    <a:pt x="3151" y="82"/>
                    <a:pt x="3043" y="22"/>
                  </a:cubicBezTo>
                  <a:cubicBezTo>
                    <a:pt x="3014" y="7"/>
                    <a:pt x="2982" y="0"/>
                    <a:pt x="2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09" name="Google Shape;309;p25"/>
            <p:cNvSpPr/>
            <p:nvPr/>
          </p:nvSpPr>
          <p:spPr>
            <a:xfrm>
              <a:off x="8719567" y="3242934"/>
              <a:ext cx="93568" cy="186788"/>
            </a:xfrm>
            <a:custGeom>
              <a:avLst/>
              <a:gdLst/>
              <a:ahLst/>
              <a:cxnLst/>
              <a:rect l="l" t="t" r="r" b="b"/>
              <a:pathLst>
                <a:path w="2699" h="5388" extrusionOk="0">
                  <a:moveTo>
                    <a:pt x="0" y="5388"/>
                  </a:moveTo>
                  <a:lnTo>
                    <a:pt x="2698" y="0"/>
                  </a:lnTo>
                  <a:close/>
                </a:path>
              </a:pathLst>
            </a:custGeom>
            <a:solidFill>
              <a:srgbClr val="FDF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10" name="Google Shape;310;p25"/>
            <p:cNvSpPr/>
            <p:nvPr/>
          </p:nvSpPr>
          <p:spPr>
            <a:xfrm>
              <a:off x="8710970" y="3235411"/>
              <a:ext cx="110763" cy="201973"/>
            </a:xfrm>
            <a:custGeom>
              <a:avLst/>
              <a:gdLst/>
              <a:ahLst/>
              <a:cxnLst/>
              <a:rect l="l" t="t" r="r" b="b"/>
              <a:pathLst>
                <a:path w="3195" h="5826" extrusionOk="0">
                  <a:moveTo>
                    <a:pt x="2945" y="0"/>
                  </a:moveTo>
                  <a:cubicBezTo>
                    <a:pt x="2865" y="0"/>
                    <a:pt x="2786" y="44"/>
                    <a:pt x="2748" y="120"/>
                  </a:cubicBezTo>
                  <a:lnTo>
                    <a:pt x="55" y="5508"/>
                  </a:lnTo>
                  <a:cubicBezTo>
                    <a:pt x="0" y="5615"/>
                    <a:pt x="43" y="5750"/>
                    <a:pt x="151" y="5803"/>
                  </a:cubicBezTo>
                  <a:cubicBezTo>
                    <a:pt x="184" y="5820"/>
                    <a:pt x="216" y="5825"/>
                    <a:pt x="248" y="5825"/>
                  </a:cubicBezTo>
                  <a:cubicBezTo>
                    <a:pt x="328" y="5825"/>
                    <a:pt x="403" y="5783"/>
                    <a:pt x="447" y="5707"/>
                  </a:cubicBezTo>
                  <a:lnTo>
                    <a:pt x="3140" y="314"/>
                  </a:lnTo>
                  <a:cubicBezTo>
                    <a:pt x="3194" y="207"/>
                    <a:pt x="3152" y="78"/>
                    <a:pt x="3043" y="23"/>
                  </a:cubicBezTo>
                  <a:cubicBezTo>
                    <a:pt x="3012" y="8"/>
                    <a:pt x="2979" y="0"/>
                    <a:pt x="2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11" name="Google Shape;311;p25"/>
            <p:cNvSpPr/>
            <p:nvPr/>
          </p:nvSpPr>
          <p:spPr>
            <a:xfrm>
              <a:off x="8786093" y="3247198"/>
              <a:ext cx="93429" cy="186823"/>
            </a:xfrm>
            <a:custGeom>
              <a:avLst/>
              <a:gdLst/>
              <a:ahLst/>
              <a:cxnLst/>
              <a:rect l="l" t="t" r="r" b="b"/>
              <a:pathLst>
                <a:path w="2695" h="5389" extrusionOk="0">
                  <a:moveTo>
                    <a:pt x="0" y="5388"/>
                  </a:moveTo>
                  <a:lnTo>
                    <a:pt x="2694" y="1"/>
                  </a:lnTo>
                  <a:close/>
                </a:path>
              </a:pathLst>
            </a:custGeom>
            <a:solidFill>
              <a:srgbClr val="FDF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12" name="Google Shape;312;p25"/>
            <p:cNvSpPr/>
            <p:nvPr/>
          </p:nvSpPr>
          <p:spPr>
            <a:xfrm>
              <a:off x="8777496" y="3239502"/>
              <a:ext cx="110763" cy="202181"/>
            </a:xfrm>
            <a:custGeom>
              <a:avLst/>
              <a:gdLst/>
              <a:ahLst/>
              <a:cxnLst/>
              <a:rect l="l" t="t" r="r" b="b"/>
              <a:pathLst>
                <a:path w="3195" h="5832" extrusionOk="0">
                  <a:moveTo>
                    <a:pt x="2943" y="1"/>
                  </a:moveTo>
                  <a:cubicBezTo>
                    <a:pt x="2862" y="1"/>
                    <a:pt x="2786" y="44"/>
                    <a:pt x="2749" y="121"/>
                  </a:cubicBezTo>
                  <a:lnTo>
                    <a:pt x="54" y="5514"/>
                  </a:lnTo>
                  <a:cubicBezTo>
                    <a:pt x="0" y="5621"/>
                    <a:pt x="44" y="5750"/>
                    <a:pt x="151" y="5804"/>
                  </a:cubicBezTo>
                  <a:cubicBezTo>
                    <a:pt x="184" y="5820"/>
                    <a:pt x="216" y="5831"/>
                    <a:pt x="248" y="5831"/>
                  </a:cubicBezTo>
                  <a:cubicBezTo>
                    <a:pt x="329" y="5831"/>
                    <a:pt x="404" y="5782"/>
                    <a:pt x="442" y="5707"/>
                  </a:cubicBezTo>
                  <a:lnTo>
                    <a:pt x="3141" y="320"/>
                  </a:lnTo>
                  <a:cubicBezTo>
                    <a:pt x="3194" y="213"/>
                    <a:pt x="3152" y="77"/>
                    <a:pt x="3044" y="24"/>
                  </a:cubicBezTo>
                  <a:cubicBezTo>
                    <a:pt x="3011" y="8"/>
                    <a:pt x="2976" y="1"/>
                    <a:pt x="2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13" name="Google Shape;313;p25"/>
            <p:cNvSpPr/>
            <p:nvPr/>
          </p:nvSpPr>
          <p:spPr>
            <a:xfrm>
              <a:off x="8863261" y="3239398"/>
              <a:ext cx="93429" cy="186788"/>
            </a:xfrm>
            <a:custGeom>
              <a:avLst/>
              <a:gdLst/>
              <a:ahLst/>
              <a:cxnLst/>
              <a:rect l="l" t="t" r="r" b="b"/>
              <a:pathLst>
                <a:path w="2695" h="5388" extrusionOk="0">
                  <a:moveTo>
                    <a:pt x="0" y="5388"/>
                  </a:moveTo>
                  <a:lnTo>
                    <a:pt x="2694" y="0"/>
                  </a:lnTo>
                  <a:close/>
                </a:path>
              </a:pathLst>
            </a:custGeom>
            <a:solidFill>
              <a:srgbClr val="FDF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sp>
          <p:nvSpPr>
            <p:cNvPr id="314" name="Google Shape;314;p25"/>
            <p:cNvSpPr/>
            <p:nvPr/>
          </p:nvSpPr>
          <p:spPr>
            <a:xfrm>
              <a:off x="8854664" y="3231875"/>
              <a:ext cx="110763" cy="201973"/>
            </a:xfrm>
            <a:custGeom>
              <a:avLst/>
              <a:gdLst/>
              <a:ahLst/>
              <a:cxnLst/>
              <a:rect l="l" t="t" r="r" b="b"/>
              <a:pathLst>
                <a:path w="3195" h="5826" extrusionOk="0">
                  <a:moveTo>
                    <a:pt x="2943" y="0"/>
                  </a:moveTo>
                  <a:cubicBezTo>
                    <a:pt x="2862" y="0"/>
                    <a:pt x="2786" y="44"/>
                    <a:pt x="2749" y="120"/>
                  </a:cubicBezTo>
                  <a:lnTo>
                    <a:pt x="54" y="5508"/>
                  </a:lnTo>
                  <a:cubicBezTo>
                    <a:pt x="0" y="5615"/>
                    <a:pt x="44" y="5749"/>
                    <a:pt x="151" y="5803"/>
                  </a:cubicBezTo>
                  <a:cubicBezTo>
                    <a:pt x="184" y="5820"/>
                    <a:pt x="216" y="5825"/>
                    <a:pt x="248" y="5825"/>
                  </a:cubicBezTo>
                  <a:cubicBezTo>
                    <a:pt x="329" y="5825"/>
                    <a:pt x="404" y="5781"/>
                    <a:pt x="447" y="5707"/>
                  </a:cubicBezTo>
                  <a:lnTo>
                    <a:pt x="3141" y="314"/>
                  </a:lnTo>
                  <a:cubicBezTo>
                    <a:pt x="3194" y="207"/>
                    <a:pt x="3152" y="78"/>
                    <a:pt x="3044" y="24"/>
                  </a:cubicBezTo>
                  <a:cubicBezTo>
                    <a:pt x="3011" y="8"/>
                    <a:pt x="2977" y="0"/>
                    <a:pt x="2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a:p>
          </p:txBody>
        </p:sp>
      </p:grpSp>
    </p:spTree>
    <p:extLst>
      <p:ext uri="{BB962C8B-B14F-4D97-AF65-F5344CB8AC3E}">
        <p14:creationId xmlns:p14="http://schemas.microsoft.com/office/powerpoint/2010/main" val="158345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15"/>
        <p:cNvGrpSpPr/>
        <p:nvPr/>
      </p:nvGrpSpPr>
      <p:grpSpPr>
        <a:xfrm>
          <a:off x="0" y="0"/>
          <a:ext cx="0" cy="0"/>
          <a:chOff x="0" y="0"/>
          <a:chExt cx="0" cy="0"/>
        </a:xfrm>
      </p:grpSpPr>
      <p:sp>
        <p:nvSpPr>
          <p:cNvPr id="316" name="Google Shape;316;p26"/>
          <p:cNvSpPr/>
          <p:nvPr/>
        </p:nvSpPr>
        <p:spPr>
          <a:xfrm>
            <a:off x="3242100" y="1824000"/>
            <a:ext cx="11803800" cy="6639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17" name="Google Shape;317;p26"/>
          <p:cNvSpPr txBox="1">
            <a:spLocks noGrp="1"/>
          </p:cNvSpPr>
          <p:nvPr>
            <p:ph type="title"/>
          </p:nvPr>
        </p:nvSpPr>
        <p:spPr>
          <a:xfrm>
            <a:off x="4271100" y="3108300"/>
            <a:ext cx="9745800" cy="283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2600"/>
            </a:lvl1pPr>
            <a:lvl2pPr lvl="1" algn="ctr" rtl="0">
              <a:spcBef>
                <a:spcPts val="0"/>
              </a:spcBef>
              <a:spcAft>
                <a:spcPts val="0"/>
              </a:spcAft>
              <a:buSzPts val="2600"/>
              <a:buNone/>
              <a:defRPr/>
            </a:lvl2pPr>
            <a:lvl3pPr lvl="2" algn="ctr" rtl="0">
              <a:spcBef>
                <a:spcPts val="0"/>
              </a:spcBef>
              <a:spcAft>
                <a:spcPts val="0"/>
              </a:spcAft>
              <a:buSzPts val="2600"/>
              <a:buNone/>
              <a:defRPr/>
            </a:lvl3pPr>
            <a:lvl4pPr lvl="3" algn="ctr" rtl="0">
              <a:spcBef>
                <a:spcPts val="0"/>
              </a:spcBef>
              <a:spcAft>
                <a:spcPts val="0"/>
              </a:spcAft>
              <a:buSzPts val="2600"/>
              <a:buNone/>
              <a:defRPr/>
            </a:lvl4pPr>
            <a:lvl5pPr lvl="4" algn="ctr" rtl="0">
              <a:spcBef>
                <a:spcPts val="0"/>
              </a:spcBef>
              <a:spcAft>
                <a:spcPts val="0"/>
              </a:spcAft>
              <a:buSzPts val="2600"/>
              <a:buNone/>
              <a:defRPr/>
            </a:lvl5pPr>
            <a:lvl6pPr lvl="5" algn="ctr" rtl="0">
              <a:spcBef>
                <a:spcPts val="0"/>
              </a:spcBef>
              <a:spcAft>
                <a:spcPts val="0"/>
              </a:spcAft>
              <a:buSzPts val="2600"/>
              <a:buNone/>
              <a:defRPr/>
            </a:lvl6pPr>
            <a:lvl7pPr lvl="6" algn="ctr" rtl="0">
              <a:spcBef>
                <a:spcPts val="0"/>
              </a:spcBef>
              <a:spcAft>
                <a:spcPts val="0"/>
              </a:spcAft>
              <a:buSzPts val="2600"/>
              <a:buNone/>
              <a:defRPr/>
            </a:lvl7pPr>
            <a:lvl8pPr lvl="7" algn="ctr" rtl="0">
              <a:spcBef>
                <a:spcPts val="0"/>
              </a:spcBef>
              <a:spcAft>
                <a:spcPts val="0"/>
              </a:spcAft>
              <a:buSzPts val="2600"/>
              <a:buNone/>
              <a:defRPr/>
            </a:lvl8pPr>
            <a:lvl9pPr lvl="8" algn="ctr" rtl="0">
              <a:spcBef>
                <a:spcPts val="0"/>
              </a:spcBef>
              <a:spcAft>
                <a:spcPts val="0"/>
              </a:spcAft>
              <a:buSzPts val="2600"/>
              <a:buNone/>
              <a:defRPr/>
            </a:lvl9pPr>
          </a:lstStyle>
          <a:p>
            <a:endParaRPr/>
          </a:p>
        </p:txBody>
      </p:sp>
      <p:sp>
        <p:nvSpPr>
          <p:cNvPr id="318" name="Google Shape;318;p26"/>
          <p:cNvSpPr txBox="1">
            <a:spLocks noGrp="1"/>
          </p:cNvSpPr>
          <p:nvPr>
            <p:ph type="subTitle" idx="1"/>
          </p:nvPr>
        </p:nvSpPr>
        <p:spPr>
          <a:xfrm>
            <a:off x="4271100" y="5942700"/>
            <a:ext cx="9745800" cy="124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lvl1pPr>
            <a:lvl2pPr lvl="1" algn="ctr" rtl="0">
              <a:lnSpc>
                <a:spcPct val="100000"/>
              </a:lnSpc>
              <a:spcBef>
                <a:spcPts val="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
        <p:nvSpPr>
          <p:cNvPr id="319" name="Google Shape;319;p26"/>
          <p:cNvSpPr/>
          <p:nvPr/>
        </p:nvSpPr>
        <p:spPr>
          <a:xfrm>
            <a:off x="4769411" y="8216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20" name="Google Shape;320;p26"/>
          <p:cNvSpPr/>
          <p:nvPr/>
        </p:nvSpPr>
        <p:spPr>
          <a:xfrm>
            <a:off x="582869" y="59427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21" name="Google Shape;321;p26"/>
          <p:cNvSpPr/>
          <p:nvPr/>
        </p:nvSpPr>
        <p:spPr>
          <a:xfrm>
            <a:off x="17031759" y="43316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22" name="Google Shape;322;p26"/>
          <p:cNvSpPr/>
          <p:nvPr/>
        </p:nvSpPr>
        <p:spPr>
          <a:xfrm>
            <a:off x="12891827" y="9217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6390501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23"/>
        <p:cNvGrpSpPr/>
        <p:nvPr/>
      </p:nvGrpSpPr>
      <p:grpSpPr>
        <a:xfrm>
          <a:off x="0" y="0"/>
          <a:ext cx="0" cy="0"/>
          <a:chOff x="0" y="0"/>
          <a:chExt cx="0" cy="0"/>
        </a:xfrm>
      </p:grpSpPr>
      <p:sp>
        <p:nvSpPr>
          <p:cNvPr id="324" name="Google Shape;324;p27"/>
          <p:cNvSpPr/>
          <p:nvPr/>
        </p:nvSpPr>
        <p:spPr>
          <a:xfrm>
            <a:off x="1052800" y="870700"/>
            <a:ext cx="16182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25" name="Google Shape;325;p27"/>
          <p:cNvSpPr txBox="1">
            <a:spLocks noGrp="1"/>
          </p:cNvSpPr>
          <p:nvPr>
            <p:ph type="title" hasCustomPrompt="1"/>
          </p:nvPr>
        </p:nvSpPr>
        <p:spPr>
          <a:xfrm>
            <a:off x="2311462" y="3415150"/>
            <a:ext cx="3012600" cy="111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200"/>
              <a:buNone/>
              <a:defRPr sz="9600"/>
            </a:lvl1pPr>
            <a:lvl2pPr lvl="1" algn="ctr" rtl="0">
              <a:spcBef>
                <a:spcPts val="0"/>
              </a:spcBef>
              <a:spcAft>
                <a:spcPts val="0"/>
              </a:spcAft>
              <a:buSzPts val="6200"/>
              <a:buNone/>
              <a:defRPr sz="12400"/>
            </a:lvl2pPr>
            <a:lvl3pPr lvl="2" algn="ctr" rtl="0">
              <a:spcBef>
                <a:spcPts val="0"/>
              </a:spcBef>
              <a:spcAft>
                <a:spcPts val="0"/>
              </a:spcAft>
              <a:buSzPts val="6200"/>
              <a:buNone/>
              <a:defRPr sz="12400"/>
            </a:lvl3pPr>
            <a:lvl4pPr lvl="3" algn="ctr" rtl="0">
              <a:spcBef>
                <a:spcPts val="0"/>
              </a:spcBef>
              <a:spcAft>
                <a:spcPts val="0"/>
              </a:spcAft>
              <a:buSzPts val="6200"/>
              <a:buNone/>
              <a:defRPr sz="12400"/>
            </a:lvl4pPr>
            <a:lvl5pPr lvl="4" algn="ctr" rtl="0">
              <a:spcBef>
                <a:spcPts val="0"/>
              </a:spcBef>
              <a:spcAft>
                <a:spcPts val="0"/>
              </a:spcAft>
              <a:buSzPts val="6200"/>
              <a:buNone/>
              <a:defRPr sz="12400"/>
            </a:lvl5pPr>
            <a:lvl6pPr lvl="5" algn="ctr" rtl="0">
              <a:spcBef>
                <a:spcPts val="0"/>
              </a:spcBef>
              <a:spcAft>
                <a:spcPts val="0"/>
              </a:spcAft>
              <a:buSzPts val="6200"/>
              <a:buNone/>
              <a:defRPr sz="12400"/>
            </a:lvl6pPr>
            <a:lvl7pPr lvl="6" algn="ctr" rtl="0">
              <a:spcBef>
                <a:spcPts val="0"/>
              </a:spcBef>
              <a:spcAft>
                <a:spcPts val="0"/>
              </a:spcAft>
              <a:buSzPts val="6200"/>
              <a:buNone/>
              <a:defRPr sz="12400"/>
            </a:lvl7pPr>
            <a:lvl8pPr lvl="7" algn="ctr" rtl="0">
              <a:spcBef>
                <a:spcPts val="0"/>
              </a:spcBef>
              <a:spcAft>
                <a:spcPts val="0"/>
              </a:spcAft>
              <a:buSzPts val="6200"/>
              <a:buNone/>
              <a:defRPr sz="12400"/>
            </a:lvl8pPr>
            <a:lvl9pPr lvl="8" algn="ctr" rtl="0">
              <a:spcBef>
                <a:spcPts val="0"/>
              </a:spcBef>
              <a:spcAft>
                <a:spcPts val="0"/>
              </a:spcAft>
              <a:buSzPts val="6200"/>
              <a:buNone/>
              <a:defRPr sz="12400"/>
            </a:lvl9pPr>
          </a:lstStyle>
          <a:p>
            <a:r>
              <a:t>xx%</a:t>
            </a:r>
          </a:p>
        </p:txBody>
      </p:sp>
      <p:sp>
        <p:nvSpPr>
          <p:cNvPr id="326" name="Google Shape;326;p27"/>
          <p:cNvSpPr txBox="1">
            <a:spLocks noGrp="1"/>
          </p:cNvSpPr>
          <p:nvPr>
            <p:ph type="subTitle" idx="1"/>
          </p:nvPr>
        </p:nvSpPr>
        <p:spPr>
          <a:xfrm>
            <a:off x="12241238" y="6640850"/>
            <a:ext cx="4462200" cy="114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
        <p:nvSpPr>
          <p:cNvPr id="327" name="Google Shape;327;p27"/>
          <p:cNvSpPr txBox="1">
            <a:spLocks noGrp="1"/>
          </p:cNvSpPr>
          <p:nvPr>
            <p:ph type="title" idx="2" hasCustomPrompt="1"/>
          </p:nvPr>
        </p:nvSpPr>
        <p:spPr>
          <a:xfrm>
            <a:off x="7635150" y="3415150"/>
            <a:ext cx="3017400" cy="111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200"/>
              <a:buNone/>
              <a:defRPr sz="9600">
                <a:solidFill>
                  <a:schemeClr val="accent5"/>
                </a:solidFill>
              </a:defRPr>
            </a:lvl1pPr>
            <a:lvl2pPr lvl="1" algn="ctr" rtl="0">
              <a:spcBef>
                <a:spcPts val="0"/>
              </a:spcBef>
              <a:spcAft>
                <a:spcPts val="0"/>
              </a:spcAft>
              <a:buSzPts val="6200"/>
              <a:buNone/>
              <a:defRPr sz="12400"/>
            </a:lvl2pPr>
            <a:lvl3pPr lvl="2" algn="ctr" rtl="0">
              <a:spcBef>
                <a:spcPts val="0"/>
              </a:spcBef>
              <a:spcAft>
                <a:spcPts val="0"/>
              </a:spcAft>
              <a:buSzPts val="6200"/>
              <a:buNone/>
              <a:defRPr sz="12400"/>
            </a:lvl3pPr>
            <a:lvl4pPr lvl="3" algn="ctr" rtl="0">
              <a:spcBef>
                <a:spcPts val="0"/>
              </a:spcBef>
              <a:spcAft>
                <a:spcPts val="0"/>
              </a:spcAft>
              <a:buSzPts val="6200"/>
              <a:buNone/>
              <a:defRPr sz="12400"/>
            </a:lvl4pPr>
            <a:lvl5pPr lvl="4" algn="ctr" rtl="0">
              <a:spcBef>
                <a:spcPts val="0"/>
              </a:spcBef>
              <a:spcAft>
                <a:spcPts val="0"/>
              </a:spcAft>
              <a:buSzPts val="6200"/>
              <a:buNone/>
              <a:defRPr sz="12400"/>
            </a:lvl5pPr>
            <a:lvl6pPr lvl="5" algn="ctr" rtl="0">
              <a:spcBef>
                <a:spcPts val="0"/>
              </a:spcBef>
              <a:spcAft>
                <a:spcPts val="0"/>
              </a:spcAft>
              <a:buSzPts val="6200"/>
              <a:buNone/>
              <a:defRPr sz="12400"/>
            </a:lvl6pPr>
            <a:lvl7pPr lvl="6" algn="ctr" rtl="0">
              <a:spcBef>
                <a:spcPts val="0"/>
              </a:spcBef>
              <a:spcAft>
                <a:spcPts val="0"/>
              </a:spcAft>
              <a:buSzPts val="6200"/>
              <a:buNone/>
              <a:defRPr sz="12400"/>
            </a:lvl7pPr>
            <a:lvl8pPr lvl="7" algn="ctr" rtl="0">
              <a:spcBef>
                <a:spcPts val="0"/>
              </a:spcBef>
              <a:spcAft>
                <a:spcPts val="0"/>
              </a:spcAft>
              <a:buSzPts val="6200"/>
              <a:buNone/>
              <a:defRPr sz="12400"/>
            </a:lvl8pPr>
            <a:lvl9pPr lvl="8" algn="ctr" rtl="0">
              <a:spcBef>
                <a:spcPts val="0"/>
              </a:spcBef>
              <a:spcAft>
                <a:spcPts val="0"/>
              </a:spcAft>
              <a:buSzPts val="6200"/>
              <a:buNone/>
              <a:defRPr sz="12400"/>
            </a:lvl9pPr>
          </a:lstStyle>
          <a:p>
            <a:r>
              <a:t>xx%</a:t>
            </a:r>
          </a:p>
        </p:txBody>
      </p:sp>
      <p:sp>
        <p:nvSpPr>
          <p:cNvPr id="328" name="Google Shape;328;p27"/>
          <p:cNvSpPr txBox="1">
            <a:spLocks noGrp="1"/>
          </p:cNvSpPr>
          <p:nvPr>
            <p:ph type="subTitle" idx="3"/>
          </p:nvPr>
        </p:nvSpPr>
        <p:spPr>
          <a:xfrm>
            <a:off x="6915000" y="6640850"/>
            <a:ext cx="4462200" cy="114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lvl1pPr>
            <a:lvl2pPr lvl="1" algn="ctr" rtl="0">
              <a:lnSpc>
                <a:spcPct val="100000"/>
              </a:lnSpc>
              <a:spcBef>
                <a:spcPts val="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
        <p:nvSpPr>
          <p:cNvPr id="329" name="Google Shape;329;p27"/>
          <p:cNvSpPr txBox="1">
            <a:spLocks noGrp="1"/>
          </p:cNvSpPr>
          <p:nvPr>
            <p:ph type="title" idx="4" hasCustomPrompt="1"/>
          </p:nvPr>
        </p:nvSpPr>
        <p:spPr>
          <a:xfrm>
            <a:off x="12963638" y="3415150"/>
            <a:ext cx="3017400" cy="1115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200"/>
              <a:buNone/>
              <a:defRPr sz="9600"/>
            </a:lvl1pPr>
            <a:lvl2pPr lvl="1" algn="ctr" rtl="0">
              <a:spcBef>
                <a:spcPts val="0"/>
              </a:spcBef>
              <a:spcAft>
                <a:spcPts val="0"/>
              </a:spcAft>
              <a:buSzPts val="6200"/>
              <a:buNone/>
              <a:defRPr sz="12400"/>
            </a:lvl2pPr>
            <a:lvl3pPr lvl="2" algn="ctr" rtl="0">
              <a:spcBef>
                <a:spcPts val="0"/>
              </a:spcBef>
              <a:spcAft>
                <a:spcPts val="0"/>
              </a:spcAft>
              <a:buSzPts val="6200"/>
              <a:buNone/>
              <a:defRPr sz="12400"/>
            </a:lvl3pPr>
            <a:lvl4pPr lvl="3" algn="ctr" rtl="0">
              <a:spcBef>
                <a:spcPts val="0"/>
              </a:spcBef>
              <a:spcAft>
                <a:spcPts val="0"/>
              </a:spcAft>
              <a:buSzPts val="6200"/>
              <a:buNone/>
              <a:defRPr sz="12400"/>
            </a:lvl4pPr>
            <a:lvl5pPr lvl="4" algn="ctr" rtl="0">
              <a:spcBef>
                <a:spcPts val="0"/>
              </a:spcBef>
              <a:spcAft>
                <a:spcPts val="0"/>
              </a:spcAft>
              <a:buSzPts val="6200"/>
              <a:buNone/>
              <a:defRPr sz="12400"/>
            </a:lvl5pPr>
            <a:lvl6pPr lvl="5" algn="ctr" rtl="0">
              <a:spcBef>
                <a:spcPts val="0"/>
              </a:spcBef>
              <a:spcAft>
                <a:spcPts val="0"/>
              </a:spcAft>
              <a:buSzPts val="6200"/>
              <a:buNone/>
              <a:defRPr sz="12400"/>
            </a:lvl6pPr>
            <a:lvl7pPr lvl="6" algn="ctr" rtl="0">
              <a:spcBef>
                <a:spcPts val="0"/>
              </a:spcBef>
              <a:spcAft>
                <a:spcPts val="0"/>
              </a:spcAft>
              <a:buSzPts val="6200"/>
              <a:buNone/>
              <a:defRPr sz="12400"/>
            </a:lvl7pPr>
            <a:lvl8pPr lvl="7" algn="ctr" rtl="0">
              <a:spcBef>
                <a:spcPts val="0"/>
              </a:spcBef>
              <a:spcAft>
                <a:spcPts val="0"/>
              </a:spcAft>
              <a:buSzPts val="6200"/>
              <a:buNone/>
              <a:defRPr sz="12400"/>
            </a:lvl8pPr>
            <a:lvl9pPr lvl="8" algn="ctr" rtl="0">
              <a:spcBef>
                <a:spcPts val="0"/>
              </a:spcBef>
              <a:spcAft>
                <a:spcPts val="0"/>
              </a:spcAft>
              <a:buSzPts val="6200"/>
              <a:buNone/>
              <a:defRPr sz="12400"/>
            </a:lvl9pPr>
          </a:lstStyle>
          <a:p>
            <a:r>
              <a:t>xx%</a:t>
            </a:r>
          </a:p>
        </p:txBody>
      </p:sp>
      <p:sp>
        <p:nvSpPr>
          <p:cNvPr id="330" name="Google Shape;330;p27"/>
          <p:cNvSpPr txBox="1">
            <a:spLocks noGrp="1"/>
          </p:cNvSpPr>
          <p:nvPr>
            <p:ph type="subTitle" idx="5"/>
          </p:nvPr>
        </p:nvSpPr>
        <p:spPr>
          <a:xfrm>
            <a:off x="1584562" y="6640850"/>
            <a:ext cx="4466400" cy="114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3200"/>
              </a:spcBef>
              <a:spcAft>
                <a:spcPts val="0"/>
              </a:spcAft>
              <a:buSzPts val="1400"/>
              <a:buNone/>
              <a:defRPr/>
            </a:lvl3pPr>
            <a:lvl4pPr lvl="3" algn="ctr" rtl="0">
              <a:lnSpc>
                <a:spcPct val="100000"/>
              </a:lnSpc>
              <a:spcBef>
                <a:spcPts val="3200"/>
              </a:spcBef>
              <a:spcAft>
                <a:spcPts val="0"/>
              </a:spcAft>
              <a:buSzPts val="1400"/>
              <a:buNone/>
              <a:defRPr/>
            </a:lvl4pPr>
            <a:lvl5pPr lvl="4" algn="ctr" rtl="0">
              <a:lnSpc>
                <a:spcPct val="100000"/>
              </a:lnSpc>
              <a:spcBef>
                <a:spcPts val="3200"/>
              </a:spcBef>
              <a:spcAft>
                <a:spcPts val="0"/>
              </a:spcAft>
              <a:buSzPts val="1400"/>
              <a:buNone/>
              <a:defRPr/>
            </a:lvl5pPr>
            <a:lvl6pPr lvl="5" algn="ctr" rtl="0">
              <a:lnSpc>
                <a:spcPct val="100000"/>
              </a:lnSpc>
              <a:spcBef>
                <a:spcPts val="3200"/>
              </a:spcBef>
              <a:spcAft>
                <a:spcPts val="0"/>
              </a:spcAft>
              <a:buSzPts val="1400"/>
              <a:buNone/>
              <a:defRPr/>
            </a:lvl6pPr>
            <a:lvl7pPr lvl="6" algn="ctr" rtl="0">
              <a:lnSpc>
                <a:spcPct val="100000"/>
              </a:lnSpc>
              <a:spcBef>
                <a:spcPts val="3200"/>
              </a:spcBef>
              <a:spcAft>
                <a:spcPts val="0"/>
              </a:spcAft>
              <a:buSzPts val="1400"/>
              <a:buNone/>
              <a:defRPr/>
            </a:lvl7pPr>
            <a:lvl8pPr lvl="7" algn="ctr" rtl="0">
              <a:lnSpc>
                <a:spcPct val="100000"/>
              </a:lnSpc>
              <a:spcBef>
                <a:spcPts val="3200"/>
              </a:spcBef>
              <a:spcAft>
                <a:spcPts val="0"/>
              </a:spcAft>
              <a:buSzPts val="1400"/>
              <a:buNone/>
              <a:defRPr/>
            </a:lvl8pPr>
            <a:lvl9pPr lvl="8" algn="ctr" rtl="0">
              <a:lnSpc>
                <a:spcPct val="100000"/>
              </a:lnSpc>
              <a:spcBef>
                <a:spcPts val="3200"/>
              </a:spcBef>
              <a:spcAft>
                <a:spcPts val="3200"/>
              </a:spcAft>
              <a:buSzPts val="1400"/>
              <a:buNone/>
              <a:defRPr/>
            </a:lvl9pPr>
          </a:lstStyle>
          <a:p>
            <a:endParaRPr/>
          </a:p>
        </p:txBody>
      </p:sp>
      <p:sp>
        <p:nvSpPr>
          <p:cNvPr id="331" name="Google Shape;331;p27"/>
          <p:cNvSpPr txBox="1">
            <a:spLocks noGrp="1"/>
          </p:cNvSpPr>
          <p:nvPr>
            <p:ph type="title" idx="6"/>
          </p:nvPr>
        </p:nvSpPr>
        <p:spPr>
          <a:xfrm>
            <a:off x="1440000" y="890050"/>
            <a:ext cx="15408000" cy="114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32" name="Google Shape;332;p27"/>
          <p:cNvSpPr/>
          <p:nvPr/>
        </p:nvSpPr>
        <p:spPr>
          <a:xfrm>
            <a:off x="17604061" y="55521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33" name="Google Shape;333;p27"/>
          <p:cNvSpPr/>
          <p:nvPr/>
        </p:nvSpPr>
        <p:spPr>
          <a:xfrm>
            <a:off x="832245" y="30273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34" name="Google Shape;334;p27"/>
          <p:cNvSpPr/>
          <p:nvPr/>
        </p:nvSpPr>
        <p:spPr>
          <a:xfrm>
            <a:off x="17063185" y="92345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35" name="Google Shape;335;p27"/>
          <p:cNvSpPr/>
          <p:nvPr/>
        </p:nvSpPr>
        <p:spPr>
          <a:xfrm>
            <a:off x="17063185" y="11333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36" name="Google Shape;336;p27"/>
          <p:cNvSpPr/>
          <p:nvPr/>
        </p:nvSpPr>
        <p:spPr>
          <a:xfrm>
            <a:off x="832235" y="85192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37" name="Google Shape;337;p27"/>
          <p:cNvSpPr/>
          <p:nvPr/>
        </p:nvSpPr>
        <p:spPr>
          <a:xfrm>
            <a:off x="12962585" y="2382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38" name="Google Shape;338;p27"/>
          <p:cNvSpPr/>
          <p:nvPr/>
        </p:nvSpPr>
        <p:spPr>
          <a:xfrm>
            <a:off x="13163611" y="95337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39" name="Google Shape;339;p27"/>
          <p:cNvSpPr/>
          <p:nvPr/>
        </p:nvSpPr>
        <p:spPr>
          <a:xfrm>
            <a:off x="4811761" y="96223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3930004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40"/>
        <p:cNvGrpSpPr/>
        <p:nvPr/>
      </p:nvGrpSpPr>
      <p:grpSpPr>
        <a:xfrm>
          <a:off x="0" y="0"/>
          <a:ext cx="0" cy="0"/>
          <a:chOff x="0" y="0"/>
          <a:chExt cx="0" cy="0"/>
        </a:xfrm>
      </p:grpSpPr>
      <p:sp>
        <p:nvSpPr>
          <p:cNvPr id="341" name="Google Shape;341;p28"/>
          <p:cNvSpPr/>
          <p:nvPr/>
        </p:nvSpPr>
        <p:spPr>
          <a:xfrm>
            <a:off x="1052800" y="870700"/>
            <a:ext cx="8121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ctr" rtl="0">
              <a:spcBef>
                <a:spcPts val="0"/>
              </a:spcBef>
              <a:spcAft>
                <a:spcPts val="0"/>
              </a:spcAft>
              <a:buNone/>
            </a:pPr>
            <a:endParaRPr sz="3600"/>
          </a:p>
        </p:txBody>
      </p:sp>
      <p:sp>
        <p:nvSpPr>
          <p:cNvPr id="342" name="Google Shape;342;p28"/>
          <p:cNvSpPr txBox="1">
            <a:spLocks noGrp="1"/>
          </p:cNvSpPr>
          <p:nvPr>
            <p:ph type="subTitle" idx="1"/>
          </p:nvPr>
        </p:nvSpPr>
        <p:spPr>
          <a:xfrm>
            <a:off x="1811200" y="4564150"/>
            <a:ext cx="6604800" cy="286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3600"/>
            </a:lvl1pPr>
            <a:lvl2pPr lvl="1" rtl="0">
              <a:lnSpc>
                <a:spcPct val="100000"/>
              </a:lnSpc>
              <a:spcBef>
                <a:spcPts val="0"/>
              </a:spcBef>
              <a:spcAft>
                <a:spcPts val="0"/>
              </a:spcAft>
              <a:buNone/>
              <a:defRPr sz="3600"/>
            </a:lvl2pPr>
            <a:lvl3pPr lvl="2" rtl="0">
              <a:lnSpc>
                <a:spcPct val="100000"/>
              </a:lnSpc>
              <a:spcBef>
                <a:spcPts val="0"/>
              </a:spcBef>
              <a:spcAft>
                <a:spcPts val="0"/>
              </a:spcAft>
              <a:buNone/>
              <a:defRPr sz="3600"/>
            </a:lvl3pPr>
            <a:lvl4pPr lvl="3" rtl="0">
              <a:lnSpc>
                <a:spcPct val="100000"/>
              </a:lnSpc>
              <a:spcBef>
                <a:spcPts val="0"/>
              </a:spcBef>
              <a:spcAft>
                <a:spcPts val="0"/>
              </a:spcAft>
              <a:buNone/>
              <a:defRPr sz="3600"/>
            </a:lvl4pPr>
            <a:lvl5pPr lvl="4" rtl="0">
              <a:lnSpc>
                <a:spcPct val="100000"/>
              </a:lnSpc>
              <a:spcBef>
                <a:spcPts val="0"/>
              </a:spcBef>
              <a:spcAft>
                <a:spcPts val="0"/>
              </a:spcAft>
              <a:buNone/>
              <a:defRPr sz="3600"/>
            </a:lvl5pPr>
            <a:lvl6pPr lvl="5" rtl="0">
              <a:lnSpc>
                <a:spcPct val="100000"/>
              </a:lnSpc>
              <a:spcBef>
                <a:spcPts val="0"/>
              </a:spcBef>
              <a:spcAft>
                <a:spcPts val="0"/>
              </a:spcAft>
              <a:buNone/>
              <a:defRPr sz="3600"/>
            </a:lvl6pPr>
            <a:lvl7pPr lvl="6" rtl="0">
              <a:lnSpc>
                <a:spcPct val="100000"/>
              </a:lnSpc>
              <a:spcBef>
                <a:spcPts val="0"/>
              </a:spcBef>
              <a:spcAft>
                <a:spcPts val="0"/>
              </a:spcAft>
              <a:buNone/>
              <a:defRPr sz="3600"/>
            </a:lvl7pPr>
            <a:lvl8pPr lvl="7" rtl="0">
              <a:lnSpc>
                <a:spcPct val="100000"/>
              </a:lnSpc>
              <a:spcBef>
                <a:spcPts val="0"/>
              </a:spcBef>
              <a:spcAft>
                <a:spcPts val="0"/>
              </a:spcAft>
              <a:buNone/>
              <a:defRPr sz="3600"/>
            </a:lvl8pPr>
            <a:lvl9pPr lvl="8" rtl="0">
              <a:lnSpc>
                <a:spcPct val="100000"/>
              </a:lnSpc>
              <a:spcBef>
                <a:spcPts val="0"/>
              </a:spcBef>
              <a:spcAft>
                <a:spcPts val="0"/>
              </a:spcAft>
              <a:buNone/>
              <a:defRPr sz="3600"/>
            </a:lvl9pPr>
          </a:lstStyle>
          <a:p>
            <a:endParaRPr/>
          </a:p>
        </p:txBody>
      </p:sp>
      <p:sp>
        <p:nvSpPr>
          <p:cNvPr id="343" name="Google Shape;343;p28"/>
          <p:cNvSpPr txBox="1">
            <a:spLocks noGrp="1"/>
          </p:cNvSpPr>
          <p:nvPr>
            <p:ph type="title"/>
          </p:nvPr>
        </p:nvSpPr>
        <p:spPr>
          <a:xfrm>
            <a:off x="1811200" y="3009650"/>
            <a:ext cx="6604800" cy="1481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44" name="Google Shape;344;p28"/>
          <p:cNvSpPr/>
          <p:nvPr/>
        </p:nvSpPr>
        <p:spPr>
          <a:xfrm rot="-502211">
            <a:off x="7138350" y="-1135663"/>
            <a:ext cx="579288" cy="815434"/>
          </a:xfrm>
          <a:custGeom>
            <a:avLst/>
            <a:gdLst/>
            <a:ahLst/>
            <a:cxnLst/>
            <a:rect l="l" t="t" r="r" b="b"/>
            <a:pathLst>
              <a:path w="5858" h="8246" extrusionOk="0">
                <a:moveTo>
                  <a:pt x="5857" y="1"/>
                </a:moveTo>
                <a:lnTo>
                  <a:pt x="0" y="2165"/>
                </a:lnTo>
                <a:lnTo>
                  <a:pt x="5559" y="8246"/>
                </a:lnTo>
                <a:lnTo>
                  <a:pt x="5857" y="1"/>
                </a:lnTo>
                <a:close/>
              </a:path>
            </a:pathLst>
          </a:custGeom>
          <a:solidFill>
            <a:schemeClr val="accent6"/>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45" name="Google Shape;345;p28"/>
          <p:cNvSpPr/>
          <p:nvPr/>
        </p:nvSpPr>
        <p:spPr>
          <a:xfrm>
            <a:off x="8974855" y="8637161"/>
            <a:ext cx="338318" cy="333578"/>
          </a:xfrm>
          <a:custGeom>
            <a:avLst/>
            <a:gdLst/>
            <a:ahLst/>
            <a:cxnLst/>
            <a:rect l="l" t="t" r="r" b="b"/>
            <a:pathLst>
              <a:path w="3426" h="3378" extrusionOk="0">
                <a:moveTo>
                  <a:pt x="1713" y="1"/>
                </a:moveTo>
                <a:cubicBezTo>
                  <a:pt x="1670" y="1"/>
                  <a:pt x="1627" y="22"/>
                  <a:pt x="1604" y="65"/>
                </a:cubicBezTo>
                <a:lnTo>
                  <a:pt x="1087" y="1011"/>
                </a:lnTo>
                <a:cubicBezTo>
                  <a:pt x="1076" y="1033"/>
                  <a:pt x="1060" y="1050"/>
                  <a:pt x="1038" y="1060"/>
                </a:cubicBezTo>
                <a:lnTo>
                  <a:pt x="93" y="1582"/>
                </a:lnTo>
                <a:cubicBezTo>
                  <a:pt x="1" y="1631"/>
                  <a:pt x="1" y="1753"/>
                  <a:pt x="93" y="1802"/>
                </a:cubicBezTo>
                <a:lnTo>
                  <a:pt x="1038" y="2319"/>
                </a:lnTo>
                <a:cubicBezTo>
                  <a:pt x="1060" y="2329"/>
                  <a:pt x="1076" y="2346"/>
                  <a:pt x="1087" y="2366"/>
                </a:cubicBezTo>
                <a:lnTo>
                  <a:pt x="1604" y="3313"/>
                </a:lnTo>
                <a:cubicBezTo>
                  <a:pt x="1627" y="3356"/>
                  <a:pt x="1670" y="3377"/>
                  <a:pt x="1713" y="3377"/>
                </a:cubicBezTo>
                <a:cubicBezTo>
                  <a:pt x="1757" y="3377"/>
                  <a:pt x="1800" y="3356"/>
                  <a:pt x="1824" y="3313"/>
                </a:cubicBezTo>
                <a:lnTo>
                  <a:pt x="2346" y="2366"/>
                </a:lnTo>
                <a:cubicBezTo>
                  <a:pt x="2356" y="2346"/>
                  <a:pt x="2373" y="2329"/>
                  <a:pt x="2393" y="2319"/>
                </a:cubicBezTo>
                <a:lnTo>
                  <a:pt x="3341" y="1802"/>
                </a:lnTo>
                <a:cubicBezTo>
                  <a:pt x="3426" y="1753"/>
                  <a:pt x="3426" y="1631"/>
                  <a:pt x="3341" y="1582"/>
                </a:cubicBezTo>
                <a:lnTo>
                  <a:pt x="2393" y="1060"/>
                </a:lnTo>
                <a:cubicBezTo>
                  <a:pt x="2373" y="1050"/>
                  <a:pt x="2356" y="1033"/>
                  <a:pt x="2346" y="1011"/>
                </a:cubicBezTo>
                <a:lnTo>
                  <a:pt x="1824" y="65"/>
                </a:lnTo>
                <a:cubicBezTo>
                  <a:pt x="1800" y="22"/>
                  <a:pt x="1757" y="1"/>
                  <a:pt x="1713"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46" name="Google Shape;346;p28"/>
          <p:cNvSpPr/>
          <p:nvPr/>
        </p:nvSpPr>
        <p:spPr>
          <a:xfrm>
            <a:off x="8947587" y="22306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47" name="Google Shape;347;p28"/>
          <p:cNvSpPr/>
          <p:nvPr/>
        </p:nvSpPr>
        <p:spPr>
          <a:xfrm>
            <a:off x="16661395" y="9998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48" name="Google Shape;348;p28"/>
          <p:cNvSpPr/>
          <p:nvPr/>
        </p:nvSpPr>
        <p:spPr>
          <a:xfrm>
            <a:off x="10499359" y="1984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49" name="Google Shape;349;p28"/>
          <p:cNvSpPr/>
          <p:nvPr/>
        </p:nvSpPr>
        <p:spPr>
          <a:xfrm>
            <a:off x="3260409" y="95257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50" name="Google Shape;350;p28"/>
          <p:cNvSpPr/>
          <p:nvPr/>
        </p:nvSpPr>
        <p:spPr>
          <a:xfrm>
            <a:off x="832235" y="67430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51" name="Google Shape;351;p28"/>
          <p:cNvSpPr/>
          <p:nvPr/>
        </p:nvSpPr>
        <p:spPr>
          <a:xfrm>
            <a:off x="1540661"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52" name="Google Shape;352;p28"/>
          <p:cNvSpPr/>
          <p:nvPr/>
        </p:nvSpPr>
        <p:spPr>
          <a:xfrm>
            <a:off x="16537977" y="83809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39923500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53"/>
        <p:cNvGrpSpPr/>
        <p:nvPr/>
      </p:nvGrpSpPr>
      <p:grpSpPr>
        <a:xfrm>
          <a:off x="0" y="0"/>
          <a:ext cx="0" cy="0"/>
          <a:chOff x="0" y="0"/>
          <a:chExt cx="0" cy="0"/>
        </a:xfrm>
      </p:grpSpPr>
      <p:sp>
        <p:nvSpPr>
          <p:cNvPr id="354" name="Google Shape;354;p29"/>
          <p:cNvSpPr/>
          <p:nvPr/>
        </p:nvSpPr>
        <p:spPr>
          <a:xfrm>
            <a:off x="9114592" y="870700"/>
            <a:ext cx="81216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r" rtl="0">
              <a:spcBef>
                <a:spcPts val="0"/>
              </a:spcBef>
              <a:spcAft>
                <a:spcPts val="0"/>
              </a:spcAft>
              <a:buNone/>
            </a:pPr>
            <a:endParaRPr sz="3600"/>
          </a:p>
        </p:txBody>
      </p:sp>
      <p:sp>
        <p:nvSpPr>
          <p:cNvPr id="355" name="Google Shape;355;p29"/>
          <p:cNvSpPr txBox="1">
            <a:spLocks noGrp="1"/>
          </p:cNvSpPr>
          <p:nvPr>
            <p:ph type="subTitle" idx="1"/>
          </p:nvPr>
        </p:nvSpPr>
        <p:spPr>
          <a:xfrm>
            <a:off x="9874492" y="4315800"/>
            <a:ext cx="6601800" cy="2871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3600"/>
            </a:lvl1pPr>
            <a:lvl2pPr lvl="1" algn="r" rtl="0">
              <a:lnSpc>
                <a:spcPct val="100000"/>
              </a:lnSpc>
              <a:spcBef>
                <a:spcPts val="0"/>
              </a:spcBef>
              <a:spcAft>
                <a:spcPts val="0"/>
              </a:spcAft>
              <a:buNone/>
              <a:defRPr sz="3600"/>
            </a:lvl2pPr>
            <a:lvl3pPr lvl="2" algn="r" rtl="0">
              <a:lnSpc>
                <a:spcPct val="100000"/>
              </a:lnSpc>
              <a:spcBef>
                <a:spcPts val="0"/>
              </a:spcBef>
              <a:spcAft>
                <a:spcPts val="0"/>
              </a:spcAft>
              <a:buNone/>
              <a:defRPr sz="3600"/>
            </a:lvl3pPr>
            <a:lvl4pPr lvl="3" algn="r" rtl="0">
              <a:lnSpc>
                <a:spcPct val="100000"/>
              </a:lnSpc>
              <a:spcBef>
                <a:spcPts val="0"/>
              </a:spcBef>
              <a:spcAft>
                <a:spcPts val="0"/>
              </a:spcAft>
              <a:buNone/>
              <a:defRPr sz="3600"/>
            </a:lvl4pPr>
            <a:lvl5pPr lvl="4" algn="r" rtl="0">
              <a:lnSpc>
                <a:spcPct val="100000"/>
              </a:lnSpc>
              <a:spcBef>
                <a:spcPts val="0"/>
              </a:spcBef>
              <a:spcAft>
                <a:spcPts val="0"/>
              </a:spcAft>
              <a:buNone/>
              <a:defRPr sz="3600"/>
            </a:lvl5pPr>
            <a:lvl6pPr lvl="5" algn="r" rtl="0">
              <a:lnSpc>
                <a:spcPct val="100000"/>
              </a:lnSpc>
              <a:spcBef>
                <a:spcPts val="0"/>
              </a:spcBef>
              <a:spcAft>
                <a:spcPts val="0"/>
              </a:spcAft>
              <a:buNone/>
              <a:defRPr sz="3600"/>
            </a:lvl6pPr>
            <a:lvl7pPr lvl="6" algn="r" rtl="0">
              <a:lnSpc>
                <a:spcPct val="100000"/>
              </a:lnSpc>
              <a:spcBef>
                <a:spcPts val="0"/>
              </a:spcBef>
              <a:spcAft>
                <a:spcPts val="0"/>
              </a:spcAft>
              <a:buNone/>
              <a:defRPr sz="3600"/>
            </a:lvl7pPr>
            <a:lvl8pPr lvl="7" algn="r" rtl="0">
              <a:lnSpc>
                <a:spcPct val="100000"/>
              </a:lnSpc>
              <a:spcBef>
                <a:spcPts val="0"/>
              </a:spcBef>
              <a:spcAft>
                <a:spcPts val="0"/>
              </a:spcAft>
              <a:buNone/>
              <a:defRPr sz="3600"/>
            </a:lvl8pPr>
            <a:lvl9pPr lvl="8" algn="r" rtl="0">
              <a:lnSpc>
                <a:spcPct val="100000"/>
              </a:lnSpc>
              <a:spcBef>
                <a:spcPts val="0"/>
              </a:spcBef>
              <a:spcAft>
                <a:spcPts val="0"/>
              </a:spcAft>
              <a:buNone/>
              <a:defRPr sz="3600"/>
            </a:lvl9pPr>
          </a:lstStyle>
          <a:p>
            <a:endParaRPr/>
          </a:p>
        </p:txBody>
      </p:sp>
      <p:sp>
        <p:nvSpPr>
          <p:cNvPr id="356" name="Google Shape;356;p29"/>
          <p:cNvSpPr txBox="1">
            <a:spLocks noGrp="1"/>
          </p:cNvSpPr>
          <p:nvPr>
            <p:ph type="title"/>
          </p:nvPr>
        </p:nvSpPr>
        <p:spPr>
          <a:xfrm>
            <a:off x="9874492" y="3074850"/>
            <a:ext cx="6601800" cy="609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7" name="Google Shape;357;p29"/>
          <p:cNvSpPr/>
          <p:nvPr/>
        </p:nvSpPr>
        <p:spPr>
          <a:xfrm>
            <a:off x="8947587" y="76583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58" name="Google Shape;358;p29"/>
          <p:cNvSpPr/>
          <p:nvPr/>
        </p:nvSpPr>
        <p:spPr>
          <a:xfrm>
            <a:off x="17524959" y="85262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59" name="Google Shape;359;p29"/>
          <p:cNvSpPr/>
          <p:nvPr/>
        </p:nvSpPr>
        <p:spPr>
          <a:xfrm>
            <a:off x="1550285" y="66670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60" name="Google Shape;360;p29"/>
          <p:cNvSpPr/>
          <p:nvPr/>
        </p:nvSpPr>
        <p:spPr>
          <a:xfrm>
            <a:off x="17063187" y="22408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61" name="Google Shape;361;p29"/>
          <p:cNvSpPr/>
          <p:nvPr/>
        </p:nvSpPr>
        <p:spPr>
          <a:xfrm>
            <a:off x="12069911" y="91865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62" name="Google Shape;362;p29"/>
          <p:cNvSpPr/>
          <p:nvPr/>
        </p:nvSpPr>
        <p:spPr>
          <a:xfrm>
            <a:off x="7214361" y="13429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63" name="Google Shape;363;p29"/>
          <p:cNvSpPr/>
          <p:nvPr/>
        </p:nvSpPr>
        <p:spPr>
          <a:xfrm>
            <a:off x="2997185" y="94284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64" name="Google Shape;364;p29"/>
          <p:cNvSpPr/>
          <p:nvPr/>
        </p:nvSpPr>
        <p:spPr>
          <a:xfrm>
            <a:off x="12207885"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22327655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hanks ">
  <p:cSld name="Thanks ">
    <p:spTree>
      <p:nvGrpSpPr>
        <p:cNvPr id="1" name="Shape 365"/>
        <p:cNvGrpSpPr/>
        <p:nvPr/>
      </p:nvGrpSpPr>
      <p:grpSpPr>
        <a:xfrm>
          <a:off x="0" y="0"/>
          <a:ext cx="0" cy="0"/>
          <a:chOff x="0" y="0"/>
          <a:chExt cx="0" cy="0"/>
        </a:xfrm>
      </p:grpSpPr>
      <p:sp>
        <p:nvSpPr>
          <p:cNvPr id="366" name="Google Shape;366;p30"/>
          <p:cNvSpPr/>
          <p:nvPr/>
        </p:nvSpPr>
        <p:spPr>
          <a:xfrm>
            <a:off x="4984800" y="870700"/>
            <a:ext cx="8318400" cy="8545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67" name="Google Shape;367;p30"/>
          <p:cNvSpPr txBox="1">
            <a:spLocks noGrp="1"/>
          </p:cNvSpPr>
          <p:nvPr>
            <p:ph type="ctrTitle"/>
          </p:nvPr>
        </p:nvSpPr>
        <p:spPr>
          <a:xfrm>
            <a:off x="4860000" y="1339650"/>
            <a:ext cx="8568000" cy="126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0400">
                <a:solidFill>
                  <a:schemeClr val="accent5"/>
                </a:solidFill>
              </a:defRPr>
            </a:lvl1pPr>
            <a:lvl2pPr lvl="1" algn="ctr" rtl="0">
              <a:spcBef>
                <a:spcPts val="0"/>
              </a:spcBef>
              <a:spcAft>
                <a:spcPts val="0"/>
              </a:spcAft>
              <a:buSzPts val="5200"/>
              <a:buNone/>
              <a:defRPr sz="10400"/>
            </a:lvl2pPr>
            <a:lvl3pPr lvl="2" algn="ctr" rtl="0">
              <a:spcBef>
                <a:spcPts val="0"/>
              </a:spcBef>
              <a:spcAft>
                <a:spcPts val="0"/>
              </a:spcAft>
              <a:buSzPts val="5200"/>
              <a:buNone/>
              <a:defRPr sz="10400"/>
            </a:lvl3pPr>
            <a:lvl4pPr lvl="3" algn="ctr" rtl="0">
              <a:spcBef>
                <a:spcPts val="0"/>
              </a:spcBef>
              <a:spcAft>
                <a:spcPts val="0"/>
              </a:spcAft>
              <a:buSzPts val="5200"/>
              <a:buNone/>
              <a:defRPr sz="10400"/>
            </a:lvl4pPr>
            <a:lvl5pPr lvl="4" algn="ctr" rtl="0">
              <a:spcBef>
                <a:spcPts val="0"/>
              </a:spcBef>
              <a:spcAft>
                <a:spcPts val="0"/>
              </a:spcAft>
              <a:buSzPts val="5200"/>
              <a:buNone/>
              <a:defRPr sz="10400"/>
            </a:lvl5pPr>
            <a:lvl6pPr lvl="5" algn="ctr" rtl="0">
              <a:spcBef>
                <a:spcPts val="0"/>
              </a:spcBef>
              <a:spcAft>
                <a:spcPts val="0"/>
              </a:spcAft>
              <a:buSzPts val="5200"/>
              <a:buNone/>
              <a:defRPr sz="10400"/>
            </a:lvl6pPr>
            <a:lvl7pPr lvl="6" algn="ctr" rtl="0">
              <a:spcBef>
                <a:spcPts val="0"/>
              </a:spcBef>
              <a:spcAft>
                <a:spcPts val="0"/>
              </a:spcAft>
              <a:buSzPts val="5200"/>
              <a:buNone/>
              <a:defRPr sz="10400"/>
            </a:lvl7pPr>
            <a:lvl8pPr lvl="7" algn="ctr" rtl="0">
              <a:spcBef>
                <a:spcPts val="0"/>
              </a:spcBef>
              <a:spcAft>
                <a:spcPts val="0"/>
              </a:spcAft>
              <a:buSzPts val="5200"/>
              <a:buNone/>
              <a:defRPr sz="10400"/>
            </a:lvl8pPr>
            <a:lvl9pPr lvl="8" algn="ctr" rtl="0">
              <a:spcBef>
                <a:spcPts val="0"/>
              </a:spcBef>
              <a:spcAft>
                <a:spcPts val="0"/>
              </a:spcAft>
              <a:buSzPts val="5200"/>
              <a:buNone/>
              <a:defRPr sz="10400"/>
            </a:lvl9pPr>
          </a:lstStyle>
          <a:p>
            <a:endParaRPr/>
          </a:p>
        </p:txBody>
      </p:sp>
      <p:sp>
        <p:nvSpPr>
          <p:cNvPr id="368" name="Google Shape;368;p30"/>
          <p:cNvSpPr txBox="1">
            <a:spLocks noGrp="1"/>
          </p:cNvSpPr>
          <p:nvPr>
            <p:ph type="subTitle" idx="1"/>
          </p:nvPr>
        </p:nvSpPr>
        <p:spPr>
          <a:xfrm>
            <a:off x="5371200" y="4212250"/>
            <a:ext cx="7545600" cy="227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600"/>
            </a:lvl1pPr>
            <a:lvl2pPr lvl="1" algn="ctr" rtl="0">
              <a:lnSpc>
                <a:spcPct val="100000"/>
              </a:lnSpc>
              <a:spcBef>
                <a:spcPts val="0"/>
              </a:spcBef>
              <a:spcAft>
                <a:spcPts val="0"/>
              </a:spcAft>
              <a:buSzPts val="1800"/>
              <a:buNone/>
              <a:defRPr sz="3600"/>
            </a:lvl2pPr>
            <a:lvl3pPr lvl="2" algn="ctr" rtl="0">
              <a:lnSpc>
                <a:spcPct val="100000"/>
              </a:lnSpc>
              <a:spcBef>
                <a:spcPts val="0"/>
              </a:spcBef>
              <a:spcAft>
                <a:spcPts val="0"/>
              </a:spcAft>
              <a:buSzPts val="1800"/>
              <a:buNone/>
              <a:defRPr sz="3600"/>
            </a:lvl3pPr>
            <a:lvl4pPr lvl="3" algn="ctr" rtl="0">
              <a:lnSpc>
                <a:spcPct val="100000"/>
              </a:lnSpc>
              <a:spcBef>
                <a:spcPts val="0"/>
              </a:spcBef>
              <a:spcAft>
                <a:spcPts val="0"/>
              </a:spcAft>
              <a:buSzPts val="1800"/>
              <a:buNone/>
              <a:defRPr sz="3600"/>
            </a:lvl4pPr>
            <a:lvl5pPr lvl="4" algn="ctr" rtl="0">
              <a:lnSpc>
                <a:spcPct val="100000"/>
              </a:lnSpc>
              <a:spcBef>
                <a:spcPts val="0"/>
              </a:spcBef>
              <a:spcAft>
                <a:spcPts val="0"/>
              </a:spcAft>
              <a:buSzPts val="1800"/>
              <a:buNone/>
              <a:defRPr sz="3600"/>
            </a:lvl5pPr>
            <a:lvl6pPr lvl="5" algn="ctr" rtl="0">
              <a:lnSpc>
                <a:spcPct val="100000"/>
              </a:lnSpc>
              <a:spcBef>
                <a:spcPts val="0"/>
              </a:spcBef>
              <a:spcAft>
                <a:spcPts val="0"/>
              </a:spcAft>
              <a:buSzPts val="1800"/>
              <a:buNone/>
              <a:defRPr sz="3600"/>
            </a:lvl6pPr>
            <a:lvl7pPr lvl="6" algn="ctr" rtl="0">
              <a:lnSpc>
                <a:spcPct val="100000"/>
              </a:lnSpc>
              <a:spcBef>
                <a:spcPts val="0"/>
              </a:spcBef>
              <a:spcAft>
                <a:spcPts val="0"/>
              </a:spcAft>
              <a:buSzPts val="1800"/>
              <a:buNone/>
              <a:defRPr sz="3600"/>
            </a:lvl7pPr>
            <a:lvl8pPr lvl="7" algn="ctr" rtl="0">
              <a:lnSpc>
                <a:spcPct val="100000"/>
              </a:lnSpc>
              <a:spcBef>
                <a:spcPts val="0"/>
              </a:spcBef>
              <a:spcAft>
                <a:spcPts val="0"/>
              </a:spcAft>
              <a:buSzPts val="1800"/>
              <a:buNone/>
              <a:defRPr sz="3600"/>
            </a:lvl8pPr>
            <a:lvl9pPr lvl="8" algn="ctr" rtl="0">
              <a:lnSpc>
                <a:spcPct val="100000"/>
              </a:lnSpc>
              <a:spcBef>
                <a:spcPts val="0"/>
              </a:spcBef>
              <a:spcAft>
                <a:spcPts val="0"/>
              </a:spcAft>
              <a:buSzPts val="1800"/>
              <a:buNone/>
              <a:defRPr sz="3600"/>
            </a:lvl9pPr>
          </a:lstStyle>
          <a:p>
            <a:endParaRPr/>
          </a:p>
        </p:txBody>
      </p:sp>
      <p:sp>
        <p:nvSpPr>
          <p:cNvPr id="369" name="Google Shape;369;p30"/>
          <p:cNvSpPr txBox="1"/>
          <p:nvPr/>
        </p:nvSpPr>
        <p:spPr>
          <a:xfrm>
            <a:off x="5371200" y="6948850"/>
            <a:ext cx="7545600" cy="1435800"/>
          </a:xfrm>
          <a:prstGeom prst="rect">
            <a:avLst/>
          </a:prstGeom>
          <a:noFill/>
          <a:ln>
            <a:noFill/>
          </a:ln>
        </p:spPr>
        <p:txBody>
          <a:bodyPr spcFirstLastPara="1" wrap="square" lIns="182850" tIns="182850" rIns="182850" bIns="182850" anchor="b" anchorCtr="0">
            <a:noAutofit/>
          </a:bodyPr>
          <a:lstStyle/>
          <a:p>
            <a:pPr marL="0" lvl="0" indent="0" algn="ctr" rtl="0">
              <a:lnSpc>
                <a:spcPct val="100000"/>
              </a:lnSpc>
              <a:spcBef>
                <a:spcPts val="600"/>
              </a:spcBef>
              <a:spcAft>
                <a:spcPts val="0"/>
              </a:spcAft>
              <a:buNone/>
            </a:pPr>
            <a:r>
              <a:rPr lang="en" sz="3600">
                <a:solidFill>
                  <a:schemeClr val="dk1"/>
                </a:solidFill>
                <a:latin typeface="Josefin Slab Thin"/>
                <a:ea typeface="Josefin Slab Thin"/>
                <a:cs typeface="Josefin Slab Thin"/>
                <a:sym typeface="Josefin Slab Thin"/>
              </a:rPr>
              <a:t>CREDITS: This presentation template was created by </a:t>
            </a:r>
            <a:r>
              <a:rPr lang="en" sz="3600" b="1">
                <a:solidFill>
                  <a:schemeClr val="dk1"/>
                </a:solidFill>
                <a:uFill>
                  <a:noFill/>
                </a:uFill>
                <a:latin typeface="Josefin Slab"/>
                <a:ea typeface="Josefin Slab"/>
                <a:cs typeface="Josefin Slab"/>
                <a:sym typeface="Josefin Slab"/>
                <a:hlinkClick r:id="rId2">
                  <a:extLst>
                    <a:ext uri="{A12FA001-AC4F-418D-AE19-62706E023703}">
                      <ahyp:hlinkClr xmlns="" xmlns:ahyp="http://schemas.microsoft.com/office/drawing/2018/hyperlinkcolor" val="tx"/>
                    </a:ext>
                  </a:extLst>
                </a:hlinkClick>
              </a:rPr>
              <a:t>Slidesgo</a:t>
            </a:r>
            <a:r>
              <a:rPr lang="en" sz="3600" b="1">
                <a:solidFill>
                  <a:schemeClr val="dk1"/>
                </a:solidFill>
                <a:latin typeface="Josefin Slab"/>
                <a:ea typeface="Josefin Slab"/>
                <a:cs typeface="Josefin Slab"/>
                <a:sym typeface="Josefin Slab"/>
              </a:rPr>
              <a:t>,</a:t>
            </a:r>
            <a:r>
              <a:rPr lang="en" sz="3600">
                <a:solidFill>
                  <a:schemeClr val="dk1"/>
                </a:solidFill>
                <a:latin typeface="Josefin Slab Thin"/>
                <a:ea typeface="Josefin Slab Thin"/>
                <a:cs typeface="Josefin Slab Thin"/>
                <a:sym typeface="Josefin Slab Thin"/>
              </a:rPr>
              <a:t> including icons by </a:t>
            </a:r>
            <a:r>
              <a:rPr lang="en" sz="3600" b="1">
                <a:solidFill>
                  <a:schemeClr val="dk1"/>
                </a:solidFill>
                <a:uFill>
                  <a:noFill/>
                </a:uFill>
                <a:latin typeface="Josefin Slab"/>
                <a:ea typeface="Josefin Slab"/>
                <a:cs typeface="Josefin Slab"/>
                <a:sym typeface="Josefin Slab"/>
                <a:hlinkClick r:id="rId3">
                  <a:extLst>
                    <a:ext uri="{A12FA001-AC4F-418D-AE19-62706E023703}">
                      <ahyp:hlinkClr xmlns="" xmlns:ahyp="http://schemas.microsoft.com/office/drawing/2018/hyperlinkcolor" val="tx"/>
                    </a:ext>
                  </a:extLst>
                </a:hlinkClick>
              </a:rPr>
              <a:t>Flaticon</a:t>
            </a:r>
            <a:r>
              <a:rPr lang="en" sz="3600">
                <a:solidFill>
                  <a:schemeClr val="dk1"/>
                </a:solidFill>
                <a:latin typeface="Josefin Slab Thin"/>
                <a:ea typeface="Josefin Slab Thin"/>
                <a:cs typeface="Josefin Slab Thin"/>
                <a:sym typeface="Josefin Slab Thin"/>
              </a:rPr>
              <a:t> and infographics &amp; images by </a:t>
            </a:r>
            <a:r>
              <a:rPr lang="en" sz="3600" b="1">
                <a:solidFill>
                  <a:schemeClr val="dk1"/>
                </a:solidFill>
                <a:uFill>
                  <a:noFill/>
                </a:uFill>
                <a:latin typeface="Josefin Slab"/>
                <a:ea typeface="Josefin Slab"/>
                <a:cs typeface="Josefin Slab"/>
                <a:sym typeface="Josefin Slab"/>
                <a:hlinkClick r:id="rId4">
                  <a:extLst>
                    <a:ext uri="{A12FA001-AC4F-418D-AE19-62706E023703}">
                      <ahyp:hlinkClr xmlns="" xmlns:ahyp="http://schemas.microsoft.com/office/drawing/2018/hyperlinkcolor" val="tx"/>
                    </a:ext>
                  </a:extLst>
                </a:hlinkClick>
              </a:rPr>
              <a:t>Freepik</a:t>
            </a:r>
            <a:endParaRPr sz="3600" b="1">
              <a:solidFill>
                <a:schemeClr val="dk1"/>
              </a:solidFill>
              <a:latin typeface="Josefin Slab"/>
              <a:ea typeface="Josefin Slab"/>
              <a:cs typeface="Josefin Slab"/>
              <a:sym typeface="Josefin Slab"/>
            </a:endParaRPr>
          </a:p>
        </p:txBody>
      </p:sp>
      <p:sp>
        <p:nvSpPr>
          <p:cNvPr id="370" name="Google Shape;370;p30"/>
          <p:cNvSpPr/>
          <p:nvPr/>
        </p:nvSpPr>
        <p:spPr>
          <a:xfrm>
            <a:off x="16661395" y="90231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1" name="Google Shape;371;p30"/>
          <p:cNvSpPr/>
          <p:nvPr/>
        </p:nvSpPr>
        <p:spPr>
          <a:xfrm>
            <a:off x="4778127" y="20399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2" name="Google Shape;372;p30"/>
          <p:cNvSpPr/>
          <p:nvPr/>
        </p:nvSpPr>
        <p:spPr>
          <a:xfrm>
            <a:off x="1119335" y="13396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3" name="Google Shape;373;p30"/>
          <p:cNvSpPr/>
          <p:nvPr/>
        </p:nvSpPr>
        <p:spPr>
          <a:xfrm>
            <a:off x="13103361" y="84796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4" name="Google Shape;374;p30"/>
          <p:cNvSpPr/>
          <p:nvPr/>
        </p:nvSpPr>
        <p:spPr>
          <a:xfrm>
            <a:off x="17063187"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25061260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375"/>
        <p:cNvGrpSpPr/>
        <p:nvPr/>
      </p:nvGrpSpPr>
      <p:grpSpPr>
        <a:xfrm>
          <a:off x="0" y="0"/>
          <a:ext cx="0" cy="0"/>
          <a:chOff x="0" y="0"/>
          <a:chExt cx="0" cy="0"/>
        </a:xfrm>
      </p:grpSpPr>
    </p:spTree>
    <p:extLst>
      <p:ext uri="{BB962C8B-B14F-4D97-AF65-F5344CB8AC3E}">
        <p14:creationId xmlns:p14="http://schemas.microsoft.com/office/powerpoint/2010/main" val="19226310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76"/>
        <p:cNvGrpSpPr/>
        <p:nvPr/>
      </p:nvGrpSpPr>
      <p:grpSpPr>
        <a:xfrm>
          <a:off x="0" y="0"/>
          <a:ext cx="0" cy="0"/>
          <a:chOff x="0" y="0"/>
          <a:chExt cx="0" cy="0"/>
        </a:xfrm>
      </p:grpSpPr>
      <p:sp>
        <p:nvSpPr>
          <p:cNvPr id="377" name="Google Shape;377;p32"/>
          <p:cNvSpPr/>
          <p:nvPr/>
        </p:nvSpPr>
        <p:spPr>
          <a:xfrm>
            <a:off x="6283587" y="49496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8" name="Google Shape;378;p32"/>
          <p:cNvSpPr/>
          <p:nvPr/>
        </p:nvSpPr>
        <p:spPr>
          <a:xfrm>
            <a:off x="17524959" y="85262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9" name="Google Shape;379;p32"/>
          <p:cNvSpPr/>
          <p:nvPr/>
        </p:nvSpPr>
        <p:spPr>
          <a:xfrm>
            <a:off x="638285" y="30430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80" name="Google Shape;380;p32"/>
          <p:cNvSpPr/>
          <p:nvPr/>
        </p:nvSpPr>
        <p:spPr>
          <a:xfrm>
            <a:off x="15143187" y="43048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81" name="Google Shape;381;p32"/>
          <p:cNvSpPr/>
          <p:nvPr/>
        </p:nvSpPr>
        <p:spPr>
          <a:xfrm>
            <a:off x="9861911" y="852625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82" name="Google Shape;382;p32"/>
          <p:cNvSpPr/>
          <p:nvPr/>
        </p:nvSpPr>
        <p:spPr>
          <a:xfrm>
            <a:off x="3686361" y="185302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83" name="Google Shape;383;p32"/>
          <p:cNvSpPr/>
          <p:nvPr/>
        </p:nvSpPr>
        <p:spPr>
          <a:xfrm>
            <a:off x="1533185" y="8046175"/>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84" name="Google Shape;384;p32"/>
          <p:cNvSpPr/>
          <p:nvPr/>
        </p:nvSpPr>
        <p:spPr>
          <a:xfrm>
            <a:off x="12207885" y="682201"/>
            <a:ext cx="392826" cy="387810"/>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2828468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theme" Target="../theme/theme3.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Black Han Sans"/>
              <a:buNone/>
              <a:defRPr sz="2600">
                <a:solidFill>
                  <a:schemeClr val="dk1"/>
                </a:solidFill>
                <a:latin typeface="Black Han Sans"/>
                <a:ea typeface="Black Han Sans"/>
                <a:cs typeface="Black Han Sans"/>
                <a:sym typeface="Black Han Sans"/>
              </a:defRPr>
            </a:lvl1pPr>
            <a:lvl2pPr lvl="1" rtl="0">
              <a:spcBef>
                <a:spcPts val="0"/>
              </a:spcBef>
              <a:spcAft>
                <a:spcPts val="0"/>
              </a:spcAft>
              <a:buClr>
                <a:schemeClr val="dk1"/>
              </a:buClr>
              <a:buSzPts val="2600"/>
              <a:buFont typeface="Titan One"/>
              <a:buNone/>
              <a:defRPr sz="2600">
                <a:solidFill>
                  <a:schemeClr val="dk1"/>
                </a:solidFill>
                <a:latin typeface="Titan One"/>
                <a:ea typeface="Titan One"/>
                <a:cs typeface="Titan One"/>
                <a:sym typeface="Titan One"/>
              </a:defRPr>
            </a:lvl2pPr>
            <a:lvl3pPr lvl="2" rtl="0">
              <a:spcBef>
                <a:spcPts val="0"/>
              </a:spcBef>
              <a:spcAft>
                <a:spcPts val="0"/>
              </a:spcAft>
              <a:buClr>
                <a:schemeClr val="dk1"/>
              </a:buClr>
              <a:buSzPts val="2600"/>
              <a:buFont typeface="Titan One"/>
              <a:buNone/>
              <a:defRPr sz="2600">
                <a:solidFill>
                  <a:schemeClr val="dk1"/>
                </a:solidFill>
                <a:latin typeface="Titan One"/>
                <a:ea typeface="Titan One"/>
                <a:cs typeface="Titan One"/>
                <a:sym typeface="Titan One"/>
              </a:defRPr>
            </a:lvl3pPr>
            <a:lvl4pPr lvl="3" rtl="0">
              <a:spcBef>
                <a:spcPts val="0"/>
              </a:spcBef>
              <a:spcAft>
                <a:spcPts val="0"/>
              </a:spcAft>
              <a:buClr>
                <a:schemeClr val="dk1"/>
              </a:buClr>
              <a:buSzPts val="2600"/>
              <a:buFont typeface="Titan One"/>
              <a:buNone/>
              <a:defRPr sz="2600">
                <a:solidFill>
                  <a:schemeClr val="dk1"/>
                </a:solidFill>
                <a:latin typeface="Titan One"/>
                <a:ea typeface="Titan One"/>
                <a:cs typeface="Titan One"/>
                <a:sym typeface="Titan One"/>
              </a:defRPr>
            </a:lvl4pPr>
            <a:lvl5pPr lvl="4" rtl="0">
              <a:spcBef>
                <a:spcPts val="0"/>
              </a:spcBef>
              <a:spcAft>
                <a:spcPts val="0"/>
              </a:spcAft>
              <a:buClr>
                <a:schemeClr val="dk1"/>
              </a:buClr>
              <a:buSzPts val="2600"/>
              <a:buFont typeface="Titan One"/>
              <a:buNone/>
              <a:defRPr sz="2600">
                <a:solidFill>
                  <a:schemeClr val="dk1"/>
                </a:solidFill>
                <a:latin typeface="Titan One"/>
                <a:ea typeface="Titan One"/>
                <a:cs typeface="Titan One"/>
                <a:sym typeface="Titan One"/>
              </a:defRPr>
            </a:lvl5pPr>
            <a:lvl6pPr lvl="5" rtl="0">
              <a:spcBef>
                <a:spcPts val="0"/>
              </a:spcBef>
              <a:spcAft>
                <a:spcPts val="0"/>
              </a:spcAft>
              <a:buClr>
                <a:schemeClr val="dk1"/>
              </a:buClr>
              <a:buSzPts val="2600"/>
              <a:buFont typeface="Titan One"/>
              <a:buNone/>
              <a:defRPr sz="2600">
                <a:solidFill>
                  <a:schemeClr val="dk1"/>
                </a:solidFill>
                <a:latin typeface="Titan One"/>
                <a:ea typeface="Titan One"/>
                <a:cs typeface="Titan One"/>
                <a:sym typeface="Titan One"/>
              </a:defRPr>
            </a:lvl6pPr>
            <a:lvl7pPr lvl="6" rtl="0">
              <a:spcBef>
                <a:spcPts val="0"/>
              </a:spcBef>
              <a:spcAft>
                <a:spcPts val="0"/>
              </a:spcAft>
              <a:buClr>
                <a:schemeClr val="dk1"/>
              </a:buClr>
              <a:buSzPts val="2600"/>
              <a:buFont typeface="Titan One"/>
              <a:buNone/>
              <a:defRPr sz="2600">
                <a:solidFill>
                  <a:schemeClr val="dk1"/>
                </a:solidFill>
                <a:latin typeface="Titan One"/>
                <a:ea typeface="Titan One"/>
                <a:cs typeface="Titan One"/>
                <a:sym typeface="Titan One"/>
              </a:defRPr>
            </a:lvl7pPr>
            <a:lvl8pPr lvl="7" rtl="0">
              <a:spcBef>
                <a:spcPts val="0"/>
              </a:spcBef>
              <a:spcAft>
                <a:spcPts val="0"/>
              </a:spcAft>
              <a:buClr>
                <a:schemeClr val="dk1"/>
              </a:buClr>
              <a:buSzPts val="2600"/>
              <a:buFont typeface="Titan One"/>
              <a:buNone/>
              <a:defRPr sz="2600">
                <a:solidFill>
                  <a:schemeClr val="dk1"/>
                </a:solidFill>
                <a:latin typeface="Titan One"/>
                <a:ea typeface="Titan One"/>
                <a:cs typeface="Titan One"/>
                <a:sym typeface="Titan One"/>
              </a:defRPr>
            </a:lvl8pPr>
            <a:lvl9pPr lvl="8" rtl="0">
              <a:spcBef>
                <a:spcPts val="0"/>
              </a:spcBef>
              <a:spcAft>
                <a:spcPts val="0"/>
              </a:spcAft>
              <a:buClr>
                <a:schemeClr val="dk1"/>
              </a:buClr>
              <a:buSzPts val="2600"/>
              <a:buFont typeface="Titan One"/>
              <a:buNone/>
              <a:defRPr sz="2600">
                <a:solidFill>
                  <a:schemeClr val="dk1"/>
                </a:solidFill>
                <a:latin typeface="Titan One"/>
                <a:ea typeface="Titan One"/>
                <a:cs typeface="Titan One"/>
                <a:sym typeface="Titan One"/>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Josefin Slab Thin"/>
              <a:buChar char="●"/>
              <a:defRPr>
                <a:solidFill>
                  <a:schemeClr val="dk1"/>
                </a:solidFill>
                <a:latin typeface="Josefin Slab Thin"/>
                <a:ea typeface="Josefin Slab Thin"/>
                <a:cs typeface="Josefin Slab Thin"/>
                <a:sym typeface="Josefin Slab Thin"/>
              </a:defRPr>
            </a:lvl1pPr>
            <a:lvl2pPr marL="914400" lvl="1" indent="-317500">
              <a:lnSpc>
                <a:spcPct val="115000"/>
              </a:lnSpc>
              <a:spcBef>
                <a:spcPts val="1600"/>
              </a:spcBef>
              <a:spcAft>
                <a:spcPts val="0"/>
              </a:spcAft>
              <a:buClr>
                <a:schemeClr val="dk1"/>
              </a:buClr>
              <a:buSzPts val="1400"/>
              <a:buFont typeface="Josefin Slab Thin"/>
              <a:buChar char="○"/>
              <a:defRPr>
                <a:solidFill>
                  <a:schemeClr val="dk1"/>
                </a:solidFill>
                <a:latin typeface="Josefin Slab Thin"/>
                <a:ea typeface="Josefin Slab Thin"/>
                <a:cs typeface="Josefin Slab Thin"/>
                <a:sym typeface="Josefin Slab Thin"/>
              </a:defRPr>
            </a:lvl2pPr>
            <a:lvl3pPr marL="1371600" lvl="2" indent="-317500">
              <a:lnSpc>
                <a:spcPct val="115000"/>
              </a:lnSpc>
              <a:spcBef>
                <a:spcPts val="1600"/>
              </a:spcBef>
              <a:spcAft>
                <a:spcPts val="0"/>
              </a:spcAft>
              <a:buClr>
                <a:schemeClr val="dk1"/>
              </a:buClr>
              <a:buSzPts val="1400"/>
              <a:buFont typeface="Josefin Slab Thin"/>
              <a:buChar char="■"/>
              <a:defRPr>
                <a:solidFill>
                  <a:schemeClr val="dk1"/>
                </a:solidFill>
                <a:latin typeface="Josefin Slab Thin"/>
                <a:ea typeface="Josefin Slab Thin"/>
                <a:cs typeface="Josefin Slab Thin"/>
                <a:sym typeface="Josefin Slab Thin"/>
              </a:defRPr>
            </a:lvl3pPr>
            <a:lvl4pPr marL="1828800" lvl="3" indent="-317500">
              <a:lnSpc>
                <a:spcPct val="115000"/>
              </a:lnSpc>
              <a:spcBef>
                <a:spcPts val="1600"/>
              </a:spcBef>
              <a:spcAft>
                <a:spcPts val="0"/>
              </a:spcAft>
              <a:buClr>
                <a:schemeClr val="dk1"/>
              </a:buClr>
              <a:buSzPts val="1400"/>
              <a:buFont typeface="Josefin Slab Thin"/>
              <a:buChar char="●"/>
              <a:defRPr>
                <a:solidFill>
                  <a:schemeClr val="dk1"/>
                </a:solidFill>
                <a:latin typeface="Josefin Slab Thin"/>
                <a:ea typeface="Josefin Slab Thin"/>
                <a:cs typeface="Josefin Slab Thin"/>
                <a:sym typeface="Josefin Slab Thin"/>
              </a:defRPr>
            </a:lvl4pPr>
            <a:lvl5pPr marL="2286000" lvl="4" indent="-317500">
              <a:lnSpc>
                <a:spcPct val="115000"/>
              </a:lnSpc>
              <a:spcBef>
                <a:spcPts val="1600"/>
              </a:spcBef>
              <a:spcAft>
                <a:spcPts val="0"/>
              </a:spcAft>
              <a:buClr>
                <a:schemeClr val="dk1"/>
              </a:buClr>
              <a:buSzPts val="1400"/>
              <a:buFont typeface="Josefin Slab Thin"/>
              <a:buChar char="○"/>
              <a:defRPr>
                <a:solidFill>
                  <a:schemeClr val="dk1"/>
                </a:solidFill>
                <a:latin typeface="Josefin Slab Thin"/>
                <a:ea typeface="Josefin Slab Thin"/>
                <a:cs typeface="Josefin Slab Thin"/>
                <a:sym typeface="Josefin Slab Thin"/>
              </a:defRPr>
            </a:lvl5pPr>
            <a:lvl6pPr marL="2743200" lvl="5" indent="-317500">
              <a:lnSpc>
                <a:spcPct val="115000"/>
              </a:lnSpc>
              <a:spcBef>
                <a:spcPts val="1600"/>
              </a:spcBef>
              <a:spcAft>
                <a:spcPts val="0"/>
              </a:spcAft>
              <a:buClr>
                <a:schemeClr val="dk1"/>
              </a:buClr>
              <a:buSzPts val="1400"/>
              <a:buFont typeface="Josefin Slab Thin"/>
              <a:buChar char="■"/>
              <a:defRPr>
                <a:solidFill>
                  <a:schemeClr val="dk1"/>
                </a:solidFill>
                <a:latin typeface="Josefin Slab Thin"/>
                <a:ea typeface="Josefin Slab Thin"/>
                <a:cs typeface="Josefin Slab Thin"/>
                <a:sym typeface="Josefin Slab Thin"/>
              </a:defRPr>
            </a:lvl6pPr>
            <a:lvl7pPr marL="3200400" lvl="6" indent="-317500">
              <a:lnSpc>
                <a:spcPct val="115000"/>
              </a:lnSpc>
              <a:spcBef>
                <a:spcPts val="1600"/>
              </a:spcBef>
              <a:spcAft>
                <a:spcPts val="0"/>
              </a:spcAft>
              <a:buClr>
                <a:schemeClr val="dk1"/>
              </a:buClr>
              <a:buSzPts val="1400"/>
              <a:buFont typeface="Josefin Slab Thin"/>
              <a:buChar char="●"/>
              <a:defRPr>
                <a:solidFill>
                  <a:schemeClr val="dk1"/>
                </a:solidFill>
                <a:latin typeface="Josefin Slab Thin"/>
                <a:ea typeface="Josefin Slab Thin"/>
                <a:cs typeface="Josefin Slab Thin"/>
                <a:sym typeface="Josefin Slab Thin"/>
              </a:defRPr>
            </a:lvl7pPr>
            <a:lvl8pPr marL="3657600" lvl="7" indent="-317500">
              <a:lnSpc>
                <a:spcPct val="115000"/>
              </a:lnSpc>
              <a:spcBef>
                <a:spcPts val="1600"/>
              </a:spcBef>
              <a:spcAft>
                <a:spcPts val="0"/>
              </a:spcAft>
              <a:buClr>
                <a:schemeClr val="dk1"/>
              </a:buClr>
              <a:buSzPts val="1400"/>
              <a:buFont typeface="Josefin Slab Thin"/>
              <a:buChar char="○"/>
              <a:defRPr>
                <a:solidFill>
                  <a:schemeClr val="dk1"/>
                </a:solidFill>
                <a:latin typeface="Josefin Slab Thin"/>
                <a:ea typeface="Josefin Slab Thin"/>
                <a:cs typeface="Josefin Slab Thin"/>
                <a:sym typeface="Josefin Slab Thin"/>
              </a:defRPr>
            </a:lvl8pPr>
            <a:lvl9pPr marL="4114800" lvl="8" indent="-317500">
              <a:lnSpc>
                <a:spcPct val="115000"/>
              </a:lnSpc>
              <a:spcBef>
                <a:spcPts val="1600"/>
              </a:spcBef>
              <a:spcAft>
                <a:spcPts val="1600"/>
              </a:spcAft>
              <a:buClr>
                <a:schemeClr val="dk1"/>
              </a:buClr>
              <a:buSzPts val="1400"/>
              <a:buFont typeface="Josefin Slab Thin"/>
              <a:buChar char="■"/>
              <a:defRPr>
                <a:solidFill>
                  <a:schemeClr val="dk1"/>
                </a:solidFill>
                <a:latin typeface="Josefin Slab Thin"/>
                <a:ea typeface="Josefin Slab Thin"/>
                <a:cs typeface="Josefin Slab Thin"/>
                <a:sym typeface="Josefin Slab Thin"/>
              </a:defRPr>
            </a:lvl9pPr>
          </a:lstStyle>
          <a:p>
            <a:endParaRPr/>
          </a:p>
        </p:txBody>
      </p:sp>
    </p:spTree>
    <p:extLst>
      <p:ext uri="{BB962C8B-B14F-4D97-AF65-F5344CB8AC3E}">
        <p14:creationId xmlns:p14="http://schemas.microsoft.com/office/powerpoint/2010/main" val="124110166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9" r:id="rId7"/>
    <p:sldLayoutId id="2147483670" r:id="rId8"/>
    <p:sldLayoutId id="2147483671" r:id="rId9"/>
    <p:sldLayoutId id="2147483672" r:id="rId10"/>
    <p:sldLayoutId id="2147483674" r:id="rId11"/>
    <p:sldLayoutId id="2147483675" r:id="rId12"/>
    <p:sldLayoutId id="2147483676" r:id="rId13"/>
    <p:sldLayoutId id="2147483677" r:id="rId14"/>
    <p:sldLayoutId id="2147483678"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0"/>
            <a:ext cx="17041200" cy="114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Black Han Sans"/>
              <a:buNone/>
              <a:defRPr sz="2600">
                <a:solidFill>
                  <a:schemeClr val="dk1"/>
                </a:solidFill>
                <a:latin typeface="Black Han Sans"/>
                <a:ea typeface="Black Han Sans"/>
                <a:cs typeface="Black Han Sans"/>
                <a:sym typeface="Black Han Sans"/>
              </a:defRPr>
            </a:lvl1pPr>
            <a:lvl2pPr lvl="1" rtl="0">
              <a:spcBef>
                <a:spcPts val="0"/>
              </a:spcBef>
              <a:spcAft>
                <a:spcPts val="0"/>
              </a:spcAft>
              <a:buClr>
                <a:schemeClr val="dk1"/>
              </a:buClr>
              <a:buSzPts val="2600"/>
              <a:buFont typeface="Titan One"/>
              <a:buNone/>
              <a:defRPr sz="2600">
                <a:solidFill>
                  <a:schemeClr val="dk1"/>
                </a:solidFill>
                <a:latin typeface="Titan One"/>
                <a:ea typeface="Titan One"/>
                <a:cs typeface="Titan One"/>
                <a:sym typeface="Titan One"/>
              </a:defRPr>
            </a:lvl2pPr>
            <a:lvl3pPr lvl="2" rtl="0">
              <a:spcBef>
                <a:spcPts val="0"/>
              </a:spcBef>
              <a:spcAft>
                <a:spcPts val="0"/>
              </a:spcAft>
              <a:buClr>
                <a:schemeClr val="dk1"/>
              </a:buClr>
              <a:buSzPts val="2600"/>
              <a:buFont typeface="Titan One"/>
              <a:buNone/>
              <a:defRPr sz="2600">
                <a:solidFill>
                  <a:schemeClr val="dk1"/>
                </a:solidFill>
                <a:latin typeface="Titan One"/>
                <a:ea typeface="Titan One"/>
                <a:cs typeface="Titan One"/>
                <a:sym typeface="Titan One"/>
              </a:defRPr>
            </a:lvl3pPr>
            <a:lvl4pPr lvl="3" rtl="0">
              <a:spcBef>
                <a:spcPts val="0"/>
              </a:spcBef>
              <a:spcAft>
                <a:spcPts val="0"/>
              </a:spcAft>
              <a:buClr>
                <a:schemeClr val="dk1"/>
              </a:buClr>
              <a:buSzPts val="2600"/>
              <a:buFont typeface="Titan One"/>
              <a:buNone/>
              <a:defRPr sz="2600">
                <a:solidFill>
                  <a:schemeClr val="dk1"/>
                </a:solidFill>
                <a:latin typeface="Titan One"/>
                <a:ea typeface="Titan One"/>
                <a:cs typeface="Titan One"/>
                <a:sym typeface="Titan One"/>
              </a:defRPr>
            </a:lvl4pPr>
            <a:lvl5pPr lvl="4" rtl="0">
              <a:spcBef>
                <a:spcPts val="0"/>
              </a:spcBef>
              <a:spcAft>
                <a:spcPts val="0"/>
              </a:spcAft>
              <a:buClr>
                <a:schemeClr val="dk1"/>
              </a:buClr>
              <a:buSzPts val="2600"/>
              <a:buFont typeface="Titan One"/>
              <a:buNone/>
              <a:defRPr sz="2600">
                <a:solidFill>
                  <a:schemeClr val="dk1"/>
                </a:solidFill>
                <a:latin typeface="Titan One"/>
                <a:ea typeface="Titan One"/>
                <a:cs typeface="Titan One"/>
                <a:sym typeface="Titan One"/>
              </a:defRPr>
            </a:lvl5pPr>
            <a:lvl6pPr lvl="5" rtl="0">
              <a:spcBef>
                <a:spcPts val="0"/>
              </a:spcBef>
              <a:spcAft>
                <a:spcPts val="0"/>
              </a:spcAft>
              <a:buClr>
                <a:schemeClr val="dk1"/>
              </a:buClr>
              <a:buSzPts val="2600"/>
              <a:buFont typeface="Titan One"/>
              <a:buNone/>
              <a:defRPr sz="2600">
                <a:solidFill>
                  <a:schemeClr val="dk1"/>
                </a:solidFill>
                <a:latin typeface="Titan One"/>
                <a:ea typeface="Titan One"/>
                <a:cs typeface="Titan One"/>
                <a:sym typeface="Titan One"/>
              </a:defRPr>
            </a:lvl6pPr>
            <a:lvl7pPr lvl="6" rtl="0">
              <a:spcBef>
                <a:spcPts val="0"/>
              </a:spcBef>
              <a:spcAft>
                <a:spcPts val="0"/>
              </a:spcAft>
              <a:buClr>
                <a:schemeClr val="dk1"/>
              </a:buClr>
              <a:buSzPts val="2600"/>
              <a:buFont typeface="Titan One"/>
              <a:buNone/>
              <a:defRPr sz="2600">
                <a:solidFill>
                  <a:schemeClr val="dk1"/>
                </a:solidFill>
                <a:latin typeface="Titan One"/>
                <a:ea typeface="Titan One"/>
                <a:cs typeface="Titan One"/>
                <a:sym typeface="Titan One"/>
              </a:defRPr>
            </a:lvl7pPr>
            <a:lvl8pPr lvl="7" rtl="0">
              <a:spcBef>
                <a:spcPts val="0"/>
              </a:spcBef>
              <a:spcAft>
                <a:spcPts val="0"/>
              </a:spcAft>
              <a:buClr>
                <a:schemeClr val="dk1"/>
              </a:buClr>
              <a:buSzPts val="2600"/>
              <a:buFont typeface="Titan One"/>
              <a:buNone/>
              <a:defRPr sz="2600">
                <a:solidFill>
                  <a:schemeClr val="dk1"/>
                </a:solidFill>
                <a:latin typeface="Titan One"/>
                <a:ea typeface="Titan One"/>
                <a:cs typeface="Titan One"/>
                <a:sym typeface="Titan One"/>
              </a:defRPr>
            </a:lvl8pPr>
            <a:lvl9pPr lvl="8" rtl="0">
              <a:spcBef>
                <a:spcPts val="0"/>
              </a:spcBef>
              <a:spcAft>
                <a:spcPts val="0"/>
              </a:spcAft>
              <a:buClr>
                <a:schemeClr val="dk1"/>
              </a:buClr>
              <a:buSzPts val="2600"/>
              <a:buFont typeface="Titan One"/>
              <a:buNone/>
              <a:defRPr sz="2600">
                <a:solidFill>
                  <a:schemeClr val="dk1"/>
                </a:solidFill>
                <a:latin typeface="Titan One"/>
                <a:ea typeface="Titan One"/>
                <a:cs typeface="Titan One"/>
                <a:sym typeface="Titan One"/>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Josefin Slab Thin"/>
              <a:buChar char="●"/>
              <a:defRPr>
                <a:solidFill>
                  <a:schemeClr val="dk1"/>
                </a:solidFill>
                <a:latin typeface="Josefin Slab Thin"/>
                <a:ea typeface="Josefin Slab Thin"/>
                <a:cs typeface="Josefin Slab Thin"/>
                <a:sym typeface="Josefin Slab Thin"/>
              </a:defRPr>
            </a:lvl1pPr>
            <a:lvl2pPr marL="914400" lvl="1" indent="-317500">
              <a:lnSpc>
                <a:spcPct val="115000"/>
              </a:lnSpc>
              <a:spcBef>
                <a:spcPts val="1600"/>
              </a:spcBef>
              <a:spcAft>
                <a:spcPts val="0"/>
              </a:spcAft>
              <a:buClr>
                <a:schemeClr val="dk1"/>
              </a:buClr>
              <a:buSzPts val="1400"/>
              <a:buFont typeface="Josefin Slab Thin"/>
              <a:buChar char="○"/>
              <a:defRPr>
                <a:solidFill>
                  <a:schemeClr val="dk1"/>
                </a:solidFill>
                <a:latin typeface="Josefin Slab Thin"/>
                <a:ea typeface="Josefin Slab Thin"/>
                <a:cs typeface="Josefin Slab Thin"/>
                <a:sym typeface="Josefin Slab Thin"/>
              </a:defRPr>
            </a:lvl2pPr>
            <a:lvl3pPr marL="1371600" lvl="2" indent="-317500">
              <a:lnSpc>
                <a:spcPct val="115000"/>
              </a:lnSpc>
              <a:spcBef>
                <a:spcPts val="1600"/>
              </a:spcBef>
              <a:spcAft>
                <a:spcPts val="0"/>
              </a:spcAft>
              <a:buClr>
                <a:schemeClr val="dk1"/>
              </a:buClr>
              <a:buSzPts val="1400"/>
              <a:buFont typeface="Josefin Slab Thin"/>
              <a:buChar char="■"/>
              <a:defRPr>
                <a:solidFill>
                  <a:schemeClr val="dk1"/>
                </a:solidFill>
                <a:latin typeface="Josefin Slab Thin"/>
                <a:ea typeface="Josefin Slab Thin"/>
                <a:cs typeface="Josefin Slab Thin"/>
                <a:sym typeface="Josefin Slab Thin"/>
              </a:defRPr>
            </a:lvl3pPr>
            <a:lvl4pPr marL="1828800" lvl="3" indent="-317500">
              <a:lnSpc>
                <a:spcPct val="115000"/>
              </a:lnSpc>
              <a:spcBef>
                <a:spcPts val="1600"/>
              </a:spcBef>
              <a:spcAft>
                <a:spcPts val="0"/>
              </a:spcAft>
              <a:buClr>
                <a:schemeClr val="dk1"/>
              </a:buClr>
              <a:buSzPts val="1400"/>
              <a:buFont typeface="Josefin Slab Thin"/>
              <a:buChar char="●"/>
              <a:defRPr>
                <a:solidFill>
                  <a:schemeClr val="dk1"/>
                </a:solidFill>
                <a:latin typeface="Josefin Slab Thin"/>
                <a:ea typeface="Josefin Slab Thin"/>
                <a:cs typeface="Josefin Slab Thin"/>
                <a:sym typeface="Josefin Slab Thin"/>
              </a:defRPr>
            </a:lvl4pPr>
            <a:lvl5pPr marL="2286000" lvl="4" indent="-317500">
              <a:lnSpc>
                <a:spcPct val="115000"/>
              </a:lnSpc>
              <a:spcBef>
                <a:spcPts val="1600"/>
              </a:spcBef>
              <a:spcAft>
                <a:spcPts val="0"/>
              </a:spcAft>
              <a:buClr>
                <a:schemeClr val="dk1"/>
              </a:buClr>
              <a:buSzPts val="1400"/>
              <a:buFont typeface="Josefin Slab Thin"/>
              <a:buChar char="○"/>
              <a:defRPr>
                <a:solidFill>
                  <a:schemeClr val="dk1"/>
                </a:solidFill>
                <a:latin typeface="Josefin Slab Thin"/>
                <a:ea typeface="Josefin Slab Thin"/>
                <a:cs typeface="Josefin Slab Thin"/>
                <a:sym typeface="Josefin Slab Thin"/>
              </a:defRPr>
            </a:lvl5pPr>
            <a:lvl6pPr marL="2743200" lvl="5" indent="-317500">
              <a:lnSpc>
                <a:spcPct val="115000"/>
              </a:lnSpc>
              <a:spcBef>
                <a:spcPts val="1600"/>
              </a:spcBef>
              <a:spcAft>
                <a:spcPts val="0"/>
              </a:spcAft>
              <a:buClr>
                <a:schemeClr val="dk1"/>
              </a:buClr>
              <a:buSzPts val="1400"/>
              <a:buFont typeface="Josefin Slab Thin"/>
              <a:buChar char="■"/>
              <a:defRPr>
                <a:solidFill>
                  <a:schemeClr val="dk1"/>
                </a:solidFill>
                <a:latin typeface="Josefin Slab Thin"/>
                <a:ea typeface="Josefin Slab Thin"/>
                <a:cs typeface="Josefin Slab Thin"/>
                <a:sym typeface="Josefin Slab Thin"/>
              </a:defRPr>
            </a:lvl6pPr>
            <a:lvl7pPr marL="3200400" lvl="6" indent="-317500">
              <a:lnSpc>
                <a:spcPct val="115000"/>
              </a:lnSpc>
              <a:spcBef>
                <a:spcPts val="1600"/>
              </a:spcBef>
              <a:spcAft>
                <a:spcPts val="0"/>
              </a:spcAft>
              <a:buClr>
                <a:schemeClr val="dk1"/>
              </a:buClr>
              <a:buSzPts val="1400"/>
              <a:buFont typeface="Josefin Slab Thin"/>
              <a:buChar char="●"/>
              <a:defRPr>
                <a:solidFill>
                  <a:schemeClr val="dk1"/>
                </a:solidFill>
                <a:latin typeface="Josefin Slab Thin"/>
                <a:ea typeface="Josefin Slab Thin"/>
                <a:cs typeface="Josefin Slab Thin"/>
                <a:sym typeface="Josefin Slab Thin"/>
              </a:defRPr>
            </a:lvl7pPr>
            <a:lvl8pPr marL="3657600" lvl="7" indent="-317500">
              <a:lnSpc>
                <a:spcPct val="115000"/>
              </a:lnSpc>
              <a:spcBef>
                <a:spcPts val="1600"/>
              </a:spcBef>
              <a:spcAft>
                <a:spcPts val="0"/>
              </a:spcAft>
              <a:buClr>
                <a:schemeClr val="dk1"/>
              </a:buClr>
              <a:buSzPts val="1400"/>
              <a:buFont typeface="Josefin Slab Thin"/>
              <a:buChar char="○"/>
              <a:defRPr>
                <a:solidFill>
                  <a:schemeClr val="dk1"/>
                </a:solidFill>
                <a:latin typeface="Josefin Slab Thin"/>
                <a:ea typeface="Josefin Slab Thin"/>
                <a:cs typeface="Josefin Slab Thin"/>
                <a:sym typeface="Josefin Slab Thin"/>
              </a:defRPr>
            </a:lvl8pPr>
            <a:lvl9pPr marL="4114800" lvl="8" indent="-317500">
              <a:lnSpc>
                <a:spcPct val="115000"/>
              </a:lnSpc>
              <a:spcBef>
                <a:spcPts val="1600"/>
              </a:spcBef>
              <a:spcAft>
                <a:spcPts val="1600"/>
              </a:spcAft>
              <a:buClr>
                <a:schemeClr val="dk1"/>
              </a:buClr>
              <a:buSzPts val="1400"/>
              <a:buFont typeface="Josefin Slab Thin"/>
              <a:buChar char="■"/>
              <a:defRPr>
                <a:solidFill>
                  <a:schemeClr val="dk1"/>
                </a:solidFill>
                <a:latin typeface="Josefin Slab Thin"/>
                <a:ea typeface="Josefin Slab Thin"/>
                <a:cs typeface="Josefin Slab Thin"/>
                <a:sym typeface="Josefin Slab Thin"/>
              </a:defRPr>
            </a:lvl9pPr>
          </a:lstStyle>
          <a:p>
            <a:endParaRPr/>
          </a:p>
        </p:txBody>
      </p:sp>
    </p:spTree>
    <p:extLst>
      <p:ext uri="{BB962C8B-B14F-4D97-AF65-F5344CB8AC3E}">
        <p14:creationId xmlns:p14="http://schemas.microsoft.com/office/powerpoint/2010/main" val="23528602"/>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gif"/></Relationships>
</file>

<file path=ppt/slides/_rels/slide1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52.svg"/><Relationship Id="rId10" Type="http://schemas.openxmlformats.org/officeDocument/2006/relationships/image" Target="../media/image81.svg"/><Relationship Id="rId4" Type="http://schemas.openxmlformats.org/officeDocument/2006/relationships/image" Target="../media/image22.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680.png"/><Relationship Id="rId3" Type="http://schemas.openxmlformats.org/officeDocument/2006/relationships/image" Target="../media/image61.svg"/><Relationship Id="rId7" Type="http://schemas.openxmlformats.org/officeDocument/2006/relationships/image" Target="../media/image17.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9.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40.svg"/><Relationship Id="rId7" Type="http://schemas.openxmlformats.org/officeDocument/2006/relationships/image" Target="../media/image154.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70.sv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5.sv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1.sv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57.svg"/><Relationship Id="rId7" Type="http://schemas.openxmlformats.org/officeDocument/2006/relationships/image" Target="../media/image140.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70.svg"/><Relationship Id="rId10" Type="http://schemas.openxmlformats.org/officeDocument/2006/relationships/image" Target="../media/image59.svg"/><Relationship Id="rId4" Type="http://schemas.openxmlformats.org/officeDocument/2006/relationships/image" Target="../media/image42.png"/><Relationship Id="rId9"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3.png"/><Relationship Id="rId3" Type="http://schemas.openxmlformats.org/officeDocument/2006/relationships/image" Target="../media/image113.svg"/><Relationship Id="rId7" Type="http://schemas.openxmlformats.org/officeDocument/2006/relationships/image" Target="../media/image32.svg"/><Relationship Id="rId12" Type="http://schemas.openxmlformats.org/officeDocument/2006/relationships/image" Target="../media/image174.svg"/><Relationship Id="rId2" Type="http://schemas.openxmlformats.org/officeDocument/2006/relationships/image" Target="../media/image57.png"/><Relationship Id="rId16" Type="http://schemas.openxmlformats.org/officeDocument/2006/relationships/image" Target="../media/image176.svg"/><Relationship Id="rId1" Type="http://schemas.openxmlformats.org/officeDocument/2006/relationships/slideLayout" Target="../slideLayouts/slideLayout32.xml"/><Relationship Id="rId6" Type="http://schemas.openxmlformats.org/officeDocument/2006/relationships/image" Target="../media/image59.png"/><Relationship Id="rId11" Type="http://schemas.openxmlformats.org/officeDocument/2006/relationships/image" Target="../media/image62.png"/><Relationship Id="rId5" Type="http://schemas.openxmlformats.org/officeDocument/2006/relationships/image" Target="../media/image171.svg"/><Relationship Id="rId15" Type="http://schemas.openxmlformats.org/officeDocument/2006/relationships/image" Target="../media/image64.png"/><Relationship Id="rId10" Type="http://schemas.openxmlformats.org/officeDocument/2006/relationships/image" Target="../media/image61.png"/><Relationship Id="rId4" Type="http://schemas.openxmlformats.org/officeDocument/2006/relationships/image" Target="../media/image58.png"/><Relationship Id="rId9" Type="http://schemas.openxmlformats.org/officeDocument/2006/relationships/image" Target="../media/image115.svg"/><Relationship Id="rId14" Type="http://schemas.openxmlformats.org/officeDocument/2006/relationships/image" Target="../media/image136.sv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7.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3.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27.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30.svg"/><Relationship Id="rId7" Type="http://schemas.openxmlformats.org/officeDocument/2006/relationships/image" Target="../media/image72.svg"/><Relationship Id="rId2" Type="http://schemas.openxmlformats.org/officeDocument/2006/relationships/image" Target="../media/image18.png"/><Relationship Id="rId1" Type="http://schemas.openxmlformats.org/officeDocument/2006/relationships/slideLayout" Target="../slideLayouts/slideLayout58.xml"/><Relationship Id="rId6" Type="http://schemas.openxmlformats.org/officeDocument/2006/relationships/image" Target="../media/image20.png"/><Relationship Id="rId5" Type="http://schemas.openxmlformats.org/officeDocument/2006/relationships/image" Target="../media/image107.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07.svg"/><Relationship Id="rId2" Type="http://schemas.openxmlformats.org/officeDocument/2006/relationships/image" Target="../media/image19.png"/><Relationship Id="rId1" Type="http://schemas.openxmlformats.org/officeDocument/2006/relationships/slideLayout" Target="../slideLayouts/slideLayout58.xml"/><Relationship Id="rId6" Type="http://schemas.openxmlformats.org/officeDocument/2006/relationships/image" Target="../media/image21.gif"/><Relationship Id="rId5" Type="http://schemas.openxmlformats.org/officeDocument/2006/relationships/image" Target="../media/image72.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36.svg"/><Relationship Id="rId18" Type="http://schemas.openxmlformats.org/officeDocument/2006/relationships/image" Target="../media/image30.png"/><Relationship Id="rId3" Type="http://schemas.openxmlformats.org/officeDocument/2006/relationships/image" Target="../media/image52.svg"/><Relationship Id="rId21" Type="http://schemas.openxmlformats.org/officeDocument/2006/relationships/image" Target="../media/image142.svg"/><Relationship Id="rId7" Type="http://schemas.openxmlformats.org/officeDocument/2006/relationships/image" Target="../media/image132.svg"/><Relationship Id="rId12" Type="http://schemas.openxmlformats.org/officeDocument/2006/relationships/image" Target="../media/image27.png"/><Relationship Id="rId17" Type="http://schemas.openxmlformats.org/officeDocument/2006/relationships/image" Target="../media/image140.svg"/><Relationship Id="rId2" Type="http://schemas.openxmlformats.org/officeDocument/2006/relationships/image" Target="../media/image22.png"/><Relationship Id="rId16" Type="http://schemas.openxmlformats.org/officeDocument/2006/relationships/image" Target="../media/image29.pn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09.svg"/><Relationship Id="rId5" Type="http://schemas.openxmlformats.org/officeDocument/2006/relationships/image" Target="../media/image54.svg"/><Relationship Id="rId15" Type="http://schemas.openxmlformats.org/officeDocument/2006/relationships/image" Target="../media/image138.svg"/><Relationship Id="rId23" Type="http://schemas.openxmlformats.org/officeDocument/2006/relationships/image" Target="../media/image47.svg"/><Relationship Id="rId10" Type="http://schemas.openxmlformats.org/officeDocument/2006/relationships/image" Target="../media/image26.png"/><Relationship Id="rId19" Type="http://schemas.openxmlformats.org/officeDocument/2006/relationships/image" Target="../media/image127.svg"/><Relationship Id="rId4" Type="http://schemas.openxmlformats.org/officeDocument/2006/relationships/image" Target="../media/image23.png"/><Relationship Id="rId9" Type="http://schemas.openxmlformats.org/officeDocument/2006/relationships/image" Target="../media/image134.svg"/><Relationship Id="rId14" Type="http://schemas.openxmlformats.org/officeDocument/2006/relationships/image" Target="../media/image28.png"/><Relationship Id="rId22"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127.svg"/><Relationship Id="rId3" Type="http://schemas.openxmlformats.org/officeDocument/2006/relationships/image" Target="../media/image144.svg"/><Relationship Id="rId7"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148.svg"/><Relationship Id="rId5" Type="http://schemas.openxmlformats.org/officeDocument/2006/relationships/image" Target="../media/image54.svg"/><Relationship Id="rId10" Type="http://schemas.openxmlformats.org/officeDocument/2006/relationships/image" Target="../media/image36.png"/><Relationship Id="rId4" Type="http://schemas.openxmlformats.org/officeDocument/2006/relationships/image" Target="../media/image23.png"/><Relationship Id="rId9" Type="http://schemas.openxmlformats.org/officeDocument/2006/relationships/image" Target="../media/image35.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490327" y="1815808"/>
            <a:ext cx="13716000" cy="732907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28968">
            <a:off x="14297823" y="6593804"/>
            <a:ext cx="3741121" cy="3754775"/>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39788" y="-107011"/>
            <a:ext cx="2935490" cy="3171943"/>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9314" y="2969238"/>
            <a:ext cx="3640128" cy="1998761"/>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202916" y="1142113"/>
            <a:ext cx="1106028" cy="1487323"/>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881489">
            <a:off x="1523379" y="8043112"/>
            <a:ext cx="2846143" cy="1009087"/>
          </a:xfrm>
          <a:prstGeom prst="rect">
            <a:avLst/>
          </a:prstGeom>
        </p:spPr>
      </p:pic>
      <p:sp>
        <p:nvSpPr>
          <p:cNvPr id="15" name="TextBox 14">
            <a:extLst>
              <a:ext uri="{FF2B5EF4-FFF2-40B4-BE49-F238E27FC236}">
                <a16:creationId xmlns:a16="http://schemas.microsoft.com/office/drawing/2014/main" id="{6A6512EC-10DF-4D7C-BF60-2EEA8FAF9A4B}"/>
              </a:ext>
            </a:extLst>
          </p:cNvPr>
          <p:cNvSpPr txBox="1"/>
          <p:nvPr/>
        </p:nvSpPr>
        <p:spPr>
          <a:xfrm>
            <a:off x="3959236" y="2629436"/>
            <a:ext cx="11035387" cy="5404172"/>
          </a:xfrm>
          <a:prstGeom prst="rect">
            <a:avLst/>
          </a:prstGeom>
          <a:noFill/>
        </p:spPr>
        <p:txBody>
          <a:bodyPr wrap="square">
            <a:spAutoFit/>
          </a:bodyPr>
          <a:lstStyle/>
          <a:p>
            <a:pPr algn="ctr">
              <a:lnSpc>
                <a:spcPct val="150000"/>
              </a:lnSpc>
              <a:buClr>
                <a:srgbClr val="000000"/>
              </a:buClr>
              <a:buFont typeface="Arial"/>
              <a:buNone/>
            </a:pPr>
            <a:r>
              <a:rPr lang="en-US" sz="8000" b="1" kern="0" dirty="0">
                <a:solidFill>
                  <a:srgbClr val="E2B0A1">
                    <a:lumMod val="50000"/>
                  </a:srgbClr>
                </a:solidFill>
                <a:latin typeface="Arial"/>
                <a:cs typeface="Arial"/>
                <a:sym typeface="Fredoka One"/>
              </a:rPr>
              <a:t>CHÀO MỪNG CÁC EM </a:t>
            </a:r>
            <a:br>
              <a:rPr lang="en-US" sz="8000" b="1" kern="0" dirty="0">
                <a:solidFill>
                  <a:srgbClr val="E2B0A1">
                    <a:lumMod val="50000"/>
                  </a:srgbClr>
                </a:solidFill>
                <a:latin typeface="Arial"/>
                <a:cs typeface="Arial"/>
                <a:sym typeface="Fredoka One"/>
              </a:rPr>
            </a:br>
            <a:r>
              <a:rPr lang="en-US" sz="8000" b="1" kern="0" dirty="0">
                <a:solidFill>
                  <a:srgbClr val="E2B0A1">
                    <a:lumMod val="50000"/>
                  </a:srgbClr>
                </a:solidFill>
                <a:latin typeface="Arial"/>
                <a:cs typeface="Arial"/>
                <a:sym typeface="Fredoka One"/>
              </a:rPr>
              <a:t>ĐẾN VỚI TIẾT HỌC HÔM NAY!</a:t>
            </a:r>
            <a:endParaRPr lang="en-US" sz="8000" kern="0" dirty="0">
              <a:solidFill>
                <a:srgbClr val="E2B0A1">
                  <a:lumMod val="50000"/>
                </a:srgbClr>
              </a:solidFill>
              <a:latin typeface="Arial"/>
              <a:cs typeface="Arial"/>
              <a:sym typeface="Arial"/>
            </a:endParaRPr>
          </a:p>
        </p:txBody>
      </p:sp>
      <p:pic>
        <p:nvPicPr>
          <p:cNvPr id="17" name="Picture 3">
            <a:extLst>
              <a:ext uri="{FF2B5EF4-FFF2-40B4-BE49-F238E27FC236}">
                <a16:creationId xmlns:a16="http://schemas.microsoft.com/office/drawing/2014/main" id="{EB1491BA-A08C-456E-A204-1AB48D0B6261}"/>
              </a:ext>
            </a:extLst>
          </p:cNvPr>
          <p:cNvPicPr>
            <a:picLocks noChangeAspect="1"/>
          </p:cNvPicPr>
          <p:nvPr/>
        </p:nvPicPr>
        <p:blipFill>
          <a:blip r:embed="rId14"/>
          <a:srcRect/>
          <a:stretch>
            <a:fillRect/>
          </a:stretch>
        </p:blipFill>
        <p:spPr>
          <a:xfrm rot="923715">
            <a:off x="14504277" y="7452498"/>
            <a:ext cx="3226255" cy="1758309"/>
          </a:xfrm>
          <a:prstGeom prst="rect">
            <a:avLst/>
          </a:prstGeom>
        </p:spPr>
      </p:pic>
      <p:sp>
        <p:nvSpPr>
          <p:cNvPr id="22" name="Google Shape;412;p35">
            <a:extLst>
              <a:ext uri="{FF2B5EF4-FFF2-40B4-BE49-F238E27FC236}">
                <a16:creationId xmlns:a16="http://schemas.microsoft.com/office/drawing/2014/main" id="{8F49CDB8-856D-4B21-B3B0-D966901EB739}"/>
              </a:ext>
            </a:extLst>
          </p:cNvPr>
          <p:cNvSpPr/>
          <p:nvPr/>
        </p:nvSpPr>
        <p:spPr>
          <a:xfrm>
            <a:off x="16764000" y="4008502"/>
            <a:ext cx="529677" cy="522902"/>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rgbClr val="E2B0A1"/>
          </a:solidFill>
          <a:ln w="19050" cap="flat" cmpd="sng">
            <a:solidFill>
              <a:srgbClr val="27252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13;p35">
            <a:extLst>
              <a:ext uri="{FF2B5EF4-FFF2-40B4-BE49-F238E27FC236}">
                <a16:creationId xmlns:a16="http://schemas.microsoft.com/office/drawing/2014/main" id="{7652FF77-95B7-4CC7-AB62-53013A4A7D94}"/>
              </a:ext>
            </a:extLst>
          </p:cNvPr>
          <p:cNvSpPr/>
          <p:nvPr/>
        </p:nvSpPr>
        <p:spPr>
          <a:xfrm>
            <a:off x="12268200" y="915917"/>
            <a:ext cx="430405" cy="424761"/>
          </a:xfrm>
          <a:custGeom>
            <a:avLst/>
            <a:gdLst/>
            <a:ahLst/>
            <a:cxnLst/>
            <a:rect l="l" t="t" r="r" b="b"/>
            <a:pathLst>
              <a:path w="3427" h="3383" extrusionOk="0">
                <a:moveTo>
                  <a:pt x="1714" y="0"/>
                </a:moveTo>
                <a:cubicBezTo>
                  <a:pt x="1671" y="0"/>
                  <a:pt x="1628" y="22"/>
                  <a:pt x="1603" y="64"/>
                </a:cubicBezTo>
                <a:lnTo>
                  <a:pt x="1087" y="1011"/>
                </a:lnTo>
                <a:cubicBezTo>
                  <a:pt x="1077" y="1032"/>
                  <a:pt x="1060" y="1054"/>
                  <a:pt x="1040" y="1064"/>
                </a:cubicBezTo>
                <a:lnTo>
                  <a:pt x="92" y="1580"/>
                </a:lnTo>
                <a:cubicBezTo>
                  <a:pt x="1" y="1629"/>
                  <a:pt x="1" y="1753"/>
                  <a:pt x="92" y="1801"/>
                </a:cubicBezTo>
                <a:lnTo>
                  <a:pt x="1040" y="2317"/>
                </a:lnTo>
                <a:cubicBezTo>
                  <a:pt x="1060" y="2328"/>
                  <a:pt x="1077" y="2350"/>
                  <a:pt x="1087" y="2371"/>
                </a:cubicBezTo>
                <a:lnTo>
                  <a:pt x="1603" y="3317"/>
                </a:lnTo>
                <a:cubicBezTo>
                  <a:pt x="1628" y="3361"/>
                  <a:pt x="1671" y="3382"/>
                  <a:pt x="1714" y="3382"/>
                </a:cubicBezTo>
                <a:cubicBezTo>
                  <a:pt x="1757" y="3382"/>
                  <a:pt x="1800" y="3361"/>
                  <a:pt x="1824" y="3317"/>
                </a:cubicBezTo>
                <a:lnTo>
                  <a:pt x="2345" y="2371"/>
                </a:lnTo>
                <a:cubicBezTo>
                  <a:pt x="2356" y="2350"/>
                  <a:pt x="2373" y="2328"/>
                  <a:pt x="2395" y="2317"/>
                </a:cubicBezTo>
                <a:lnTo>
                  <a:pt x="3340" y="1801"/>
                </a:lnTo>
                <a:cubicBezTo>
                  <a:pt x="3427" y="1753"/>
                  <a:pt x="3427" y="1629"/>
                  <a:pt x="3340" y="1580"/>
                </a:cubicBezTo>
                <a:lnTo>
                  <a:pt x="2395" y="1064"/>
                </a:lnTo>
                <a:cubicBezTo>
                  <a:pt x="2373" y="1054"/>
                  <a:pt x="2356" y="1032"/>
                  <a:pt x="2345" y="1011"/>
                </a:cubicBezTo>
                <a:lnTo>
                  <a:pt x="1824" y="64"/>
                </a:lnTo>
                <a:cubicBezTo>
                  <a:pt x="1800" y="22"/>
                  <a:pt x="1757" y="0"/>
                  <a:pt x="1714" y="0"/>
                </a:cubicBezTo>
                <a:close/>
              </a:path>
            </a:pathLst>
          </a:custGeom>
          <a:solidFill>
            <a:srgbClr val="F5F1BD"/>
          </a:solidFill>
          <a:ln w="19050" cap="flat" cmpd="sng">
            <a:solidFill>
              <a:srgbClr val="27252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75;p35">
            <a:extLst>
              <a:ext uri="{FF2B5EF4-FFF2-40B4-BE49-F238E27FC236}">
                <a16:creationId xmlns:a16="http://schemas.microsoft.com/office/drawing/2014/main" id="{C74CCB4F-86EF-458D-9BAA-E30A0CA05EE5}"/>
              </a:ext>
            </a:extLst>
          </p:cNvPr>
          <p:cNvSpPr/>
          <p:nvPr/>
        </p:nvSpPr>
        <p:spPr>
          <a:xfrm>
            <a:off x="1132876" y="5899869"/>
            <a:ext cx="196413" cy="193905"/>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rgbClr val="E2B0A1"/>
          </a:solidFill>
          <a:ln w="19050" cap="flat" cmpd="sng">
            <a:solidFill>
              <a:srgbClr val="27252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76;p35">
            <a:extLst>
              <a:ext uri="{FF2B5EF4-FFF2-40B4-BE49-F238E27FC236}">
                <a16:creationId xmlns:a16="http://schemas.microsoft.com/office/drawing/2014/main" id="{57958508-7C37-4E41-B30E-94E1DB9A2BD8}"/>
              </a:ext>
            </a:extLst>
          </p:cNvPr>
          <p:cNvSpPr/>
          <p:nvPr/>
        </p:nvSpPr>
        <p:spPr>
          <a:xfrm>
            <a:off x="10515600" y="9721629"/>
            <a:ext cx="196413" cy="193905"/>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rgbClr val="F8F9DA"/>
          </a:solidFill>
          <a:ln w="19050" cap="flat" cmpd="sng">
            <a:solidFill>
              <a:srgbClr val="27252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62953" y="1604013"/>
            <a:ext cx="15484585" cy="772048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48106" y="4535659"/>
            <a:ext cx="5172815" cy="5191694"/>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265673">
            <a:off x="15978800" y="3594415"/>
            <a:ext cx="1368245" cy="1396168"/>
          </a:xfrm>
          <a:prstGeom prst="rect">
            <a:avLst/>
          </a:prstGeom>
        </p:spPr>
      </p:pic>
      <p:sp>
        <p:nvSpPr>
          <p:cNvPr id="10" name="TextBox 9">
            <a:extLst>
              <a:ext uri="{FF2B5EF4-FFF2-40B4-BE49-F238E27FC236}">
                <a16:creationId xmlns:a16="http://schemas.microsoft.com/office/drawing/2014/main" id="{BFF7E4FE-E6B2-4E0D-9EAC-2C9AAA6AD3D8}"/>
              </a:ext>
            </a:extLst>
          </p:cNvPr>
          <p:cNvSpPr txBox="1"/>
          <p:nvPr/>
        </p:nvSpPr>
        <p:spPr>
          <a:xfrm>
            <a:off x="2941692" y="1861742"/>
            <a:ext cx="14127108" cy="1824923"/>
          </a:xfrm>
          <a:prstGeom prst="rect">
            <a:avLst/>
          </a:prstGeom>
          <a:noFill/>
        </p:spPr>
        <p:txBody>
          <a:bodyPr wrap="square">
            <a:spAutoFit/>
          </a:bodyPr>
          <a:lstStyle/>
          <a:p>
            <a:pPr algn="just">
              <a:lnSpc>
                <a:spcPct val="150000"/>
              </a:lnSpc>
              <a:spcBef>
                <a:spcPts val="300"/>
              </a:spcBef>
              <a:spcAft>
                <a:spcPts val="300"/>
              </a:spcAft>
            </a:pPr>
            <a:r>
              <a:rPr lang="nl-NL" sz="4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Bài tập 1: </a:t>
            </a:r>
            <a:r>
              <a:rPr lang="nl-NL" sz="4000" dirty="0">
                <a:solidFill>
                  <a:srgbClr val="000000"/>
                </a:solidFill>
                <a:effectLst/>
                <a:latin typeface="Arial" panose="020B0604020202020204" pitchFamily="34" charset="0"/>
                <a:ea typeface="Arial" panose="020B0604020202020204" pitchFamily="34" charset="0"/>
                <a:cs typeface="Arial" panose="020B0604020202020204" pitchFamily="34" charset="0"/>
              </a:rPr>
              <a:t>Một tờ giấy hình vuông cạnh 80 mm. Tính diện tích tờ giấy đó theo xăng-ti-mét vuông?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9E210B6-D1D8-4205-BFD5-2ABC3DED6519}"/>
              </a:ext>
            </a:extLst>
          </p:cNvPr>
          <p:cNvSpPr txBox="1"/>
          <p:nvPr/>
        </p:nvSpPr>
        <p:spPr>
          <a:xfrm>
            <a:off x="4648200" y="137728"/>
            <a:ext cx="9220200" cy="1063433"/>
          </a:xfrm>
          <a:prstGeom prst="rect">
            <a:avLst/>
          </a:prstGeom>
          <a:noFill/>
        </p:spPr>
        <p:txBody>
          <a:bodyPr wrap="square">
            <a:spAutoFit/>
          </a:bodyPr>
          <a:lstStyle/>
          <a:p>
            <a:pPr algn="ctr">
              <a:lnSpc>
                <a:spcPct val="150000"/>
              </a:lnSpc>
              <a:spcAft>
                <a:spcPts val="1000"/>
              </a:spcAft>
            </a:pPr>
            <a:r>
              <a:rPr lang="vi-VN" sz="48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VẬN DỤNG </a:t>
            </a:r>
            <a:endParaRPr lang="en-US" sz="4800" b="1" u="sng"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A2D8D9A-BF81-44BA-8F81-8F5608DB7A75}"/>
              </a:ext>
            </a:extLst>
          </p:cNvPr>
          <p:cNvSpPr txBox="1"/>
          <p:nvPr/>
        </p:nvSpPr>
        <p:spPr>
          <a:xfrm>
            <a:off x="1333213" y="5131456"/>
            <a:ext cx="4495800" cy="2748253"/>
          </a:xfrm>
          <a:prstGeom prst="rect">
            <a:avLst/>
          </a:prstGeom>
          <a:noFill/>
        </p:spPr>
        <p:txBody>
          <a:bodyPr wrap="square">
            <a:spAutoFit/>
          </a:bodyPr>
          <a:lstStyle/>
          <a:p>
            <a:pPr algn="just">
              <a:lnSpc>
                <a:spcPct val="150000"/>
              </a:lnSpc>
            </a:pPr>
            <a:r>
              <a:rPr lang="nl-NL" sz="4000" b="1" i="1" u="sng" dirty="0">
                <a:solidFill>
                  <a:srgbClr val="FF0000"/>
                </a:solidFill>
                <a:effectLst/>
                <a:latin typeface="Arial" panose="020B0604020202020204" pitchFamily="34" charset="0"/>
                <a:ea typeface="Arial" panose="020B0604020202020204" pitchFamily="34" charset="0"/>
                <a:cs typeface="Arial" panose="020B0604020202020204" pitchFamily="34" charset="0"/>
              </a:rPr>
              <a:t>Lưu </a:t>
            </a:r>
            <a:r>
              <a:rPr lang="vi-VN" sz="4000" b="1" i="1" u="sng" dirty="0">
                <a:solidFill>
                  <a:srgbClr val="FF0000"/>
                </a:solidFill>
                <a:effectLst/>
                <a:latin typeface="Arial" panose="020B0604020202020204" pitchFamily="34" charset="0"/>
                <a:ea typeface="Arial" panose="020B0604020202020204" pitchFamily="34" charset="0"/>
                <a:cs typeface="Arial" panose="020B0604020202020204" pitchFamily="34" charset="0"/>
              </a:rPr>
              <a:t>ý:</a:t>
            </a:r>
            <a:r>
              <a:rPr lang="vi-VN" sz="4000" b="1" dirty="0">
                <a:effectLst/>
                <a:latin typeface="Arial" panose="020B0604020202020204" pitchFamily="34" charset="0"/>
                <a:ea typeface="Arial" panose="020B0604020202020204" pitchFamily="34" charset="0"/>
                <a:cs typeface="Arial" panose="020B0604020202020204" pitchFamily="34" charset="0"/>
              </a:rPr>
              <a:t> </a:t>
            </a:r>
          </a:p>
          <a:p>
            <a:pPr algn="just">
              <a:lnSpc>
                <a:spcPct val="150000"/>
              </a:lnSpc>
            </a:pPr>
            <a:r>
              <a:rPr lang="vi-VN" sz="4000" dirty="0">
                <a:effectLst/>
                <a:latin typeface="Arial" panose="020B0604020202020204" pitchFamily="34" charset="0"/>
                <a:ea typeface="Arial" panose="020B0604020202020204" pitchFamily="34" charset="0"/>
                <a:cs typeface="Arial" panose="020B0604020202020204" pitchFamily="34" charset="0"/>
              </a:rPr>
              <a:t>P</a:t>
            </a:r>
            <a:r>
              <a:rPr lang="nl-NL" sz="4000" dirty="0">
                <a:solidFill>
                  <a:srgbClr val="000000"/>
                </a:solidFill>
                <a:effectLst/>
                <a:latin typeface="Arial" panose="020B0604020202020204" pitchFamily="34" charset="0"/>
                <a:ea typeface="Arial" panose="020B0604020202020204" pitchFamily="34" charset="0"/>
                <a:cs typeface="Arial" panose="020B0604020202020204" pitchFamily="34" charset="0"/>
              </a:rPr>
              <a:t>hải đổi đơn vị trước khi tính toán. </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DA266CE-EB55-4B8F-99DE-4D6253A53B92}"/>
                  </a:ext>
                </a:extLst>
              </p:cNvPr>
              <p:cNvSpPr txBox="1"/>
              <p:nvPr/>
            </p:nvSpPr>
            <p:spPr>
              <a:xfrm>
                <a:off x="7612076" y="3701823"/>
                <a:ext cx="8305800" cy="5314275"/>
              </a:xfrm>
              <a:prstGeom prst="rect">
                <a:avLst/>
              </a:prstGeom>
              <a:noFill/>
            </p:spPr>
            <p:txBody>
              <a:bodyPr wrap="square">
                <a:spAutoFit/>
              </a:bodyPr>
              <a:lstStyle/>
              <a:p>
                <a:pPr algn="ctr">
                  <a:lnSpc>
                    <a:spcPct val="150000"/>
                  </a:lnSpc>
                  <a:spcAft>
                    <a:spcPts val="1000"/>
                  </a:spcAft>
                </a:pPr>
                <a:r>
                  <a:rPr lang="vi-VN" sz="4400" b="1" i="1" dirty="0">
                    <a:solidFill>
                      <a:srgbClr val="FF0000"/>
                    </a:solidFill>
                    <a:effectLst/>
                    <a:latin typeface="Arial" panose="020B0604020202020204" pitchFamily="34" charset="0"/>
                    <a:ea typeface="Arial" panose="020B0604020202020204" pitchFamily="34" charset="0"/>
                    <a:cs typeface="Arial" panose="020B0604020202020204" pitchFamily="34" charset="0"/>
                  </a:rPr>
                  <a:t>Bài giải</a:t>
                </a:r>
              </a:p>
              <a:p>
                <a:pPr algn="just">
                  <a:lnSpc>
                    <a:spcPct val="150000"/>
                  </a:lnSpc>
                  <a:spcAft>
                    <a:spcPts val="1000"/>
                  </a:spcAft>
                </a:pPr>
                <a:r>
                  <a:rPr lang="nl-NL" sz="4000" dirty="0">
                    <a:solidFill>
                      <a:srgbClr val="000000"/>
                    </a:solidFill>
                    <a:effectLst/>
                    <a:latin typeface="Arial" panose="020B0604020202020204" pitchFamily="34" charset="0"/>
                    <a:ea typeface="Arial" panose="020B0604020202020204" pitchFamily="34" charset="0"/>
                    <a:cs typeface="Arial" panose="020B0604020202020204" pitchFamily="34" charset="0"/>
                  </a:rPr>
                  <a:t>Đổi 80 mm = 8 cm</a:t>
                </a:r>
                <a:endParaRPr lang="vi-VN" sz="4000" dirty="0">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1000"/>
                  </a:spcAft>
                </a:pPr>
                <a:r>
                  <a:rPr lang="nl-NL" sz="4000" dirty="0">
                    <a:solidFill>
                      <a:srgbClr val="000000"/>
                    </a:solidFill>
                    <a:effectLst/>
                    <a:latin typeface="Arial" panose="020B0604020202020204" pitchFamily="34" charset="0"/>
                    <a:ea typeface="Arial" panose="020B0604020202020204" pitchFamily="34" charset="0"/>
                    <a:cs typeface="Arial" panose="020B0604020202020204" pitchFamily="34" charset="0"/>
                  </a:rPr>
                  <a:t>Diện tích của tờ giấy là </a:t>
                </a:r>
                <a:endParaRPr lang="vi-VN" sz="4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1000"/>
                  </a:spcAft>
                </a:pPr>
                <a:r>
                  <a:rPr lang="nl-NL" sz="4000" dirty="0">
                    <a:solidFill>
                      <a:srgbClr val="000000"/>
                    </a:solidFill>
                    <a:effectLst/>
                    <a:latin typeface="Arial" panose="020B0604020202020204" pitchFamily="34" charset="0"/>
                    <a:ea typeface="Arial" panose="020B0604020202020204" pitchFamily="34" charset="0"/>
                    <a:cs typeface="Arial" panose="020B0604020202020204" pitchFamily="34" charset="0"/>
                  </a:rPr>
                  <a:t>8 </a:t>
                </a:r>
                <a14:m>
                  <m:oMath xmlns:m="http://schemas.openxmlformats.org/officeDocument/2006/math">
                    <m:r>
                      <a:rPr lang="nl-NL" sz="4000" i="0" smtClean="0">
                        <a:solidFill>
                          <a:srgbClr val="000000"/>
                        </a:solidFill>
                        <a:effectLst/>
                        <a:latin typeface="Cambria Math" panose="02040503050406030204" pitchFamily="18" charset="0"/>
                        <a:ea typeface="Arial" panose="020B0604020202020204" pitchFamily="34" charset="0"/>
                      </a:rPr>
                      <m:t>×</m:t>
                    </m:r>
                  </m:oMath>
                </a14:m>
                <a:r>
                  <a:rPr lang="nl-NL" sz="4000" dirty="0">
                    <a:solidFill>
                      <a:srgbClr val="000000"/>
                    </a:solidFill>
                    <a:effectLst/>
                    <a:latin typeface="Arial" panose="020B0604020202020204" pitchFamily="34" charset="0"/>
                    <a:ea typeface="Arial" panose="020B0604020202020204" pitchFamily="34" charset="0"/>
                    <a:cs typeface="Arial" panose="020B0604020202020204" pitchFamily="34" charset="0"/>
                  </a:rPr>
                  <a:t> 8 = </a:t>
                </a:r>
                <a:r>
                  <a:rPr lang="nl-NL" sz="4000">
                    <a:solidFill>
                      <a:srgbClr val="000000"/>
                    </a:solidFill>
                    <a:effectLst/>
                    <a:latin typeface="Arial" panose="020B0604020202020204" pitchFamily="34" charset="0"/>
                    <a:ea typeface="Arial" panose="020B0604020202020204" pitchFamily="34" charset="0"/>
                    <a:cs typeface="Arial" panose="020B0604020202020204" pitchFamily="34" charset="0"/>
                  </a:rPr>
                  <a:t>64 </a:t>
                </a:r>
                <a:r>
                  <a:rPr lang="nl-NL" sz="4000" smtClean="0">
                    <a:solidFill>
                      <a:srgbClr val="000000"/>
                    </a:solidFill>
                    <a:effectLst/>
                    <a:latin typeface="Arial" panose="020B0604020202020204" pitchFamily="34" charset="0"/>
                    <a:ea typeface="Arial" panose="020B0604020202020204" pitchFamily="34" charset="0"/>
                    <a:cs typeface="Arial" panose="020B0604020202020204" pitchFamily="34" charset="0"/>
                  </a:rPr>
                  <a:t>(cm</a:t>
                </a:r>
                <a:r>
                  <a:rPr lang="nl-NL" sz="4000" baseline="30000" smtClean="0">
                    <a:solidFill>
                      <a:srgbClr val="000000"/>
                    </a:solidFill>
                    <a:effectLst/>
                    <a:latin typeface="Arial" panose="020B0604020202020204" pitchFamily="34" charset="0"/>
                    <a:ea typeface="Arial" panose="020B060402020202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1000"/>
                  </a:spcAft>
                </a:pPr>
                <a:r>
                  <a:rPr lang="nl-NL" sz="4000" dirty="0">
                    <a:solidFill>
                      <a:srgbClr val="000000"/>
                    </a:solidFill>
                    <a:effectLst/>
                    <a:latin typeface="Arial" panose="020B0604020202020204" pitchFamily="34" charset="0"/>
                    <a:ea typeface="Arial" panose="020B0604020202020204" pitchFamily="34" charset="0"/>
                    <a:cs typeface="Arial" panose="020B0604020202020204" pitchFamily="34" charset="0"/>
                  </a:rPr>
                  <a:t>Đáp số: 64 cm</a:t>
                </a:r>
                <a:r>
                  <a:rPr lang="nl-NL" sz="4000" baseline="30000" dirty="0">
                    <a:solidFill>
                      <a:srgbClr val="000000"/>
                    </a:solidFill>
                    <a:effectLst/>
                    <a:latin typeface="Arial" panose="020B0604020202020204" pitchFamily="34" charset="0"/>
                    <a:ea typeface="Arial" panose="020B060402020202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xmlns="" xmlns:a14="http://schemas.microsoft.com/office/drawing/2010/main" id="{ADA266CE-EB55-4B8F-99DE-4D6253A53B92}"/>
                  </a:ext>
                </a:extLst>
              </p:cNvPr>
              <p:cNvSpPr txBox="1">
                <a:spLocks noRot="1" noChangeAspect="1" noMove="1" noResize="1" noEditPoints="1" noAdjustHandles="1" noChangeArrowheads="1" noChangeShapeType="1" noTextEdit="1"/>
              </p:cNvSpPr>
              <p:nvPr/>
            </p:nvSpPr>
            <p:spPr>
              <a:xfrm>
                <a:off x="7612076" y="3701823"/>
                <a:ext cx="8305800" cy="5314275"/>
              </a:xfrm>
              <a:prstGeom prst="rect">
                <a:avLst/>
              </a:prstGeom>
              <a:blipFill rotWithShape="1">
                <a:blip r:embed="rId8"/>
                <a:stretch>
                  <a:fillRect l="-2643" b="-1835"/>
                </a:stretch>
              </a:blipFill>
            </p:spPr>
            <p:txBody>
              <a:bodyPr/>
              <a:lstStyle/>
              <a:p>
                <a:r>
                  <a:rPr lang="en-US">
                    <a:noFill/>
                  </a:rPr>
                  <a:t> </a:t>
                </a:r>
              </a:p>
            </p:txBody>
          </p:sp>
        </mc:Fallback>
      </mc:AlternateContent>
      <p:pic>
        <p:nvPicPr>
          <p:cNvPr id="17" name="Picture 10">
            <a:extLst>
              <a:ext uri="{FF2B5EF4-FFF2-40B4-BE49-F238E27FC236}">
                <a16:creationId xmlns:a16="http://schemas.microsoft.com/office/drawing/2014/main" id="{5478BE19-8ECA-44D0-B46F-5E45DD0F20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4630400" y="6921070"/>
            <a:ext cx="3315015" cy="3008376"/>
          </a:xfrm>
          <a:prstGeom prst="rect">
            <a:avLst/>
          </a:prstGeom>
        </p:spPr>
      </p:pic>
    </p:spTree>
    <p:extLst>
      <p:ext uri="{BB962C8B-B14F-4D97-AF65-F5344CB8AC3E}">
        <p14:creationId xmlns:p14="http://schemas.microsoft.com/office/powerpoint/2010/main" val="406533295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par>
                                <p:cTn id="21" presetID="14"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amond(i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3259">
            <a:off x="1679065" y="1028700"/>
            <a:ext cx="14929870" cy="8394648"/>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11330" y="7200900"/>
            <a:ext cx="2617420" cy="2908244"/>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77816">
            <a:off x="229033" y="-112121"/>
            <a:ext cx="1455962" cy="1879763"/>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C5BA678-4A2C-4BD8-BD95-D9C08A98AD18}"/>
                  </a:ext>
                </a:extLst>
              </p:cNvPr>
              <p:cNvSpPr txBox="1"/>
              <p:nvPr/>
            </p:nvSpPr>
            <p:spPr>
              <a:xfrm>
                <a:off x="2362200" y="1485900"/>
                <a:ext cx="13868400" cy="7457041"/>
              </a:xfrm>
              <a:prstGeom prst="rect">
                <a:avLst/>
              </a:prstGeom>
              <a:noFill/>
            </p:spPr>
            <p:txBody>
              <a:bodyPr wrap="square">
                <a:spAutoFit/>
              </a:bodyPr>
              <a:lstStyle/>
              <a:p>
                <a:pPr algn="just">
                  <a:lnSpc>
                    <a:spcPct val="150000"/>
                  </a:lnSpc>
                </a:pPr>
                <a:r>
                  <a:rPr lang="nl-NL" sz="4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Bài tập 2: </a:t>
                </a:r>
                <a:r>
                  <a:rPr lang="nl-NL" sz="4000" dirty="0">
                    <a:solidFill>
                      <a:srgbClr val="000000"/>
                    </a:solidFill>
                    <a:effectLst/>
                    <a:latin typeface="Arial" panose="020B0604020202020204" pitchFamily="34" charset="0"/>
                    <a:ea typeface="Arial" panose="020B0604020202020204" pitchFamily="34" charset="0"/>
                    <a:cs typeface="Arial" panose="020B0604020202020204" pitchFamily="34" charset="0"/>
                  </a:rPr>
                  <a:t>Ghép 6 miếng nhựa hình vuông cạnh 4 cm thành hình chữ nhật. Tính diện tích hình chữ nhật đó. </a:t>
                </a:r>
                <a:endParaRPr lang="vi-VN" sz="4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r>
                  <a:rPr lang="vi-VN" sz="4400" b="1" i="1" u="sng" dirty="0">
                    <a:solidFill>
                      <a:srgbClr val="FF0000"/>
                    </a:solidFill>
                    <a:effectLst/>
                    <a:latin typeface="Arial" panose="020B0604020202020204" pitchFamily="34" charset="0"/>
                    <a:ea typeface="Calibri" panose="020F0502020204030204" pitchFamily="34" charset="0"/>
                    <a:cs typeface="Arial" panose="020B0604020202020204" pitchFamily="34" charset="0"/>
                  </a:rPr>
                  <a:t>Bài giải </a:t>
                </a:r>
              </a:p>
              <a:p>
                <a:pPr algn="just">
                  <a:lnSpc>
                    <a:spcPct val="150000"/>
                  </a:lnSpc>
                </a:pPr>
                <a:r>
                  <a:rPr lang="vi-VN" sz="4000" dirty="0">
                    <a:effectLst/>
                    <a:latin typeface="Arial" panose="020B0604020202020204" pitchFamily="34" charset="0"/>
                    <a:ea typeface="Calibri" panose="020F0502020204030204" pitchFamily="34" charset="0"/>
                    <a:cs typeface="Arial" panose="020B0604020202020204" pitchFamily="34" charset="0"/>
                  </a:rPr>
                  <a:t>Diện tích miếng nhựa hình vuông là: </a:t>
                </a:r>
              </a:p>
              <a:p>
                <a:pPr algn="ctr">
                  <a:lnSpc>
                    <a:spcPct val="150000"/>
                  </a:lnSpc>
                </a:pPr>
                <a:r>
                  <a:rPr lang="vi-VN" sz="4000" dirty="0">
                    <a:effectLst/>
                    <a:latin typeface="Arial" panose="020B0604020202020204" pitchFamily="34" charset="0"/>
                    <a:ea typeface="Calibri" panose="020F0502020204030204" pitchFamily="34" charset="0"/>
                    <a:cs typeface="Arial" panose="020B0604020202020204" pitchFamily="34" charset="0"/>
                  </a:rPr>
                  <a:t>4 × 4 = 16 </a:t>
                </a:r>
                <a14:m>
                  <m:oMath xmlns:m="http://schemas.openxmlformats.org/officeDocument/2006/math">
                    <m:sSup>
                      <m:sSupPr>
                        <m:ctrlPr>
                          <a:rPr lang="vi-VN" sz="4000" i="1" smtClean="0">
                            <a:effectLst/>
                            <a:latin typeface="Cambria Math" panose="02040503050406030204" pitchFamily="18" charset="0"/>
                            <a:cs typeface="Arial" panose="020B0604020202020204" pitchFamily="34" charset="0"/>
                          </a:rPr>
                        </m:ctrlPr>
                      </m:sSupPr>
                      <m:e>
                        <m:r>
                          <m:rPr>
                            <m:sty m:val="p"/>
                          </m:rPr>
                          <a:rPr lang="vi-VN" sz="4000" i="1">
                            <a:latin typeface="Cambria Math" panose="02040503050406030204" pitchFamily="18" charset="0"/>
                            <a:cs typeface="Arial" panose="020B0604020202020204" pitchFamily="34" charset="0"/>
                          </a:rPr>
                          <m:t>cm</m:t>
                        </m:r>
                      </m:e>
                      <m:sup>
                        <m:r>
                          <a:rPr lang="vi-VN" sz="4000" i="1">
                            <a:latin typeface="Cambria Math" panose="02040503050406030204" pitchFamily="18" charset="0"/>
                            <a:cs typeface="Arial" panose="020B0604020202020204" pitchFamily="34" charset="0"/>
                          </a:rPr>
                          <m:t>2</m:t>
                        </m:r>
                      </m:sup>
                    </m:sSup>
                  </m:oMath>
                </a14:m>
                <a:endParaRPr lang="vi-VN"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4000" dirty="0">
                    <a:effectLst/>
                    <a:latin typeface="Arial" panose="020B0604020202020204" pitchFamily="34" charset="0"/>
                    <a:ea typeface="Calibri" panose="020F0502020204030204" pitchFamily="34" charset="0"/>
                    <a:cs typeface="Arial" panose="020B0604020202020204" pitchFamily="34" charset="0"/>
                  </a:rPr>
                  <a:t>Diện tích của hình chữ nhật được ghéo từ các mảnh nhựa là: 16 × 6 = 96 </a:t>
                </a:r>
                <a14:m>
                  <m:oMath xmlns:m="http://schemas.openxmlformats.org/officeDocument/2006/math">
                    <m:sSup>
                      <m:sSupPr>
                        <m:ctrlPr>
                          <a:rPr lang="vi-VN" sz="4000" i="1" smtClean="0">
                            <a:effectLst/>
                            <a:latin typeface="Cambria Math" panose="02040503050406030204" pitchFamily="18" charset="0"/>
                            <a:cs typeface="Arial" panose="020B0604020202020204" pitchFamily="34" charset="0"/>
                          </a:rPr>
                        </m:ctrlPr>
                      </m:sSupPr>
                      <m:e>
                        <m:r>
                          <m:rPr>
                            <m:sty m:val="p"/>
                          </m:rPr>
                          <a:rPr lang="vi-VN" sz="4000" i="1">
                            <a:latin typeface="Cambria Math" panose="02040503050406030204" pitchFamily="18" charset="0"/>
                            <a:cs typeface="Arial" panose="020B0604020202020204" pitchFamily="34" charset="0"/>
                          </a:rPr>
                          <m:t>cm</m:t>
                        </m:r>
                      </m:e>
                      <m:sup>
                        <m:r>
                          <a:rPr lang="vi-VN" sz="4000" i="1">
                            <a:latin typeface="Cambria Math" panose="02040503050406030204" pitchFamily="18" charset="0"/>
                            <a:cs typeface="Arial" panose="020B0604020202020204" pitchFamily="34" charset="0"/>
                          </a:rPr>
                          <m:t>2</m:t>
                        </m:r>
                      </m:sup>
                    </m:sSup>
                  </m:oMath>
                </a14:m>
                <a:endParaRPr lang="vi-VN"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4000" dirty="0">
                    <a:effectLst/>
                    <a:latin typeface="Arial" panose="020B0604020202020204" pitchFamily="34" charset="0"/>
                    <a:ea typeface="Calibri" panose="020F0502020204030204" pitchFamily="34" charset="0"/>
                    <a:cs typeface="Arial" panose="020B0604020202020204" pitchFamily="34" charset="0"/>
                  </a:rPr>
                  <a:t>Đáp số: 96 </a:t>
                </a:r>
                <a14:m>
                  <m:oMath xmlns:m="http://schemas.openxmlformats.org/officeDocument/2006/math">
                    <m:sSup>
                      <m:sSupPr>
                        <m:ctrlPr>
                          <a:rPr lang="vi-VN" sz="4000" i="1" smtClean="0">
                            <a:effectLst/>
                            <a:latin typeface="Cambria Math" panose="02040503050406030204" pitchFamily="18" charset="0"/>
                            <a:cs typeface="Arial" panose="020B0604020202020204" pitchFamily="34" charset="0"/>
                          </a:rPr>
                        </m:ctrlPr>
                      </m:sSupPr>
                      <m:e>
                        <m:r>
                          <m:rPr>
                            <m:sty m:val="p"/>
                          </m:rPr>
                          <a:rPr lang="vi-VN" sz="4000" i="1">
                            <a:latin typeface="Cambria Math" panose="02040503050406030204" pitchFamily="18" charset="0"/>
                            <a:cs typeface="Arial" panose="020B0604020202020204" pitchFamily="34" charset="0"/>
                          </a:rPr>
                          <m:t>cm</m:t>
                        </m:r>
                      </m:e>
                      <m:sup>
                        <m:r>
                          <a:rPr lang="vi-VN" sz="4000" i="1">
                            <a:latin typeface="Cambria Math" panose="02040503050406030204" pitchFamily="18" charset="0"/>
                            <a:cs typeface="Arial" panose="020B0604020202020204" pitchFamily="34" charset="0"/>
                          </a:rPr>
                          <m:t>2</m:t>
                        </m:r>
                      </m:sup>
                    </m:sSup>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TextBox 14">
                <a:extLst>
                  <a:ext uri="{FF2B5EF4-FFF2-40B4-BE49-F238E27FC236}">
                    <a16:creationId xmlns:a14="http://schemas.microsoft.com/office/drawing/2010/main" xmlns="" xmlns:a16="http://schemas.microsoft.com/office/drawing/2014/main" id="{8C5BA678-4A2C-4BD8-BD95-D9C08A98AD18}"/>
                  </a:ext>
                </a:extLst>
              </p:cNvPr>
              <p:cNvSpPr txBox="1">
                <a:spLocks noRot="1" noChangeAspect="1" noMove="1" noResize="1" noEditPoints="1" noAdjustHandles="1" noChangeArrowheads="1" noChangeShapeType="1" noTextEdit="1"/>
              </p:cNvSpPr>
              <p:nvPr/>
            </p:nvSpPr>
            <p:spPr>
              <a:xfrm>
                <a:off x="2362200" y="1485900"/>
                <a:ext cx="13868400" cy="7457041"/>
              </a:xfrm>
              <a:prstGeom prst="rect">
                <a:avLst/>
              </a:prstGeom>
              <a:blipFill>
                <a:blip r:embed="rId8"/>
                <a:stretch>
                  <a:fillRect l="-1582" r="-1538" b="-2617"/>
                </a:stretch>
              </a:blipFill>
            </p:spPr>
            <p:txBody>
              <a:bodyPr/>
              <a:lstStyle/>
              <a:p>
                <a:r>
                  <a:rPr lang="en-US">
                    <a:noFill/>
                  </a:rPr>
                  <a:t> </a:t>
                </a:r>
              </a:p>
            </p:txBody>
          </p:sp>
        </mc:Fallback>
      </mc:AlternateContent>
    </p:spTree>
    <p:extLst>
      <p:ext uri="{BB962C8B-B14F-4D97-AF65-F5344CB8AC3E}">
        <p14:creationId xmlns:p14="http://schemas.microsoft.com/office/powerpoint/2010/main" val="36350214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arn(inVertic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arn(inVertical)">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arn(inVertical)">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barn(inVertical)">
                                      <p:cBhvr>
                                        <p:cTn id="27" dur="5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barn(inVertical)">
                                      <p:cBhvr>
                                        <p:cTn id="32"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819580" y="2695561"/>
            <a:ext cx="1609107" cy="1813542"/>
          </a:xfrm>
          <a:prstGeom prst="rect">
            <a:avLst/>
          </a:prstGeom>
        </p:spPr>
      </p:pic>
      <p:sp>
        <p:nvSpPr>
          <p:cNvPr id="19" name="Rectangle 18">
            <a:extLst>
              <a:ext uri="{FF2B5EF4-FFF2-40B4-BE49-F238E27FC236}">
                <a16:creationId xmlns:a16="http://schemas.microsoft.com/office/drawing/2014/main" id="{AE45F55C-BA2E-453D-994A-0B68F051069D}"/>
              </a:ext>
            </a:extLst>
          </p:cNvPr>
          <p:cNvSpPr/>
          <p:nvPr/>
        </p:nvSpPr>
        <p:spPr>
          <a:xfrm>
            <a:off x="0" y="0"/>
            <a:ext cx="2244085" cy="10287000"/>
          </a:xfrm>
          <a:prstGeom prst="rect">
            <a:avLst/>
          </a:prstGeom>
          <a:solidFill>
            <a:srgbClr val="F2DCD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E7F0F3E-2C19-411A-BF33-C3B2F3647DF1}"/>
              </a:ext>
            </a:extLst>
          </p:cNvPr>
          <p:cNvSpPr/>
          <p:nvPr/>
        </p:nvSpPr>
        <p:spPr>
          <a:xfrm>
            <a:off x="2244085" y="15027"/>
            <a:ext cx="16043915" cy="1185087"/>
          </a:xfrm>
          <a:prstGeom prst="rect">
            <a:avLst/>
          </a:prstGeom>
          <a:solidFill>
            <a:srgbClr val="F2DCD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D119CD9-98A6-4E44-86A6-08D4BCB60A22}"/>
              </a:ext>
            </a:extLst>
          </p:cNvPr>
          <p:cNvSpPr txBox="1"/>
          <p:nvPr/>
        </p:nvSpPr>
        <p:spPr>
          <a:xfrm>
            <a:off x="4419600" y="1533545"/>
            <a:ext cx="10831682" cy="1184876"/>
          </a:xfrm>
          <a:prstGeom prst="rect">
            <a:avLst/>
          </a:prstGeom>
          <a:noFill/>
        </p:spPr>
        <p:txBody>
          <a:bodyPr wrap="square">
            <a:spAutoFit/>
          </a:bodyPr>
          <a:lstStyle/>
          <a:p>
            <a:pPr algn="ctr">
              <a:lnSpc>
                <a:spcPct val="150000"/>
              </a:lnSpc>
              <a:buClr>
                <a:srgbClr val="000000"/>
              </a:buClr>
              <a:buFont typeface="Arial"/>
              <a:buNone/>
            </a:pPr>
            <a:r>
              <a:rPr lang="vi-VN" sz="5400" b="1" kern="0" dirty="0">
                <a:solidFill>
                  <a:schemeClr val="bg2">
                    <a:lumMod val="25000"/>
                  </a:schemeClr>
                </a:solidFill>
                <a:cs typeface="Arial"/>
                <a:sym typeface="Fredoka One"/>
              </a:rPr>
              <a:t>HƯỚNG DẪN VỀ NHÀ </a:t>
            </a:r>
            <a:endParaRPr lang="en-US" sz="2400" kern="0" dirty="0">
              <a:solidFill>
                <a:schemeClr val="bg2">
                  <a:lumMod val="25000"/>
                </a:schemeClr>
              </a:solidFill>
              <a:latin typeface="Arial"/>
              <a:cs typeface="Arial"/>
              <a:sym typeface="Arial"/>
            </a:endParaRPr>
          </a:p>
        </p:txBody>
      </p:sp>
      <p:grpSp>
        <p:nvGrpSpPr>
          <p:cNvPr id="25" name="Group 24">
            <a:extLst>
              <a:ext uri="{FF2B5EF4-FFF2-40B4-BE49-F238E27FC236}">
                <a16:creationId xmlns:a16="http://schemas.microsoft.com/office/drawing/2014/main" id="{820CE80A-CB95-4ED3-A0CA-6536B27F868A}"/>
              </a:ext>
            </a:extLst>
          </p:cNvPr>
          <p:cNvGrpSpPr/>
          <p:nvPr/>
        </p:nvGrpSpPr>
        <p:grpSpPr>
          <a:xfrm>
            <a:off x="3633645" y="3067675"/>
            <a:ext cx="4838133" cy="5207383"/>
            <a:chOff x="11082418" y="4378508"/>
            <a:chExt cx="4838133" cy="5207383"/>
          </a:xfrm>
        </p:grpSpPr>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84406">
              <a:off x="11082418" y="4378508"/>
              <a:ext cx="4838133" cy="5207383"/>
            </a:xfrm>
            <a:prstGeom prst="rect">
              <a:avLst/>
            </a:prstGeom>
          </p:spPr>
        </p:pic>
        <p:sp>
          <p:nvSpPr>
            <p:cNvPr id="22" name="TextBox 21">
              <a:extLst>
                <a:ext uri="{FF2B5EF4-FFF2-40B4-BE49-F238E27FC236}">
                  <a16:creationId xmlns:a16="http://schemas.microsoft.com/office/drawing/2014/main" id="{0B0A2058-A5F6-492E-9936-EA68AF05F245}"/>
                </a:ext>
              </a:extLst>
            </p:cNvPr>
            <p:cNvSpPr txBox="1"/>
            <p:nvPr/>
          </p:nvSpPr>
          <p:spPr>
            <a:xfrm>
              <a:off x="11436843" y="6212563"/>
              <a:ext cx="387935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Arial" panose="020B0604020202020204" pitchFamily="34" charset="0"/>
                  <a:cs typeface="Arial" panose="020B0604020202020204" pitchFamily="34" charset="0"/>
                </a:rPr>
                <a:t>Làm các bài tập trong SBT.</a:t>
              </a:r>
              <a:endParaRPr lang="en-US" sz="4000" dirty="0">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C4888199-CBE9-4C24-94A3-B1974F3C70D3}"/>
              </a:ext>
            </a:extLst>
          </p:cNvPr>
          <p:cNvGrpSpPr/>
          <p:nvPr/>
        </p:nvGrpSpPr>
        <p:grpSpPr>
          <a:xfrm>
            <a:off x="10250802" y="4221488"/>
            <a:ext cx="5852160" cy="5029200"/>
            <a:chOff x="2987040" y="3307098"/>
            <a:chExt cx="5852160" cy="5029200"/>
          </a:xfrm>
        </p:grpSpPr>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2987040" y="3307098"/>
              <a:ext cx="5852160" cy="5029200"/>
            </a:xfrm>
            <a:prstGeom prst="rect">
              <a:avLst/>
            </a:prstGeom>
          </p:spPr>
        </p:pic>
        <p:sp>
          <p:nvSpPr>
            <p:cNvPr id="23" name="TextBox 22">
              <a:extLst>
                <a:ext uri="{FF2B5EF4-FFF2-40B4-BE49-F238E27FC236}">
                  <a16:creationId xmlns:a16="http://schemas.microsoft.com/office/drawing/2014/main" id="{D52E5CF2-3A0D-4530-A86B-A4CFBC7EDA9C}"/>
                </a:ext>
              </a:extLst>
            </p:cNvPr>
            <p:cNvSpPr txBox="1"/>
            <p:nvPr/>
          </p:nvSpPr>
          <p:spPr>
            <a:xfrm>
              <a:off x="3646022" y="4750157"/>
              <a:ext cx="4726379" cy="2762936"/>
            </a:xfrm>
            <a:prstGeom prst="rect">
              <a:avLst/>
            </a:prstGeom>
            <a:noFill/>
          </p:spPr>
          <p:txBody>
            <a:bodyPr wrap="square">
              <a:spAutoFit/>
            </a:bodyPr>
            <a:lstStyle/>
            <a:p>
              <a:pPr algn="ctr">
                <a:lnSpc>
                  <a:spcPct val="150000"/>
                </a:lnSpc>
              </a:pPr>
              <a:r>
                <a:rPr lang="vi-VN" sz="4000" dirty="0">
                  <a:effectLst/>
                  <a:ea typeface="Arial" panose="020B0604020202020204" pitchFamily="34" charset="0"/>
                </a:rPr>
                <a:t>Đọc và xem trước các bài tập </a:t>
              </a:r>
            </a:p>
            <a:p>
              <a:pPr algn="just">
                <a:lnSpc>
                  <a:spcPct val="150000"/>
                </a:lnSpc>
              </a:pPr>
              <a:r>
                <a:rPr lang="vi-VN" sz="4000" b="1" i="1" dirty="0">
                  <a:effectLst/>
                  <a:ea typeface="Arial" panose="020B0604020202020204" pitchFamily="34" charset="0"/>
                </a:rPr>
                <a:t>Tiết 3</a:t>
              </a:r>
              <a:r>
                <a:rPr lang="vi-VN" sz="4000" b="1" dirty="0">
                  <a:effectLst/>
                  <a:ea typeface="Arial" panose="020B0604020202020204" pitchFamily="34" charset="0"/>
                </a:rPr>
                <a:t> </a:t>
              </a:r>
              <a:r>
                <a:rPr lang="vi-VN" sz="4000" b="1" i="1" dirty="0">
                  <a:effectLst/>
                  <a:ea typeface="Arial" panose="020B0604020202020204" pitchFamily="34" charset="0"/>
                </a:rPr>
                <a:t>–</a:t>
              </a:r>
              <a:r>
                <a:rPr lang="vi-VN" sz="4000" b="1" dirty="0">
                  <a:effectLst/>
                  <a:ea typeface="Arial" panose="020B0604020202020204" pitchFamily="34" charset="0"/>
                </a:rPr>
                <a:t> </a:t>
              </a:r>
              <a:r>
                <a:rPr lang="vi-VN" sz="4000" b="1" i="1" dirty="0">
                  <a:effectLst/>
                  <a:ea typeface="Arial" panose="020B0604020202020204" pitchFamily="34" charset="0"/>
                </a:rPr>
                <a:t>Luyện tập</a:t>
              </a:r>
              <a:endParaRPr lang="en-US" sz="4000" dirty="0"/>
            </a:p>
          </p:txBody>
        </p:sp>
      </p:grpSp>
      <p:pic>
        <p:nvPicPr>
          <p:cNvPr id="26" name="Picture 8">
            <a:extLst>
              <a:ext uri="{FF2B5EF4-FFF2-40B4-BE49-F238E27FC236}">
                <a16:creationId xmlns:a16="http://schemas.microsoft.com/office/drawing/2014/main" id="{FBD80D47-BCF5-4071-A55E-C8343A13DE5B}"/>
              </a:ext>
            </a:extLst>
          </p:cNvPr>
          <p:cNvPicPr>
            <a:picLocks noChangeAspect="1"/>
          </p:cNvPicPr>
          <p:nvPr/>
        </p:nvPicPr>
        <p:blipFill>
          <a:blip r:embed="rId8"/>
          <a:srcRect/>
          <a:stretch>
            <a:fillRect/>
          </a:stretch>
        </p:blipFill>
        <p:spPr>
          <a:xfrm>
            <a:off x="-32658" y="7200900"/>
            <a:ext cx="4637198" cy="3101127"/>
          </a:xfrm>
          <a:prstGeom prst="rect">
            <a:avLst/>
          </a:prstGeom>
        </p:spPr>
      </p:pic>
    </p:spTree>
    <p:extLst>
      <p:ext uri="{BB962C8B-B14F-4D97-AF65-F5344CB8AC3E}">
        <p14:creationId xmlns:p14="http://schemas.microsoft.com/office/powerpoint/2010/main" val="291773752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40553"/>
          <a:stretch>
            <a:fillRect/>
          </a:stretch>
        </p:blipFill>
        <p:spPr>
          <a:xfrm rot="21259630">
            <a:off x="6841228" y="644740"/>
            <a:ext cx="10399465" cy="899752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16573">
            <a:off x="14589518" y="444517"/>
            <a:ext cx="3838542" cy="2449688"/>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232761">
            <a:off x="6676884" y="171324"/>
            <a:ext cx="1467070" cy="2707680"/>
          </a:xfrm>
          <a:prstGeom prst="rect">
            <a:avLst/>
          </a:prstGeom>
        </p:spPr>
      </p:pic>
      <p:pic>
        <p:nvPicPr>
          <p:cNvPr id="16" name="Picture 6">
            <a:extLst>
              <a:ext uri="{FF2B5EF4-FFF2-40B4-BE49-F238E27FC236}">
                <a16:creationId xmlns:a16="http://schemas.microsoft.com/office/drawing/2014/main" id="{C123166E-B394-4391-9E92-1C9D6DB50CE0}"/>
              </a:ext>
            </a:extLst>
          </p:cNvPr>
          <p:cNvPicPr>
            <a:picLocks noChangeAspect="1"/>
          </p:cNvPicPr>
          <p:nvPr/>
        </p:nvPicPr>
        <p:blipFill>
          <a:blip r:embed="rId8"/>
          <a:srcRect/>
          <a:stretch>
            <a:fillRect/>
          </a:stretch>
        </p:blipFill>
        <p:spPr>
          <a:xfrm>
            <a:off x="152400" y="2029681"/>
            <a:ext cx="6096000" cy="8256433"/>
          </a:xfrm>
          <a:prstGeom prst="rect">
            <a:avLst/>
          </a:prstGeom>
        </p:spPr>
      </p:pic>
      <p:sp>
        <p:nvSpPr>
          <p:cNvPr id="17" name="AutoShape 3">
            <a:extLst>
              <a:ext uri="{FF2B5EF4-FFF2-40B4-BE49-F238E27FC236}">
                <a16:creationId xmlns:a16="http://schemas.microsoft.com/office/drawing/2014/main" id="{5E07A90E-5A00-4E25-8807-3606468079CC}"/>
              </a:ext>
            </a:extLst>
          </p:cNvPr>
          <p:cNvSpPr/>
          <p:nvPr/>
        </p:nvSpPr>
        <p:spPr>
          <a:xfrm>
            <a:off x="8343900" y="1333500"/>
            <a:ext cx="8001000" cy="8001000"/>
          </a:xfrm>
          <a:prstGeom prst="rect">
            <a:avLst/>
          </a:prstGeom>
          <a:solidFill>
            <a:srgbClr val="F6F6E9"/>
          </a:solidFill>
        </p:spPr>
      </p:sp>
      <p:sp>
        <p:nvSpPr>
          <p:cNvPr id="9" name="TextBox 8">
            <a:extLst>
              <a:ext uri="{FF2B5EF4-FFF2-40B4-BE49-F238E27FC236}">
                <a16:creationId xmlns:a16="http://schemas.microsoft.com/office/drawing/2014/main" id="{2E57EC23-794C-4A71-9229-8AC90C754F3E}"/>
              </a:ext>
            </a:extLst>
          </p:cNvPr>
          <p:cNvSpPr txBox="1"/>
          <p:nvPr/>
        </p:nvSpPr>
        <p:spPr>
          <a:xfrm>
            <a:off x="8746038" y="1525164"/>
            <a:ext cx="7332162" cy="7493142"/>
          </a:xfrm>
          <a:prstGeom prst="rect">
            <a:avLst/>
          </a:prstGeom>
          <a:noFill/>
        </p:spPr>
        <p:txBody>
          <a:bodyPr wrap="square">
            <a:spAutoFit/>
          </a:bodyPr>
          <a:lstStyle/>
          <a:p>
            <a:pPr algn="just">
              <a:lnSpc>
                <a:spcPct val="150000"/>
              </a:lnSpc>
              <a:spcAft>
                <a:spcPts val="1000"/>
              </a:spcAft>
            </a:pPr>
            <a:r>
              <a:rPr lang="vi-VN" sz="4000" b="1" dirty="0">
                <a:effectLst/>
                <a:latin typeface="Arial" panose="020B0604020202020204" pitchFamily="34" charset="0"/>
                <a:ea typeface="Arial" panose="020B0604020202020204" pitchFamily="34" charset="0"/>
                <a:cs typeface="Arial" panose="020B0604020202020204" pitchFamily="34" charset="0"/>
              </a:rPr>
              <a:t>Bài 1 (SGK – tr37)</a:t>
            </a:r>
          </a:p>
          <a:p>
            <a:pPr algn="just">
              <a:lnSpc>
                <a:spcPct val="150000"/>
              </a:lnSpc>
              <a:spcAft>
                <a:spcPts val="1000"/>
              </a:spcAft>
            </a:pPr>
            <a:r>
              <a:rPr lang="en-US" sz="4000" dirty="0">
                <a:effectLst/>
                <a:latin typeface="Arial" panose="020B0604020202020204" pitchFamily="34" charset="0"/>
                <a:ea typeface="Arial" panose="020B0604020202020204" pitchFamily="34" charset="0"/>
                <a:cs typeface="Arial" panose="020B0604020202020204" pitchFamily="34" charset="0"/>
              </a:rPr>
              <a:t>Để sửa chữa một mảng nền nhà cần dùng 9 tấm gỗ lát sàn mỗi tấm có dạng hình chữ nhật với chiều dài 45 cm và chiều rộng 9 cm. Hỏi diện tích mảng nền nhà cần sửa chữa là bao nhiêu xăng-ti-mét vuông?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163272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416958-803F-4F6F-939F-D56987593A7B}"/>
              </a:ext>
            </a:extLst>
          </p:cNvPr>
          <p:cNvSpPr txBox="1"/>
          <p:nvPr/>
        </p:nvSpPr>
        <p:spPr>
          <a:xfrm>
            <a:off x="1409700" y="1181100"/>
            <a:ext cx="15468600" cy="367158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Bài 3 (SGK – tr37).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Mai, Nam và Việt cắt được ba tờ giấy màu có kích thước như hình vẽ dưới đây. Biết tờ giấy màu của Nam có chu vi bằng tờ giấy màu của Việt nhưng có diện tích bé hơn. Em hãy xác định tờ giấy màu mà mỗi bạn đã cắt được.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44A69FA-A91E-476D-99F3-B56FE98B40C2}"/>
              </a:ext>
            </a:extLst>
          </p:cNvPr>
          <p:cNvPicPr>
            <a:picLocks noChangeAspect="1"/>
          </p:cNvPicPr>
          <p:nvPr/>
        </p:nvPicPr>
        <p:blipFill rotWithShape="1">
          <a:blip r:embed="rId2">
            <a:clrChange>
              <a:clrFrom>
                <a:srgbClr val="FFFFFF"/>
              </a:clrFrom>
              <a:clrTo>
                <a:srgbClr val="FFFFFF">
                  <a:alpha val="0"/>
                </a:srgbClr>
              </a:clrTo>
            </a:clrChange>
          </a:blip>
          <a:srcRect l="7562"/>
          <a:stretch/>
        </p:blipFill>
        <p:spPr bwMode="auto">
          <a:xfrm>
            <a:off x="2164744" y="5596922"/>
            <a:ext cx="4204138" cy="260490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E5144762-2E8E-451E-B50B-D4D83E4D987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9206" y="5605927"/>
            <a:ext cx="4635062" cy="2604905"/>
          </a:xfrm>
          <a:prstGeom prst="rect">
            <a:avLst/>
          </a:prstGeom>
        </p:spPr>
      </p:pic>
      <p:pic>
        <p:nvPicPr>
          <p:cNvPr id="7" name="Picture 6">
            <a:extLst>
              <a:ext uri="{FF2B5EF4-FFF2-40B4-BE49-F238E27FC236}">
                <a16:creationId xmlns:a16="http://schemas.microsoft.com/office/drawing/2014/main" id="{E544A23D-EB3E-4F53-BBC0-4FF24B631D1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2380436" y="5169131"/>
            <a:ext cx="3581400" cy="3102804"/>
          </a:xfrm>
          <a:prstGeom prst="rect">
            <a:avLst/>
          </a:prstGeom>
        </p:spPr>
      </p:pic>
    </p:spTree>
    <p:extLst>
      <p:ext uri="{BB962C8B-B14F-4D97-AF65-F5344CB8AC3E}">
        <p14:creationId xmlns:p14="http://schemas.microsoft.com/office/powerpoint/2010/main" val="371708944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34" name="Google Shape;1604;p37">
            <a:extLst>
              <a:ext uri="{FF2B5EF4-FFF2-40B4-BE49-F238E27FC236}">
                <a16:creationId xmlns:a16="http://schemas.microsoft.com/office/drawing/2014/main" id="{A75B5596-36BA-42CB-ADAA-8FA67F9F0AB5}"/>
              </a:ext>
            </a:extLst>
          </p:cNvPr>
          <p:cNvGrpSpPr/>
          <p:nvPr/>
        </p:nvGrpSpPr>
        <p:grpSpPr>
          <a:xfrm>
            <a:off x="-19344" y="190500"/>
            <a:ext cx="14802144" cy="8077200"/>
            <a:chOff x="2244650" y="589875"/>
            <a:chExt cx="2753525" cy="1155450"/>
          </a:xfrm>
        </p:grpSpPr>
        <p:sp>
          <p:nvSpPr>
            <p:cNvPr id="35" name="Google Shape;1605;p37">
              <a:extLst>
                <a:ext uri="{FF2B5EF4-FFF2-40B4-BE49-F238E27FC236}">
                  <a16:creationId xmlns:a16="http://schemas.microsoft.com/office/drawing/2014/main" id="{33D3E454-2684-43DE-AA22-02B167A78C75}"/>
                </a:ext>
              </a:extLst>
            </p:cNvPr>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solidFill>
              <a:schemeClr val="accent5"/>
            </a:solidFill>
            <a:ln w="76200" cap="rnd"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36" name="Google Shape;1606;p37">
              <a:extLst>
                <a:ext uri="{FF2B5EF4-FFF2-40B4-BE49-F238E27FC236}">
                  <a16:creationId xmlns:a16="http://schemas.microsoft.com/office/drawing/2014/main" id="{6D9CD30A-A4BD-4183-B899-3ABE8FA6B7AE}"/>
                </a:ext>
              </a:extLst>
            </p:cNvPr>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solidFill>
              <a:schemeClr val="accent5"/>
            </a:solidFill>
            <a:ln w="76200" cap="rnd"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37" name="Google Shape;1607;p37">
              <a:extLst>
                <a:ext uri="{FF2B5EF4-FFF2-40B4-BE49-F238E27FC236}">
                  <a16:creationId xmlns:a16="http://schemas.microsoft.com/office/drawing/2014/main" id="{73D6B31A-B841-4ADC-B03A-C699F7D234DC}"/>
                </a:ext>
              </a:extLst>
            </p:cNvPr>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solidFill>
              <a:schemeClr val="accent5"/>
            </a:solidFill>
            <a:ln w="76200" cap="rnd"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38" name="Google Shape;1608;p37">
              <a:extLst>
                <a:ext uri="{FF2B5EF4-FFF2-40B4-BE49-F238E27FC236}">
                  <a16:creationId xmlns:a16="http://schemas.microsoft.com/office/drawing/2014/main" id="{DF4C8ACC-2D47-48D9-8D55-0785CA1D574D}"/>
                </a:ext>
              </a:extLst>
            </p:cNvPr>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solidFill>
              <a:schemeClr val="accent5"/>
            </a:solidFill>
            <a:ln w="76200" cap="rnd"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39" name="Google Shape;1609;p37">
              <a:extLst>
                <a:ext uri="{FF2B5EF4-FFF2-40B4-BE49-F238E27FC236}">
                  <a16:creationId xmlns:a16="http://schemas.microsoft.com/office/drawing/2014/main" id="{21983D30-DFE8-48F5-96D7-A64329ECB606}"/>
                </a:ext>
              </a:extLst>
            </p:cNvPr>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solidFill>
              <a:schemeClr val="accent5"/>
            </a:solidFill>
            <a:ln w="76200" cap="rnd"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40" name="Google Shape;1610;p37">
              <a:extLst>
                <a:ext uri="{FF2B5EF4-FFF2-40B4-BE49-F238E27FC236}">
                  <a16:creationId xmlns:a16="http://schemas.microsoft.com/office/drawing/2014/main" id="{38AC37B8-1DE0-452D-B4B0-777C365FF81F}"/>
                </a:ext>
              </a:extLst>
            </p:cNvPr>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solidFill>
              <a:schemeClr val="accent5"/>
            </a:solidFill>
            <a:ln w="76200" cap="rnd"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41" name="Google Shape;1611;p37">
              <a:extLst>
                <a:ext uri="{FF2B5EF4-FFF2-40B4-BE49-F238E27FC236}">
                  <a16:creationId xmlns:a16="http://schemas.microsoft.com/office/drawing/2014/main" id="{2AE10457-33C8-45AC-8B44-0958A9123582}"/>
                </a:ext>
              </a:extLst>
            </p:cNvPr>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solidFill>
              <a:schemeClr val="accent5"/>
            </a:solidFill>
            <a:ln w="76200" cap="rnd"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42" name="Google Shape;1612;p37">
              <a:extLst>
                <a:ext uri="{FF2B5EF4-FFF2-40B4-BE49-F238E27FC236}">
                  <a16:creationId xmlns:a16="http://schemas.microsoft.com/office/drawing/2014/main" id="{F41F22BB-F3D0-4568-948F-5B057025599C}"/>
                </a:ext>
              </a:extLst>
            </p:cNvPr>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solidFill>
              <a:schemeClr val="accent5"/>
            </a:solidFill>
            <a:ln w="76200" cap="rnd"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43" name="Google Shape;1613;p37">
              <a:extLst>
                <a:ext uri="{FF2B5EF4-FFF2-40B4-BE49-F238E27FC236}">
                  <a16:creationId xmlns:a16="http://schemas.microsoft.com/office/drawing/2014/main" id="{FA85C34F-7016-4537-9D36-C14F512C6D54}"/>
                </a:ext>
              </a:extLst>
            </p:cNvPr>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solidFill>
              <a:schemeClr val="accent5"/>
            </a:solidFill>
            <a:ln w="76200" cap="rnd"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44" name="Google Shape;1614;p37">
              <a:extLst>
                <a:ext uri="{FF2B5EF4-FFF2-40B4-BE49-F238E27FC236}">
                  <a16:creationId xmlns:a16="http://schemas.microsoft.com/office/drawing/2014/main" id="{948601E8-BA81-4C7E-9C3A-B50523C54B48}"/>
                </a:ext>
              </a:extLst>
            </p:cNvPr>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solidFill>
              <a:schemeClr val="accent5"/>
            </a:solidFill>
            <a:ln w="76200" cap="rnd"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45" name="Google Shape;1615;p37">
              <a:extLst>
                <a:ext uri="{FF2B5EF4-FFF2-40B4-BE49-F238E27FC236}">
                  <a16:creationId xmlns:a16="http://schemas.microsoft.com/office/drawing/2014/main" id="{477D86E9-EDF5-4DAF-853A-6053AB55AABF}"/>
                </a:ext>
              </a:extLst>
            </p:cNvPr>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solidFill>
              <a:schemeClr val="accent5"/>
            </a:solidFill>
            <a:ln w="76200" cap="rnd"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46" name="Google Shape;1616;p37">
              <a:extLst>
                <a:ext uri="{FF2B5EF4-FFF2-40B4-BE49-F238E27FC236}">
                  <a16:creationId xmlns:a16="http://schemas.microsoft.com/office/drawing/2014/main" id="{3626E6EE-4D48-4213-95DA-67B66321CFB5}"/>
                </a:ext>
              </a:extLst>
            </p:cNvPr>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solidFill>
              <a:schemeClr val="accent5"/>
            </a:solidFill>
            <a:ln w="76200" cap="rnd"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47" name="Google Shape;1617;p37">
              <a:extLst>
                <a:ext uri="{FF2B5EF4-FFF2-40B4-BE49-F238E27FC236}">
                  <a16:creationId xmlns:a16="http://schemas.microsoft.com/office/drawing/2014/main" id="{239AA850-655F-4756-B192-88746C79B224}"/>
                </a:ext>
              </a:extLst>
            </p:cNvPr>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solidFill>
              <a:schemeClr val="accent5"/>
            </a:solidFill>
            <a:ln w="76200" cap="rnd"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48" name="Google Shape;1618;p37">
              <a:extLst>
                <a:ext uri="{FF2B5EF4-FFF2-40B4-BE49-F238E27FC236}">
                  <a16:creationId xmlns:a16="http://schemas.microsoft.com/office/drawing/2014/main" id="{760D7A15-DC49-48DF-AF05-9F76FCBE31B8}"/>
                </a:ext>
              </a:extLst>
            </p:cNvPr>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solidFill>
              <a:schemeClr val="accent5"/>
            </a:solidFill>
            <a:ln w="76200" cap="rnd" cmpd="sng">
              <a:solidFill>
                <a:schemeClr val="bg1"/>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grpSp>
      <p:sp>
        <p:nvSpPr>
          <p:cNvPr id="81" name="Google Shape;1619;p37">
            <a:extLst>
              <a:ext uri="{FF2B5EF4-FFF2-40B4-BE49-F238E27FC236}">
                <a16:creationId xmlns:a16="http://schemas.microsoft.com/office/drawing/2014/main" id="{BC52A403-5C65-4FDD-883E-451C92B242FD}"/>
              </a:ext>
            </a:extLst>
          </p:cNvPr>
          <p:cNvSpPr/>
          <p:nvPr/>
        </p:nvSpPr>
        <p:spPr>
          <a:xfrm>
            <a:off x="501375" y="800971"/>
            <a:ext cx="14097000" cy="6969854"/>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EECE1">
                  <a:lumMod val="75000"/>
                </a:srgbClr>
              </a:solidFill>
              <a:effectLst/>
              <a:uLnTx/>
              <a:uFillTx/>
              <a:latin typeface="Calibri"/>
              <a:ea typeface="+mn-ea"/>
              <a:cs typeface="+mn-cs"/>
            </a:endParaRPr>
          </a:p>
        </p:txBody>
      </p:sp>
      <p:pic>
        <p:nvPicPr>
          <p:cNvPr id="88" name="Picture 29">
            <a:extLst>
              <a:ext uri="{FF2B5EF4-FFF2-40B4-BE49-F238E27FC236}">
                <a16:creationId xmlns:a16="http://schemas.microsoft.com/office/drawing/2014/main" id="{D37A8FC5-12B9-433A-A9BB-7C5C52259E0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197471" y="337227"/>
            <a:ext cx="2264969" cy="2075536"/>
          </a:xfrm>
          <a:prstGeom prst="rect">
            <a:avLst/>
          </a:prstGeom>
        </p:spPr>
      </p:pic>
      <p:sp>
        <p:nvSpPr>
          <p:cNvPr id="29" name="TextBox 28">
            <a:extLst>
              <a:ext uri="{FF2B5EF4-FFF2-40B4-BE49-F238E27FC236}">
                <a16:creationId xmlns:a16="http://schemas.microsoft.com/office/drawing/2014/main" id="{7910FDBA-1616-4213-9C48-45C2298B4286}"/>
              </a:ext>
            </a:extLst>
          </p:cNvPr>
          <p:cNvSpPr txBox="1"/>
          <p:nvPr/>
        </p:nvSpPr>
        <p:spPr>
          <a:xfrm>
            <a:off x="1988907" y="1170277"/>
            <a:ext cx="11082908" cy="5738815"/>
          </a:xfrm>
          <a:prstGeom prst="rect">
            <a:avLst/>
          </a:prstGeom>
          <a:noFill/>
        </p:spPr>
        <p:txBody>
          <a:bodyPr wrap="square">
            <a:spAutoFit/>
          </a:bodyPr>
          <a:lstStyle/>
          <a:p>
            <a:pPr algn="ctr">
              <a:lnSpc>
                <a:spcPct val="150000"/>
              </a:lnSpc>
              <a:spcAft>
                <a:spcPts val="1000"/>
              </a:spcAft>
            </a:pPr>
            <a:r>
              <a:rPr lang="en-US" sz="4400" b="1" i="1" u="sng" dirty="0">
                <a:solidFill>
                  <a:srgbClr val="FF0000"/>
                </a:solidFill>
                <a:effectLst/>
                <a:latin typeface="Arial" panose="020B0604020202020204" pitchFamily="34" charset="0"/>
                <a:ea typeface="Arial" panose="020B0604020202020204" pitchFamily="34" charset="0"/>
                <a:cs typeface="Arial" panose="020B0604020202020204" pitchFamily="34" charset="0"/>
              </a:rPr>
              <a:t>Gợi </a:t>
            </a:r>
            <a:r>
              <a:rPr lang="vi-VN" sz="4400" b="1" i="1" u="sng" dirty="0">
                <a:solidFill>
                  <a:srgbClr val="FF0000"/>
                </a:solidFill>
                <a:effectLst/>
                <a:latin typeface="Arial" panose="020B0604020202020204" pitchFamily="34" charset="0"/>
                <a:ea typeface="Arial" panose="020B0604020202020204" pitchFamily="34" charset="0"/>
                <a:cs typeface="Arial" panose="020B0604020202020204" pitchFamily="34" charset="0"/>
              </a:rPr>
              <a:t>ý:</a:t>
            </a:r>
          </a:p>
          <a:p>
            <a:pPr algn="just">
              <a:lnSpc>
                <a:spcPct val="150000"/>
              </a:lnSpc>
              <a:spcAft>
                <a:spcPts val="1000"/>
              </a:spcAft>
            </a:pPr>
            <a:r>
              <a:rPr lang="vi-VN" sz="4000" dirty="0">
                <a:latin typeface="Arial" panose="020B0604020202020204" pitchFamily="34" charset="0"/>
                <a:ea typeface="Arial" panose="020B0604020202020204" pitchFamily="34" charset="0"/>
                <a:cs typeface="Arial" panose="020B0604020202020204" pitchFamily="34" charset="0"/>
              </a:rPr>
              <a:t>T</a:t>
            </a:r>
            <a:r>
              <a:rPr lang="en-US" sz="4000" dirty="0" err="1">
                <a:effectLst/>
                <a:latin typeface="Arial" panose="020B0604020202020204" pitchFamily="34" charset="0"/>
                <a:ea typeface="Arial" panose="020B0604020202020204" pitchFamily="34" charset="0"/>
                <a:cs typeface="Arial" panose="020B0604020202020204" pitchFamily="34" charset="0"/>
              </a:rPr>
              <a:t>ính</a:t>
            </a:r>
            <a:r>
              <a:rPr lang="en-US" sz="4000" dirty="0">
                <a:effectLst/>
                <a:latin typeface="Arial" panose="020B0604020202020204" pitchFamily="34" charset="0"/>
                <a:ea typeface="Arial" panose="020B0604020202020204" pitchFamily="34" charset="0"/>
                <a:cs typeface="Arial" panose="020B0604020202020204" pitchFamily="34" charset="0"/>
              </a:rPr>
              <a:t> chu vi và diện tích của mỗi tờ giấy màu, rồi dựa vào dữ kiện về chu vi, diện tích tờ giấy màu của Nam so với tờ giấy màu của Việt để xác định xem Nam đã cắt tờ giấy màu nào, Việt đã cắt tờ giấy màu nào.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0" name="Picture 9">
            <a:extLst>
              <a:ext uri="{FF2B5EF4-FFF2-40B4-BE49-F238E27FC236}">
                <a16:creationId xmlns:a16="http://schemas.microsoft.com/office/drawing/2014/main" id="{FE9D69DD-7C47-47D2-A5CF-991E0B1DA02C}"/>
              </a:ext>
            </a:extLst>
          </p:cNvPr>
          <p:cNvPicPr>
            <a:picLocks noChangeAspect="1"/>
          </p:cNvPicPr>
          <p:nvPr/>
        </p:nvPicPr>
        <p:blipFill>
          <a:blip r:embed="rId4"/>
          <a:srcRect/>
          <a:stretch>
            <a:fillRect/>
          </a:stretch>
        </p:blipFill>
        <p:spPr>
          <a:xfrm>
            <a:off x="13741651" y="4075378"/>
            <a:ext cx="3693686" cy="6130599"/>
          </a:xfrm>
          <a:prstGeom prst="rect">
            <a:avLst/>
          </a:prstGeom>
        </p:spPr>
      </p:pic>
    </p:spTree>
    <p:extLst>
      <p:ext uri="{BB962C8B-B14F-4D97-AF65-F5344CB8AC3E}">
        <p14:creationId xmlns:p14="http://schemas.microsoft.com/office/powerpoint/2010/main" val="234559019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8FD9E2-A20D-4541-926B-EE3FE3CC83C1}"/>
              </a:ext>
            </a:extLst>
          </p:cNvPr>
          <p:cNvSpPr/>
          <p:nvPr/>
        </p:nvSpPr>
        <p:spPr>
          <a:xfrm>
            <a:off x="2247900" y="3285903"/>
            <a:ext cx="13792200" cy="5867400"/>
          </a:xfrm>
          <a:prstGeom prst="rect">
            <a:avLst/>
          </a:prstGeom>
          <a:solidFill>
            <a:srgbClr val="BAE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EEF911D1-1B85-4795-834A-A51AEE3B1075}"/>
              </a:ext>
            </a:extLst>
          </p:cNvPr>
          <p:cNvGraphicFramePr>
            <a:graphicFrameLocks noGrp="1"/>
          </p:cNvGraphicFramePr>
          <p:nvPr>
            <p:extLst>
              <p:ext uri="{D42A27DB-BD31-4B8C-83A1-F6EECF244321}">
                <p14:modId xmlns:p14="http://schemas.microsoft.com/office/powerpoint/2010/main" val="950850710"/>
              </p:ext>
            </p:extLst>
          </p:nvPr>
        </p:nvGraphicFramePr>
        <p:xfrm>
          <a:off x="2476500" y="3514503"/>
          <a:ext cx="13296900" cy="5374830"/>
        </p:xfrm>
        <a:graphic>
          <a:graphicData uri="http://schemas.openxmlformats.org/drawingml/2006/table">
            <a:tbl>
              <a:tblPr firstRow="1" firstCol="1" bandRow="1"/>
              <a:tblGrid>
                <a:gridCol w="4430790">
                  <a:extLst>
                    <a:ext uri="{9D8B030D-6E8A-4147-A177-3AD203B41FA5}">
                      <a16:colId xmlns:a16="http://schemas.microsoft.com/office/drawing/2014/main" val="3069904315"/>
                    </a:ext>
                  </a:extLst>
                </a:gridCol>
                <a:gridCol w="4433055">
                  <a:extLst>
                    <a:ext uri="{9D8B030D-6E8A-4147-A177-3AD203B41FA5}">
                      <a16:colId xmlns:a16="http://schemas.microsoft.com/office/drawing/2014/main" val="1897414340"/>
                    </a:ext>
                  </a:extLst>
                </a:gridCol>
                <a:gridCol w="4433055">
                  <a:extLst>
                    <a:ext uri="{9D8B030D-6E8A-4147-A177-3AD203B41FA5}">
                      <a16:colId xmlns:a16="http://schemas.microsoft.com/office/drawing/2014/main" val="2597785596"/>
                    </a:ext>
                  </a:extLst>
                </a:gridCol>
              </a:tblGrid>
              <a:tr h="1533423">
                <a:tc>
                  <a:txBody>
                    <a:bodyPr/>
                    <a:lstStyle/>
                    <a:p>
                      <a:pPr algn="ctr">
                        <a:lnSpc>
                          <a:spcPct val="150000"/>
                        </a:lnSpc>
                        <a:spcAft>
                          <a:spcPts val="1000"/>
                        </a:spcAft>
                      </a:pPr>
                      <a:r>
                        <a:rPr lang="en-US" sz="4000" b="1" i="0" dirty="0">
                          <a:solidFill>
                            <a:schemeClr val="bg1"/>
                          </a:solidFill>
                          <a:effectLst/>
                          <a:latin typeface="+mj-lt"/>
                          <a:ea typeface="Arial" panose="020B0604020202020204" pitchFamily="34" charset="0"/>
                          <a:cs typeface="Times New Roman" panose="02020603050405020304" pitchFamily="18" charset="0"/>
                        </a:rPr>
                        <a:t>Tờ giấy màu</a:t>
                      </a:r>
                      <a:endParaRPr lang="en-US" sz="4000" b="1" i="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lnSpc>
                          <a:spcPct val="150000"/>
                        </a:lnSpc>
                        <a:spcAft>
                          <a:spcPts val="1000"/>
                        </a:spcAft>
                      </a:pPr>
                      <a:r>
                        <a:rPr lang="en-US" sz="4000" b="1" i="0" dirty="0">
                          <a:solidFill>
                            <a:schemeClr val="bg1"/>
                          </a:solidFill>
                          <a:effectLst/>
                          <a:latin typeface="+mj-lt"/>
                          <a:ea typeface="Arial" panose="020B0604020202020204" pitchFamily="34" charset="0"/>
                          <a:cs typeface="Times New Roman" panose="02020603050405020304" pitchFamily="18" charset="0"/>
                        </a:rPr>
                        <a:t>Chu vi (cm)</a:t>
                      </a:r>
                      <a:endParaRPr lang="en-US" sz="4000" b="1" i="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lnSpc>
                          <a:spcPct val="150000"/>
                        </a:lnSpc>
                        <a:spcAft>
                          <a:spcPts val="1000"/>
                        </a:spcAft>
                      </a:pPr>
                      <a:r>
                        <a:rPr lang="en-US" sz="4000" b="1" i="0" dirty="0">
                          <a:solidFill>
                            <a:schemeClr val="bg1"/>
                          </a:solidFill>
                          <a:effectLst/>
                          <a:latin typeface="+mj-lt"/>
                          <a:ea typeface="Arial" panose="020B0604020202020204" pitchFamily="34" charset="0"/>
                          <a:cs typeface="Times New Roman" panose="02020603050405020304" pitchFamily="18" charset="0"/>
                        </a:rPr>
                        <a:t>Diện tích (cm</a:t>
                      </a:r>
                      <a:r>
                        <a:rPr lang="en-US" sz="4000" b="1" i="0" baseline="30000" dirty="0">
                          <a:solidFill>
                            <a:schemeClr val="bg1"/>
                          </a:solidFill>
                          <a:effectLst/>
                          <a:latin typeface="+mj-lt"/>
                          <a:ea typeface="Arial" panose="020B0604020202020204" pitchFamily="34" charset="0"/>
                          <a:cs typeface="Times New Roman" panose="02020603050405020304" pitchFamily="18" charset="0"/>
                        </a:rPr>
                        <a:t>2</a:t>
                      </a:r>
                      <a:r>
                        <a:rPr lang="en-US" sz="4000" b="1" i="0" dirty="0">
                          <a:solidFill>
                            <a:schemeClr val="bg1"/>
                          </a:solidFill>
                          <a:effectLst/>
                          <a:latin typeface="+mj-lt"/>
                          <a:ea typeface="Arial" panose="020B0604020202020204" pitchFamily="34" charset="0"/>
                          <a:cs typeface="Times New Roman" panose="02020603050405020304" pitchFamily="18" charset="0"/>
                        </a:rPr>
                        <a:t>)</a:t>
                      </a:r>
                      <a:endParaRPr lang="en-US" sz="4000" b="1" i="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2869350487"/>
                  </a:ext>
                </a:extLst>
              </a:tr>
              <a:tr h="1314363">
                <a:tc>
                  <a:txBody>
                    <a:bodyPr/>
                    <a:lstStyle/>
                    <a:p>
                      <a:pPr algn="ctr">
                        <a:lnSpc>
                          <a:spcPct val="150000"/>
                        </a:lnSpc>
                        <a:spcAft>
                          <a:spcPts val="1000"/>
                        </a:spcAft>
                      </a:pPr>
                      <a:r>
                        <a:rPr lang="en-US" sz="4000" b="1" i="0" dirty="0">
                          <a:solidFill>
                            <a:schemeClr val="bg1"/>
                          </a:solidFill>
                          <a:effectLst/>
                          <a:latin typeface="+mj-lt"/>
                          <a:ea typeface="Arial" panose="020B0604020202020204" pitchFamily="34" charset="0"/>
                          <a:cs typeface="Times New Roman" panose="02020603050405020304" pitchFamily="18" charset="0"/>
                        </a:rPr>
                        <a:t>Xanh da trời</a:t>
                      </a:r>
                      <a:endParaRPr lang="en-US" sz="4000" b="1" i="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5E5"/>
                    </a:solidFill>
                  </a:tcPr>
                </a:tc>
                <a:tc>
                  <a:txBody>
                    <a:bodyPr/>
                    <a:lstStyle/>
                    <a:p>
                      <a:pPr algn="ctr">
                        <a:lnSpc>
                          <a:spcPct val="150000"/>
                        </a:lnSpc>
                        <a:spcAft>
                          <a:spcPts val="1000"/>
                        </a:spcAft>
                      </a:pPr>
                      <a:r>
                        <a:rPr lang="en-US" sz="4000" b="0" i="0" dirty="0">
                          <a:effectLst/>
                          <a:latin typeface="+mj-lt"/>
                          <a:ea typeface="Arial" panose="020B0604020202020204" pitchFamily="34" charset="0"/>
                          <a:cs typeface="Times New Roman" panose="02020603050405020304" pitchFamily="18" charset="0"/>
                        </a:rPr>
                        <a:t> </a:t>
                      </a:r>
                      <a:endParaRPr lang="en-US" sz="4000" b="0" i="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1000"/>
                        </a:spcAft>
                      </a:pPr>
                      <a:r>
                        <a:rPr lang="en-US" sz="4000" b="0" i="0" dirty="0">
                          <a:effectLst/>
                          <a:latin typeface="+mj-lt"/>
                          <a:ea typeface="Arial" panose="020B0604020202020204" pitchFamily="34" charset="0"/>
                          <a:cs typeface="Times New Roman" panose="02020603050405020304" pitchFamily="18" charset="0"/>
                        </a:rPr>
                        <a:t> </a:t>
                      </a:r>
                      <a:endParaRPr lang="en-US" sz="4000" b="0" i="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27944478"/>
                  </a:ext>
                </a:extLst>
              </a:tr>
              <a:tr h="1263522">
                <a:tc>
                  <a:txBody>
                    <a:bodyPr/>
                    <a:lstStyle/>
                    <a:p>
                      <a:pPr algn="ctr">
                        <a:lnSpc>
                          <a:spcPct val="150000"/>
                        </a:lnSpc>
                        <a:spcAft>
                          <a:spcPts val="1000"/>
                        </a:spcAft>
                      </a:pPr>
                      <a:r>
                        <a:rPr lang="en-US" sz="4000" b="1" i="0" dirty="0">
                          <a:solidFill>
                            <a:schemeClr val="bg1"/>
                          </a:solidFill>
                          <a:effectLst/>
                          <a:latin typeface="+mj-lt"/>
                          <a:ea typeface="Arial" panose="020B0604020202020204" pitchFamily="34" charset="0"/>
                          <a:cs typeface="Times New Roman" panose="02020603050405020304" pitchFamily="18" charset="0"/>
                        </a:rPr>
                        <a:t>Xanh lá cây</a:t>
                      </a:r>
                      <a:endParaRPr lang="en-US" sz="4000" b="1" i="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5E5"/>
                    </a:solidFill>
                  </a:tcPr>
                </a:tc>
                <a:tc>
                  <a:txBody>
                    <a:bodyPr/>
                    <a:lstStyle/>
                    <a:p>
                      <a:pPr algn="ctr">
                        <a:lnSpc>
                          <a:spcPct val="150000"/>
                        </a:lnSpc>
                        <a:spcAft>
                          <a:spcPts val="1000"/>
                        </a:spcAft>
                      </a:pPr>
                      <a:r>
                        <a:rPr lang="en-US" sz="4000" b="0" i="0" dirty="0">
                          <a:effectLst/>
                          <a:latin typeface="+mj-lt"/>
                          <a:ea typeface="Arial" panose="020B0604020202020204" pitchFamily="34" charset="0"/>
                          <a:cs typeface="Times New Roman" panose="02020603050405020304" pitchFamily="18" charset="0"/>
                        </a:rPr>
                        <a:t> </a:t>
                      </a:r>
                      <a:endParaRPr lang="en-US" sz="4000" b="0" i="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1000"/>
                        </a:spcAft>
                      </a:pPr>
                      <a:r>
                        <a:rPr lang="en-US" sz="4000" b="0" i="0" dirty="0">
                          <a:effectLst/>
                          <a:latin typeface="+mj-lt"/>
                          <a:ea typeface="Arial" panose="020B0604020202020204" pitchFamily="34" charset="0"/>
                          <a:cs typeface="Times New Roman" panose="02020603050405020304" pitchFamily="18" charset="0"/>
                        </a:rPr>
                        <a:t> </a:t>
                      </a:r>
                      <a:endParaRPr lang="en-US" sz="4000" b="0" i="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76674485"/>
                  </a:ext>
                </a:extLst>
              </a:tr>
              <a:tr h="1263522">
                <a:tc>
                  <a:txBody>
                    <a:bodyPr/>
                    <a:lstStyle/>
                    <a:p>
                      <a:pPr algn="ctr">
                        <a:lnSpc>
                          <a:spcPct val="150000"/>
                        </a:lnSpc>
                        <a:spcAft>
                          <a:spcPts val="1000"/>
                        </a:spcAft>
                      </a:pPr>
                      <a:r>
                        <a:rPr lang="en-US" sz="4000" b="1" i="0" dirty="0">
                          <a:solidFill>
                            <a:schemeClr val="bg1"/>
                          </a:solidFill>
                          <a:effectLst/>
                          <a:latin typeface="+mj-lt"/>
                          <a:ea typeface="Arial" panose="020B0604020202020204" pitchFamily="34" charset="0"/>
                          <a:cs typeface="Times New Roman" panose="02020603050405020304" pitchFamily="18" charset="0"/>
                        </a:rPr>
                        <a:t>Vàng</a:t>
                      </a:r>
                      <a:endParaRPr lang="en-US" sz="4000" b="1" i="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5E5"/>
                    </a:solidFill>
                  </a:tcPr>
                </a:tc>
                <a:tc>
                  <a:txBody>
                    <a:bodyPr/>
                    <a:lstStyle/>
                    <a:p>
                      <a:pPr algn="ctr">
                        <a:lnSpc>
                          <a:spcPct val="150000"/>
                        </a:lnSpc>
                        <a:spcAft>
                          <a:spcPts val="1000"/>
                        </a:spcAft>
                      </a:pPr>
                      <a:r>
                        <a:rPr lang="en-US" sz="4000" b="0" i="0" dirty="0">
                          <a:effectLst/>
                          <a:latin typeface="+mj-lt"/>
                          <a:ea typeface="Arial" panose="020B0604020202020204" pitchFamily="34" charset="0"/>
                          <a:cs typeface="Times New Roman" panose="02020603050405020304" pitchFamily="18" charset="0"/>
                        </a:rPr>
                        <a:t> </a:t>
                      </a:r>
                      <a:endParaRPr lang="en-US" sz="4000" b="0" i="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1000"/>
                        </a:spcAft>
                      </a:pPr>
                      <a:r>
                        <a:rPr lang="en-US" sz="4000" b="0" i="0" dirty="0">
                          <a:effectLst/>
                          <a:latin typeface="+mj-lt"/>
                          <a:ea typeface="Arial" panose="020B0604020202020204" pitchFamily="34" charset="0"/>
                          <a:cs typeface="Times New Roman" panose="02020603050405020304" pitchFamily="18" charset="0"/>
                        </a:rPr>
                        <a:t> </a:t>
                      </a:r>
                      <a:endParaRPr lang="en-US" sz="4000" b="0" i="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0807059"/>
                  </a:ext>
                </a:extLst>
              </a:tr>
            </a:tbl>
          </a:graphicData>
        </a:graphic>
      </p:graphicFrame>
      <p:sp>
        <p:nvSpPr>
          <p:cNvPr id="7" name="TextBox 6">
            <a:extLst>
              <a:ext uri="{FF2B5EF4-FFF2-40B4-BE49-F238E27FC236}">
                <a16:creationId xmlns:a16="http://schemas.microsoft.com/office/drawing/2014/main" id="{CA5F6283-F43E-4725-BD2B-20337A1FA89C}"/>
              </a:ext>
            </a:extLst>
          </p:cNvPr>
          <p:cNvSpPr txBox="1"/>
          <p:nvPr/>
        </p:nvSpPr>
        <p:spPr>
          <a:xfrm>
            <a:off x="4876800" y="800100"/>
            <a:ext cx="9144000" cy="98251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1000"/>
              </a:spcAft>
              <a:buClrTx/>
              <a:buSzTx/>
              <a:buFontTx/>
              <a:buNone/>
              <a:tabLst/>
              <a:defRPr/>
            </a:pPr>
            <a:r>
              <a:rPr lang="vi-VN" sz="4400" b="1" u="sng" dirty="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rPr>
              <a:t>PHIẾU HỌC TẬP </a:t>
            </a:r>
            <a:endParaRPr kumimoji="0" lang="vi-VN" sz="4400" b="1" u="sng"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CE5E586-900F-40CB-B944-928647ACA31D}"/>
              </a:ext>
            </a:extLst>
          </p:cNvPr>
          <p:cNvSpPr txBox="1"/>
          <p:nvPr/>
        </p:nvSpPr>
        <p:spPr>
          <a:xfrm>
            <a:off x="2247900" y="2109774"/>
            <a:ext cx="9677400" cy="707886"/>
          </a:xfrm>
          <a:prstGeom prst="rect">
            <a:avLst/>
          </a:prstGeom>
          <a:noFill/>
        </p:spPr>
        <p:txBody>
          <a:bodyPr wrap="square">
            <a:spAutoFit/>
          </a:bodyPr>
          <a:lstStyle/>
          <a:p>
            <a:r>
              <a:rPr lang="vi-VN" sz="4000" dirty="0">
                <a:solidFill>
                  <a:prstClr val="black"/>
                </a:solidFill>
                <a:latin typeface="Arial" panose="020B0604020202020204" pitchFamily="34" charset="0"/>
                <a:ea typeface="Arial" panose="020B0604020202020204" pitchFamily="34" charset="0"/>
                <a:cs typeface="Arial" panose="020B0604020202020204" pitchFamily="34" charset="0"/>
              </a:rPr>
              <a:t>Em hãy h</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oàn thành bảng sau: </a:t>
            </a:r>
            <a:endParaRPr lang="en-US" dirty="0"/>
          </a:p>
        </p:txBody>
      </p:sp>
    </p:spTree>
    <p:extLst>
      <p:ext uri="{BB962C8B-B14F-4D97-AF65-F5344CB8AC3E}">
        <p14:creationId xmlns:p14="http://schemas.microsoft.com/office/powerpoint/2010/main" val="325882867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500"/>
                                        <p:tgtEl>
                                          <p:spTgt spid="3"/>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8FD9E2-A20D-4541-926B-EE3FE3CC83C1}"/>
              </a:ext>
            </a:extLst>
          </p:cNvPr>
          <p:cNvSpPr/>
          <p:nvPr/>
        </p:nvSpPr>
        <p:spPr>
          <a:xfrm>
            <a:off x="2247900" y="3285903"/>
            <a:ext cx="13792200" cy="5867400"/>
          </a:xfrm>
          <a:prstGeom prst="rect">
            <a:avLst/>
          </a:prstGeom>
          <a:solidFill>
            <a:srgbClr val="BAE1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EEF911D1-1B85-4795-834A-A51AEE3B1075}"/>
              </a:ext>
            </a:extLst>
          </p:cNvPr>
          <p:cNvGraphicFramePr>
            <a:graphicFrameLocks noGrp="1"/>
          </p:cNvGraphicFramePr>
          <p:nvPr>
            <p:extLst>
              <p:ext uri="{D42A27DB-BD31-4B8C-83A1-F6EECF244321}">
                <p14:modId xmlns:p14="http://schemas.microsoft.com/office/powerpoint/2010/main" val="3001378699"/>
              </p:ext>
            </p:extLst>
          </p:nvPr>
        </p:nvGraphicFramePr>
        <p:xfrm>
          <a:off x="2476500" y="3514503"/>
          <a:ext cx="13296900" cy="5374830"/>
        </p:xfrm>
        <a:graphic>
          <a:graphicData uri="http://schemas.openxmlformats.org/drawingml/2006/table">
            <a:tbl>
              <a:tblPr firstRow="1" firstCol="1" bandRow="1"/>
              <a:tblGrid>
                <a:gridCol w="4430790">
                  <a:extLst>
                    <a:ext uri="{9D8B030D-6E8A-4147-A177-3AD203B41FA5}">
                      <a16:colId xmlns:a16="http://schemas.microsoft.com/office/drawing/2014/main" val="3069904315"/>
                    </a:ext>
                  </a:extLst>
                </a:gridCol>
                <a:gridCol w="4433055">
                  <a:extLst>
                    <a:ext uri="{9D8B030D-6E8A-4147-A177-3AD203B41FA5}">
                      <a16:colId xmlns:a16="http://schemas.microsoft.com/office/drawing/2014/main" val="1897414340"/>
                    </a:ext>
                  </a:extLst>
                </a:gridCol>
                <a:gridCol w="4433055">
                  <a:extLst>
                    <a:ext uri="{9D8B030D-6E8A-4147-A177-3AD203B41FA5}">
                      <a16:colId xmlns:a16="http://schemas.microsoft.com/office/drawing/2014/main" val="2597785596"/>
                    </a:ext>
                  </a:extLst>
                </a:gridCol>
              </a:tblGrid>
              <a:tr h="1533423">
                <a:tc>
                  <a:txBody>
                    <a:bodyPr/>
                    <a:lstStyle/>
                    <a:p>
                      <a:pPr algn="ctr">
                        <a:lnSpc>
                          <a:spcPct val="150000"/>
                        </a:lnSpc>
                        <a:spcAft>
                          <a:spcPts val="1000"/>
                        </a:spcAft>
                      </a:pPr>
                      <a:r>
                        <a:rPr lang="en-US" sz="4000" b="1" i="0" dirty="0">
                          <a:solidFill>
                            <a:schemeClr val="bg1"/>
                          </a:solidFill>
                          <a:effectLst/>
                          <a:latin typeface="+mj-lt"/>
                          <a:ea typeface="Arial" panose="020B0604020202020204" pitchFamily="34" charset="0"/>
                          <a:cs typeface="Times New Roman" panose="02020603050405020304" pitchFamily="18" charset="0"/>
                        </a:rPr>
                        <a:t>Tờ giấy màu</a:t>
                      </a:r>
                      <a:endParaRPr lang="en-US" sz="4000" b="1" i="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lnSpc>
                          <a:spcPct val="150000"/>
                        </a:lnSpc>
                        <a:spcAft>
                          <a:spcPts val="1000"/>
                        </a:spcAft>
                      </a:pPr>
                      <a:r>
                        <a:rPr lang="en-US" sz="4000" b="1" i="0" dirty="0">
                          <a:solidFill>
                            <a:schemeClr val="bg1"/>
                          </a:solidFill>
                          <a:effectLst/>
                          <a:latin typeface="+mj-lt"/>
                          <a:ea typeface="Arial" panose="020B0604020202020204" pitchFamily="34" charset="0"/>
                          <a:cs typeface="Times New Roman" panose="02020603050405020304" pitchFamily="18" charset="0"/>
                        </a:rPr>
                        <a:t>Chu vi (cm)</a:t>
                      </a:r>
                      <a:endParaRPr lang="en-US" sz="4000" b="1" i="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gn="ctr">
                        <a:lnSpc>
                          <a:spcPct val="150000"/>
                        </a:lnSpc>
                        <a:spcAft>
                          <a:spcPts val="1000"/>
                        </a:spcAft>
                      </a:pPr>
                      <a:r>
                        <a:rPr lang="en-US" sz="4000" b="1" i="0" dirty="0">
                          <a:solidFill>
                            <a:schemeClr val="bg1"/>
                          </a:solidFill>
                          <a:effectLst/>
                          <a:latin typeface="+mj-lt"/>
                          <a:ea typeface="Arial" panose="020B0604020202020204" pitchFamily="34" charset="0"/>
                          <a:cs typeface="Times New Roman" panose="02020603050405020304" pitchFamily="18" charset="0"/>
                        </a:rPr>
                        <a:t>Diện tích (cm</a:t>
                      </a:r>
                      <a:r>
                        <a:rPr lang="en-US" sz="4000" b="1" i="0" baseline="30000" dirty="0">
                          <a:solidFill>
                            <a:schemeClr val="bg1"/>
                          </a:solidFill>
                          <a:effectLst/>
                          <a:latin typeface="+mj-lt"/>
                          <a:ea typeface="Arial" panose="020B0604020202020204" pitchFamily="34" charset="0"/>
                          <a:cs typeface="Times New Roman" panose="02020603050405020304" pitchFamily="18" charset="0"/>
                        </a:rPr>
                        <a:t>2</a:t>
                      </a:r>
                      <a:r>
                        <a:rPr lang="en-US" sz="4000" b="1" i="0" dirty="0">
                          <a:solidFill>
                            <a:schemeClr val="bg1"/>
                          </a:solidFill>
                          <a:effectLst/>
                          <a:latin typeface="+mj-lt"/>
                          <a:ea typeface="Arial" panose="020B0604020202020204" pitchFamily="34" charset="0"/>
                          <a:cs typeface="Times New Roman" panose="02020603050405020304" pitchFamily="18" charset="0"/>
                        </a:rPr>
                        <a:t>)</a:t>
                      </a:r>
                      <a:endParaRPr lang="en-US" sz="4000" b="1" i="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extLst>
                  <a:ext uri="{0D108BD9-81ED-4DB2-BD59-A6C34878D82A}">
                    <a16:rowId xmlns:a16="http://schemas.microsoft.com/office/drawing/2014/main" val="2869350487"/>
                  </a:ext>
                </a:extLst>
              </a:tr>
              <a:tr h="1314363">
                <a:tc>
                  <a:txBody>
                    <a:bodyPr/>
                    <a:lstStyle/>
                    <a:p>
                      <a:pPr algn="ctr">
                        <a:lnSpc>
                          <a:spcPct val="150000"/>
                        </a:lnSpc>
                        <a:spcAft>
                          <a:spcPts val="1000"/>
                        </a:spcAft>
                      </a:pPr>
                      <a:r>
                        <a:rPr lang="en-US" sz="4000" b="1" i="0" dirty="0">
                          <a:solidFill>
                            <a:schemeClr val="bg1"/>
                          </a:solidFill>
                          <a:effectLst/>
                          <a:latin typeface="+mj-lt"/>
                          <a:ea typeface="Arial" panose="020B0604020202020204" pitchFamily="34" charset="0"/>
                          <a:cs typeface="Times New Roman" panose="02020603050405020304" pitchFamily="18" charset="0"/>
                        </a:rPr>
                        <a:t>Xanh da trời</a:t>
                      </a:r>
                      <a:endParaRPr lang="en-US" sz="4000" b="1" i="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5E5"/>
                    </a:solidFill>
                  </a:tcPr>
                </a:tc>
                <a:tc>
                  <a:txBody>
                    <a:bodyPr/>
                    <a:lstStyle/>
                    <a:p>
                      <a:pPr algn="ctr">
                        <a:lnSpc>
                          <a:spcPct val="150000"/>
                        </a:lnSpc>
                        <a:spcAft>
                          <a:spcPts val="1000"/>
                        </a:spcAft>
                      </a:pPr>
                      <a:r>
                        <a:rPr lang="en-US" sz="4000" b="0" i="0" dirty="0">
                          <a:effectLst/>
                          <a:latin typeface="+mj-lt"/>
                          <a:ea typeface="Arial" panose="020B0604020202020204" pitchFamily="34" charset="0"/>
                          <a:cs typeface="Times New Roman" panose="02020603050405020304" pitchFamily="18" charset="0"/>
                        </a:rPr>
                        <a:t>(6 + 4) × 2 = 20 </a:t>
                      </a:r>
                      <a:endParaRPr lang="en-US" sz="4000" b="0" i="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1000"/>
                        </a:spcAft>
                      </a:pPr>
                      <a:r>
                        <a:rPr lang="en-US" sz="4000" b="0" i="0" dirty="0">
                          <a:effectLst/>
                          <a:latin typeface="+mj-lt"/>
                          <a:ea typeface="Arial" panose="020B0604020202020204" pitchFamily="34" charset="0"/>
                          <a:cs typeface="Times New Roman" panose="02020603050405020304" pitchFamily="18" charset="0"/>
                        </a:rPr>
                        <a:t> 6 × 4 = 24</a:t>
                      </a:r>
                      <a:endParaRPr lang="en-US" sz="4000" b="0" i="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27944478"/>
                  </a:ext>
                </a:extLst>
              </a:tr>
              <a:tr h="1263522">
                <a:tc>
                  <a:txBody>
                    <a:bodyPr/>
                    <a:lstStyle/>
                    <a:p>
                      <a:pPr algn="ctr">
                        <a:lnSpc>
                          <a:spcPct val="150000"/>
                        </a:lnSpc>
                        <a:spcAft>
                          <a:spcPts val="1000"/>
                        </a:spcAft>
                      </a:pPr>
                      <a:r>
                        <a:rPr lang="en-US" sz="4000" b="1" i="0" dirty="0">
                          <a:solidFill>
                            <a:schemeClr val="bg1"/>
                          </a:solidFill>
                          <a:effectLst/>
                          <a:latin typeface="+mj-lt"/>
                          <a:ea typeface="Arial" panose="020B0604020202020204" pitchFamily="34" charset="0"/>
                          <a:cs typeface="Times New Roman" panose="02020603050405020304" pitchFamily="18" charset="0"/>
                        </a:rPr>
                        <a:t>Xanh lá cây</a:t>
                      </a:r>
                      <a:endParaRPr lang="en-US" sz="4000" b="1" i="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5E5"/>
                    </a:solidFill>
                  </a:tcPr>
                </a:tc>
                <a:tc>
                  <a:txBody>
                    <a:bodyPr/>
                    <a:lstStyle/>
                    <a:p>
                      <a:pPr algn="ctr">
                        <a:lnSpc>
                          <a:spcPct val="150000"/>
                        </a:lnSpc>
                        <a:spcAft>
                          <a:spcPts val="1000"/>
                        </a:spcAft>
                      </a:pPr>
                      <a:r>
                        <a:rPr lang="en-US" sz="4000" b="0" i="0" dirty="0">
                          <a:effectLst/>
                          <a:latin typeface="+mj-lt"/>
                          <a:ea typeface="Arial" panose="020B0604020202020204" pitchFamily="34" charset="0"/>
                          <a:cs typeface="Times New Roman" panose="02020603050405020304" pitchFamily="18" charset="0"/>
                        </a:rPr>
                        <a:t>(7 + 4) × 2 = 22 </a:t>
                      </a:r>
                      <a:endParaRPr lang="en-US" sz="4000" b="0" i="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1000"/>
                        </a:spcAft>
                      </a:pPr>
                      <a:r>
                        <a:rPr lang="en-US" sz="4000" b="0" i="0" dirty="0">
                          <a:effectLst/>
                          <a:latin typeface="+mj-lt"/>
                          <a:ea typeface="Arial" panose="020B0604020202020204" pitchFamily="34" charset="0"/>
                          <a:cs typeface="Times New Roman" panose="02020603050405020304" pitchFamily="18" charset="0"/>
                        </a:rPr>
                        <a:t>7 × 4 = 28 </a:t>
                      </a:r>
                      <a:endParaRPr lang="en-US" sz="4000" b="0" i="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76674485"/>
                  </a:ext>
                </a:extLst>
              </a:tr>
              <a:tr h="1263522">
                <a:tc>
                  <a:txBody>
                    <a:bodyPr/>
                    <a:lstStyle/>
                    <a:p>
                      <a:pPr algn="ctr">
                        <a:lnSpc>
                          <a:spcPct val="150000"/>
                        </a:lnSpc>
                        <a:spcAft>
                          <a:spcPts val="1000"/>
                        </a:spcAft>
                      </a:pPr>
                      <a:r>
                        <a:rPr lang="en-US" sz="4000" b="1" i="0" dirty="0">
                          <a:solidFill>
                            <a:schemeClr val="bg1"/>
                          </a:solidFill>
                          <a:effectLst/>
                          <a:latin typeface="+mj-lt"/>
                          <a:ea typeface="Arial" panose="020B0604020202020204" pitchFamily="34" charset="0"/>
                          <a:cs typeface="Times New Roman" panose="02020603050405020304" pitchFamily="18" charset="0"/>
                        </a:rPr>
                        <a:t>Vàng</a:t>
                      </a:r>
                      <a:endParaRPr lang="en-US" sz="4000" b="1" i="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5E5"/>
                    </a:solidFill>
                  </a:tcPr>
                </a:tc>
                <a:tc>
                  <a:txBody>
                    <a:bodyPr/>
                    <a:lstStyle/>
                    <a:p>
                      <a:pPr algn="ctr">
                        <a:lnSpc>
                          <a:spcPct val="150000"/>
                        </a:lnSpc>
                        <a:spcAft>
                          <a:spcPts val="1000"/>
                        </a:spcAft>
                      </a:pPr>
                      <a:r>
                        <a:rPr lang="en-US" sz="4000" b="0" i="0" dirty="0">
                          <a:effectLst/>
                          <a:latin typeface="+mj-lt"/>
                          <a:ea typeface="Arial" panose="020B0604020202020204" pitchFamily="34" charset="0"/>
                          <a:cs typeface="Times New Roman" panose="02020603050405020304" pitchFamily="18" charset="0"/>
                        </a:rPr>
                        <a:t>5 × 4 = 20 </a:t>
                      </a:r>
                      <a:endParaRPr lang="en-US" sz="4000" b="0" i="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1000"/>
                        </a:spcAft>
                      </a:pPr>
                      <a:r>
                        <a:rPr lang="en-US" sz="4000" b="0" i="0" dirty="0">
                          <a:effectLst/>
                          <a:latin typeface="+mj-lt"/>
                          <a:ea typeface="Arial" panose="020B0604020202020204" pitchFamily="34" charset="0"/>
                          <a:cs typeface="Times New Roman" panose="02020603050405020304" pitchFamily="18" charset="0"/>
                        </a:rPr>
                        <a:t>5 × 5 = 28 </a:t>
                      </a:r>
                      <a:endParaRPr lang="en-US" sz="4000" b="0" i="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0807059"/>
                  </a:ext>
                </a:extLst>
              </a:tr>
            </a:tbl>
          </a:graphicData>
        </a:graphic>
      </p:graphicFrame>
      <p:sp>
        <p:nvSpPr>
          <p:cNvPr id="7" name="TextBox 6">
            <a:extLst>
              <a:ext uri="{FF2B5EF4-FFF2-40B4-BE49-F238E27FC236}">
                <a16:creationId xmlns:a16="http://schemas.microsoft.com/office/drawing/2014/main" id="{CA5F6283-F43E-4725-BD2B-20337A1FA89C}"/>
              </a:ext>
            </a:extLst>
          </p:cNvPr>
          <p:cNvSpPr txBox="1"/>
          <p:nvPr/>
        </p:nvSpPr>
        <p:spPr>
          <a:xfrm>
            <a:off x="4876800" y="800100"/>
            <a:ext cx="9144000" cy="98251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1000"/>
              </a:spcAft>
              <a:buClrTx/>
              <a:buSzTx/>
              <a:buFontTx/>
              <a:buNone/>
              <a:tabLst/>
              <a:defRPr/>
            </a:pPr>
            <a:r>
              <a:rPr kumimoji="0" lang="vi-VN" sz="4400" b="1" i="0" u="sng" strike="noStrike" kern="1200" cap="none" spc="0" normalizeH="0" baseline="0" noProof="0" dirty="0">
                <a:ln>
                  <a:noFill/>
                </a:ln>
                <a:solidFill>
                  <a:srgbClr val="272525">
                    <a:lumMod val="75000"/>
                    <a:lumOff val="25000"/>
                  </a:srgbClr>
                </a:solidFill>
                <a:effectLst/>
                <a:uLnTx/>
                <a:uFillTx/>
                <a:latin typeface="Arial" panose="020B0604020202020204" pitchFamily="34" charset="0"/>
                <a:ea typeface="Arial" panose="020B0604020202020204" pitchFamily="34" charset="0"/>
                <a:cs typeface="Arial" panose="020B0604020202020204" pitchFamily="34" charset="0"/>
              </a:rPr>
              <a:t>PHIẾU HỌC TẬP </a:t>
            </a:r>
          </a:p>
        </p:txBody>
      </p:sp>
      <p:sp>
        <p:nvSpPr>
          <p:cNvPr id="10" name="TextBox 9">
            <a:extLst>
              <a:ext uri="{FF2B5EF4-FFF2-40B4-BE49-F238E27FC236}">
                <a16:creationId xmlns:a16="http://schemas.microsoft.com/office/drawing/2014/main" id="{6CE5E586-900F-40CB-B944-928647ACA31D}"/>
              </a:ext>
            </a:extLst>
          </p:cNvPr>
          <p:cNvSpPr txBox="1"/>
          <p:nvPr/>
        </p:nvSpPr>
        <p:spPr>
          <a:xfrm>
            <a:off x="2247900" y="2109774"/>
            <a:ext cx="96774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Em hãy h</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oàn thành bảng sau: </a:t>
            </a:r>
            <a:endParaRPr kumimoji="0" lang="en-US" sz="1800" b="0" i="0" u="none" strike="noStrike" kern="1200" cap="none" spc="0" normalizeH="0" baseline="0" noProof="0" dirty="0">
              <a:ln>
                <a:noFill/>
              </a:ln>
              <a:solidFill>
                <a:srgbClr val="272525"/>
              </a:solidFill>
              <a:effectLst/>
              <a:uLnTx/>
              <a:uFillTx/>
              <a:latin typeface="Arial"/>
              <a:ea typeface="+mn-ea"/>
              <a:cs typeface="+mn-cs"/>
            </a:endParaRPr>
          </a:p>
        </p:txBody>
      </p:sp>
      <p:sp>
        <p:nvSpPr>
          <p:cNvPr id="2" name="Rectangle 1">
            <a:extLst>
              <a:ext uri="{FF2B5EF4-FFF2-40B4-BE49-F238E27FC236}">
                <a16:creationId xmlns:a16="http://schemas.microsoft.com/office/drawing/2014/main" id="{318AD50B-33C7-437E-B61B-D125A1E27FA0}"/>
              </a:ext>
            </a:extLst>
          </p:cNvPr>
          <p:cNvSpPr/>
          <p:nvPr/>
        </p:nvSpPr>
        <p:spPr>
          <a:xfrm>
            <a:off x="7162800" y="5372100"/>
            <a:ext cx="37338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3DEDC3-2652-49AC-B651-DCBCF1412F98}"/>
              </a:ext>
            </a:extLst>
          </p:cNvPr>
          <p:cNvSpPr/>
          <p:nvPr/>
        </p:nvSpPr>
        <p:spPr>
          <a:xfrm>
            <a:off x="11549842" y="5336702"/>
            <a:ext cx="37338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554C97-B700-41FE-85D5-552F23120D93}"/>
              </a:ext>
            </a:extLst>
          </p:cNvPr>
          <p:cNvSpPr/>
          <p:nvPr/>
        </p:nvSpPr>
        <p:spPr>
          <a:xfrm>
            <a:off x="7277100" y="6711616"/>
            <a:ext cx="37338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9B17A7-4361-446E-BC25-9A7DED1EF3A3}"/>
              </a:ext>
            </a:extLst>
          </p:cNvPr>
          <p:cNvSpPr/>
          <p:nvPr/>
        </p:nvSpPr>
        <p:spPr>
          <a:xfrm>
            <a:off x="11734800" y="6643145"/>
            <a:ext cx="37338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B6D3FB-9B76-46BD-96F8-4F3704304D15}"/>
              </a:ext>
            </a:extLst>
          </p:cNvPr>
          <p:cNvSpPr/>
          <p:nvPr/>
        </p:nvSpPr>
        <p:spPr>
          <a:xfrm>
            <a:off x="7391400" y="7800474"/>
            <a:ext cx="37338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B233C9-FB99-459A-B10F-77EE1CF010B6}"/>
              </a:ext>
            </a:extLst>
          </p:cNvPr>
          <p:cNvSpPr/>
          <p:nvPr/>
        </p:nvSpPr>
        <p:spPr>
          <a:xfrm>
            <a:off x="11851178" y="7949588"/>
            <a:ext cx="37338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48276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7697816-1F72-4DFD-9880-A1A41AFF695B}"/>
              </a:ext>
            </a:extLst>
          </p:cNvPr>
          <p:cNvSpPr/>
          <p:nvPr/>
        </p:nvSpPr>
        <p:spPr>
          <a:xfrm>
            <a:off x="0" y="0"/>
            <a:ext cx="2244085" cy="10287000"/>
          </a:xfrm>
          <a:prstGeom prst="rect">
            <a:avLst/>
          </a:prstGeom>
          <a:solidFill>
            <a:srgbClr val="FEF8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3CAF450-62BE-49F9-AF0F-41F4AF06BCD5}"/>
              </a:ext>
            </a:extLst>
          </p:cNvPr>
          <p:cNvSpPr/>
          <p:nvPr/>
        </p:nvSpPr>
        <p:spPr>
          <a:xfrm>
            <a:off x="2244085" y="15027"/>
            <a:ext cx="16043915" cy="1185087"/>
          </a:xfrm>
          <a:prstGeom prst="rect">
            <a:avLst/>
          </a:prstGeom>
          <a:solidFill>
            <a:srgbClr val="FEF8C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981632" y="1729308"/>
            <a:ext cx="11391986" cy="6140732"/>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84406">
            <a:off x="1229155" y="2612055"/>
            <a:ext cx="5229296" cy="6439748"/>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94086" y="92001"/>
            <a:ext cx="2054459" cy="2315475"/>
          </a:xfrm>
          <a:prstGeom prst="rect">
            <a:avLst/>
          </a:prstGeom>
        </p:spPr>
      </p:pic>
      <p:sp>
        <p:nvSpPr>
          <p:cNvPr id="19" name="TextBox 18">
            <a:extLst>
              <a:ext uri="{FF2B5EF4-FFF2-40B4-BE49-F238E27FC236}">
                <a16:creationId xmlns:a16="http://schemas.microsoft.com/office/drawing/2014/main" id="{FDA39830-B202-4C34-AE33-7FF15350E477}"/>
              </a:ext>
            </a:extLst>
          </p:cNvPr>
          <p:cNvSpPr txBox="1"/>
          <p:nvPr/>
        </p:nvSpPr>
        <p:spPr>
          <a:xfrm>
            <a:off x="1521316" y="4930021"/>
            <a:ext cx="4644973" cy="2431371"/>
          </a:xfrm>
          <a:prstGeom prst="rect">
            <a:avLst/>
          </a:prstGeom>
          <a:noFill/>
        </p:spPr>
        <p:txBody>
          <a:bodyPr wrap="square">
            <a:spAutoFit/>
          </a:bodyPr>
          <a:lstStyle/>
          <a:p>
            <a:pPr algn="ctr">
              <a:lnSpc>
                <a:spcPct val="150000"/>
              </a:lnSpc>
              <a:buClr>
                <a:srgbClr val="000000"/>
              </a:buClr>
              <a:buFont typeface="Arial"/>
              <a:buNone/>
            </a:pPr>
            <a:r>
              <a:rPr lang="vi-VN" sz="5400" b="1" kern="0" dirty="0">
                <a:solidFill>
                  <a:schemeClr val="bg2">
                    <a:lumMod val="25000"/>
                  </a:schemeClr>
                </a:solidFill>
                <a:cs typeface="Arial"/>
                <a:sym typeface="Fredoka One"/>
              </a:rPr>
              <a:t>HƯỚNG DẪN VỀ NHÀ </a:t>
            </a:r>
            <a:endParaRPr lang="en-US" sz="2400" kern="0" dirty="0">
              <a:solidFill>
                <a:schemeClr val="bg2">
                  <a:lumMod val="25000"/>
                </a:schemeClr>
              </a:solidFill>
              <a:latin typeface="Arial"/>
              <a:cs typeface="Arial"/>
              <a:sym typeface="Arial"/>
            </a:endParaRPr>
          </a:p>
        </p:txBody>
      </p:sp>
      <p:sp>
        <p:nvSpPr>
          <p:cNvPr id="26" name="TextBox 25">
            <a:extLst>
              <a:ext uri="{FF2B5EF4-FFF2-40B4-BE49-F238E27FC236}">
                <a16:creationId xmlns:a16="http://schemas.microsoft.com/office/drawing/2014/main" id="{98485A38-F85D-4109-AE6A-9F44FAE40D95}"/>
              </a:ext>
            </a:extLst>
          </p:cNvPr>
          <p:cNvSpPr txBox="1"/>
          <p:nvPr/>
        </p:nvSpPr>
        <p:spPr>
          <a:xfrm>
            <a:off x="6655035" y="2963882"/>
            <a:ext cx="8979537" cy="3671583"/>
          </a:xfrm>
          <a:prstGeom prst="rect">
            <a:avLst/>
          </a:prstGeom>
          <a:noFill/>
        </p:spPr>
        <p:txBody>
          <a:bodyPr wrap="square">
            <a:spAutoFit/>
          </a:bodyPr>
          <a:lstStyle/>
          <a:p>
            <a:pPr marL="571500" indent="-571500" algn="just">
              <a:lnSpc>
                <a:spcPct val="150000"/>
              </a:lnSpc>
              <a:buFont typeface="Wingdings" panose="05000000000000000000" pitchFamily="2" charset="2"/>
              <a:buChar char="ü"/>
            </a:pPr>
            <a:r>
              <a:rPr lang="nl-NL" sz="4000" dirty="0">
                <a:solidFill>
                  <a:srgbClr val="000000"/>
                </a:solidFill>
                <a:effectLst/>
                <a:latin typeface="Arial" panose="020B0604020202020204" pitchFamily="34" charset="0"/>
                <a:ea typeface="Arial" panose="020B0604020202020204" pitchFamily="34" charset="0"/>
                <a:cs typeface="Arial" panose="020B0604020202020204" pitchFamily="34" charset="0"/>
              </a:rPr>
              <a:t>Làm các bài tập trong SBT.</a:t>
            </a:r>
            <a:endParaRPr lang="vi-VN" sz="4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ü"/>
            </a:pPr>
            <a:r>
              <a:rPr lang="vi-VN" sz="4000" dirty="0">
                <a:latin typeface="Arial" panose="020B0604020202020204" pitchFamily="34" charset="0"/>
                <a:cs typeface="Arial" panose="020B0604020202020204" pitchFamily="34" charset="0"/>
              </a:rPr>
              <a:t>Đọc và xem trước kiến thức bài sau "Bài 54: Phép cộng trong phạm vi 10 000"</a:t>
            </a:r>
            <a:endParaRPr lang="en-US" sz="4000" dirty="0">
              <a:latin typeface="Arial" panose="020B0604020202020204" pitchFamily="34" charset="0"/>
              <a:cs typeface="Arial" panose="020B0604020202020204" pitchFamily="34" charset="0"/>
            </a:endParaRPr>
          </a:p>
        </p:txBody>
      </p:sp>
      <p:pic>
        <p:nvPicPr>
          <p:cNvPr id="31" name="Picture 6">
            <a:extLst>
              <a:ext uri="{FF2B5EF4-FFF2-40B4-BE49-F238E27FC236}">
                <a16:creationId xmlns:a16="http://schemas.microsoft.com/office/drawing/2014/main" id="{C4CD96B3-C793-437C-BA14-914B6591E940}"/>
              </a:ext>
            </a:extLst>
          </p:cNvPr>
          <p:cNvPicPr>
            <a:picLocks noChangeAspect="1"/>
          </p:cNvPicPr>
          <p:nvPr/>
        </p:nvPicPr>
        <p:blipFill>
          <a:blip r:embed="rId8" cstate="print"/>
          <a:srcRect/>
          <a:stretch>
            <a:fillRect/>
          </a:stretch>
        </p:blipFill>
        <p:spPr>
          <a:xfrm>
            <a:off x="14681481" y="5628279"/>
            <a:ext cx="3439689" cy="4658721"/>
          </a:xfrm>
          <a:prstGeom prst="rect">
            <a:avLst/>
          </a:prstGeom>
        </p:spPr>
      </p:pic>
      <p:pic>
        <p:nvPicPr>
          <p:cNvPr id="32" name="Picture 12">
            <a:extLst>
              <a:ext uri="{FF2B5EF4-FFF2-40B4-BE49-F238E27FC236}">
                <a16:creationId xmlns:a16="http://schemas.microsoft.com/office/drawing/2014/main" id="{4FDDBAAF-32A7-4AA0-8CCE-94A19C0ABB7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677172" y="7601932"/>
            <a:ext cx="1210398" cy="1344887"/>
          </a:xfrm>
          <a:prstGeom prst="rect">
            <a:avLst/>
          </a:prstGeom>
        </p:spPr>
      </p:pic>
    </p:spTree>
    <p:extLst>
      <p:ext uri="{BB962C8B-B14F-4D97-AF65-F5344CB8AC3E}">
        <p14:creationId xmlns:p14="http://schemas.microsoft.com/office/powerpoint/2010/main" val="426287827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5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6">
                                            <p:txEl>
                                              <p:pRg st="0" end="0"/>
                                            </p:txEl>
                                          </p:spTgt>
                                        </p:tgtEl>
                                        <p:attrNameLst>
                                          <p:attrName>style.visibility</p:attrName>
                                        </p:attrNameLst>
                                      </p:cBhvr>
                                      <p:to>
                                        <p:strVal val="visible"/>
                                      </p:to>
                                    </p:set>
                                    <p:animEffect transition="in" filter="barn(inVertical)">
                                      <p:cBhvr>
                                        <p:cTn id="18" dur="500"/>
                                        <p:tgtEl>
                                          <p:spTgt spid="2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6">
                                            <p:txEl>
                                              <p:pRg st="1" end="1"/>
                                            </p:txEl>
                                          </p:spTgt>
                                        </p:tgtEl>
                                        <p:attrNameLst>
                                          <p:attrName>style.visibility</p:attrName>
                                        </p:attrNameLst>
                                      </p:cBhvr>
                                      <p:to>
                                        <p:strVal val="visible"/>
                                      </p:to>
                                    </p:set>
                                    <p:animEffect transition="in" filter="barn(inVertical)">
                                      <p:cBhvr>
                                        <p:cTn id="23"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5609225" y="-876906"/>
            <a:ext cx="7465433" cy="1257300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21630" flipH="1">
            <a:off x="2346205" y="386783"/>
            <a:ext cx="1424017" cy="1914937"/>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62758">
            <a:off x="16329413" y="8153970"/>
            <a:ext cx="1559815" cy="195867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117216">
            <a:off x="12579160" y="1043249"/>
            <a:ext cx="5207572" cy="2329204"/>
          </a:xfrm>
          <a:prstGeom prst="rect">
            <a:avLst/>
          </a:prstGeom>
        </p:spPr>
      </p:pic>
      <p:pic>
        <p:nvPicPr>
          <p:cNvPr id="13" name="Picture 3">
            <a:extLst>
              <a:ext uri="{FF2B5EF4-FFF2-40B4-BE49-F238E27FC236}">
                <a16:creationId xmlns:a16="http://schemas.microsoft.com/office/drawing/2014/main" id="{F234CD2C-DF5F-4915-9595-21D2DF72ADF6}"/>
              </a:ext>
            </a:extLst>
          </p:cNvPr>
          <p:cNvPicPr>
            <a:picLocks noChangeAspect="1"/>
          </p:cNvPicPr>
          <p:nvPr/>
        </p:nvPicPr>
        <p:blipFill>
          <a:blip r:embed="rId10" cstate="print"/>
          <a:srcRect/>
          <a:stretch>
            <a:fillRect/>
          </a:stretch>
        </p:blipFill>
        <p:spPr>
          <a:xfrm rot="21258893">
            <a:off x="306533" y="6106355"/>
            <a:ext cx="5212342" cy="3941833"/>
          </a:xfrm>
          <a:prstGeom prst="rect">
            <a:avLst/>
          </a:prstGeom>
        </p:spPr>
      </p:pic>
      <p:sp>
        <p:nvSpPr>
          <p:cNvPr id="14" name="TextBox 13">
            <a:extLst>
              <a:ext uri="{FF2B5EF4-FFF2-40B4-BE49-F238E27FC236}">
                <a16:creationId xmlns:a16="http://schemas.microsoft.com/office/drawing/2014/main" id="{2239648E-A2AB-4B5E-BC3B-092CA3348365}"/>
              </a:ext>
            </a:extLst>
          </p:cNvPr>
          <p:cNvSpPr txBox="1"/>
          <p:nvPr/>
        </p:nvSpPr>
        <p:spPr>
          <a:xfrm>
            <a:off x="3055441" y="2815224"/>
            <a:ext cx="11718023" cy="3557512"/>
          </a:xfrm>
          <a:prstGeom prst="rect">
            <a:avLst/>
          </a:prstGeom>
          <a:noFill/>
        </p:spPr>
        <p:txBody>
          <a:bodyPr wrap="square">
            <a:spAutoFit/>
          </a:bodyPr>
          <a:lstStyle/>
          <a:p>
            <a:pPr algn="ctr">
              <a:lnSpc>
                <a:spcPct val="150000"/>
              </a:lnSpc>
              <a:buClr>
                <a:srgbClr val="000000"/>
              </a:buClr>
              <a:buFont typeface="Arial"/>
              <a:buNone/>
            </a:pPr>
            <a:r>
              <a:rPr lang="vi-VN" sz="8000" b="1" kern="0" dirty="0">
                <a:solidFill>
                  <a:srgbClr val="E2B0A1">
                    <a:lumMod val="50000"/>
                  </a:srgbClr>
                </a:solidFill>
                <a:cs typeface="Arial"/>
                <a:sym typeface="Fredoka One"/>
              </a:rPr>
              <a:t>HẸN GẶP LẠI CÁC EM TRONG TIẾT HỌC SAU</a:t>
            </a:r>
            <a:r>
              <a:rPr lang="en-US" sz="8000" b="1" kern="0" dirty="0">
                <a:solidFill>
                  <a:srgbClr val="E2B0A1">
                    <a:lumMod val="50000"/>
                  </a:srgbClr>
                </a:solidFill>
                <a:cs typeface="Arial"/>
                <a:sym typeface="Fredoka One"/>
              </a:rPr>
              <a:t>!</a:t>
            </a:r>
            <a:endParaRPr lang="en-US" sz="8000" kern="0" dirty="0">
              <a:solidFill>
                <a:srgbClr val="E2B0A1">
                  <a:lumMod val="50000"/>
                </a:srgbClr>
              </a:solidFill>
              <a:cs typeface="Arial"/>
              <a:sym typeface="Arial"/>
            </a:endParaRPr>
          </a:p>
        </p:txBody>
      </p:sp>
      <p:pic>
        <p:nvPicPr>
          <p:cNvPr id="15" name="Picture 7">
            <a:extLst>
              <a:ext uri="{FF2B5EF4-FFF2-40B4-BE49-F238E27FC236}">
                <a16:creationId xmlns:a16="http://schemas.microsoft.com/office/drawing/2014/main" id="{EC8CE93E-2506-4999-98A2-125C2E5A583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530625" y="1943100"/>
            <a:ext cx="896923" cy="1126273"/>
          </a:xfrm>
          <a:prstGeom prst="rect">
            <a:avLst/>
          </a:prstGeom>
        </p:spPr>
      </p:pic>
      <p:pic>
        <p:nvPicPr>
          <p:cNvPr id="16" name="Picture 9">
            <a:extLst>
              <a:ext uri="{FF2B5EF4-FFF2-40B4-BE49-F238E27FC236}">
                <a16:creationId xmlns:a16="http://schemas.microsoft.com/office/drawing/2014/main" id="{9AEF2D0C-BF9B-4A32-9D90-18987BD67E5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761495" y="6952433"/>
            <a:ext cx="1011838" cy="754279"/>
          </a:xfrm>
          <a:prstGeom prst="rect">
            <a:avLst/>
          </a:prstGeom>
        </p:spPr>
      </p:pic>
      <p:pic>
        <p:nvPicPr>
          <p:cNvPr id="17" name="Picture 10">
            <a:extLst>
              <a:ext uri="{FF2B5EF4-FFF2-40B4-BE49-F238E27FC236}">
                <a16:creationId xmlns:a16="http://schemas.microsoft.com/office/drawing/2014/main" id="{2C3CBD93-8354-475A-933A-1409326B68C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0744200" y="385395"/>
            <a:ext cx="998808" cy="958856"/>
          </a:xfrm>
          <a:prstGeom prst="rect">
            <a:avLst/>
          </a:prstGeom>
        </p:spPr>
      </p:pic>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C1ECEA-C213-835C-8D76-4F0C22EF3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9962"/>
            <a:ext cx="18288000" cy="4757738"/>
          </a:xfrm>
          <a:prstGeom prst="rect">
            <a:avLst/>
          </a:prstGeom>
        </p:spPr>
      </p:pic>
      <p:sp>
        <p:nvSpPr>
          <p:cNvPr id="6" name="Rectangle 5">
            <a:extLst>
              <a:ext uri="{FF2B5EF4-FFF2-40B4-BE49-F238E27FC236}">
                <a16:creationId xmlns:a16="http://schemas.microsoft.com/office/drawing/2014/main" id="{234A3177-5AA2-89DD-BBB9-0F870FD50076}"/>
              </a:ext>
            </a:extLst>
          </p:cNvPr>
          <p:cNvSpPr/>
          <p:nvPr/>
        </p:nvSpPr>
        <p:spPr>
          <a:xfrm>
            <a:off x="7081283" y="869296"/>
            <a:ext cx="3030279" cy="956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4200" b="1" dirty="0" err="1">
                <a:solidFill>
                  <a:srgbClr val="002060"/>
                </a:solidFill>
                <a:latin typeface="Times New Roman" panose="02020603050405020304" pitchFamily="18" charset="0"/>
                <a:cs typeface="Times New Roman" panose="02020603050405020304" pitchFamily="18" charset="0"/>
              </a:rPr>
              <a:t>Toán</a:t>
            </a:r>
            <a:endParaRPr lang="en-US" sz="4200" b="1" dirty="0">
              <a:solidFill>
                <a:srgbClr val="00206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E697C6C-CFFF-4343-2A60-DD063A731785}"/>
              </a:ext>
            </a:extLst>
          </p:cNvPr>
          <p:cNvSpPr/>
          <p:nvPr/>
        </p:nvSpPr>
        <p:spPr>
          <a:xfrm>
            <a:off x="4944141" y="1714583"/>
            <a:ext cx="7687338" cy="956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4200" b="1" dirty="0">
                <a:solidFill>
                  <a:srgbClr val="FF0000"/>
                </a:solidFill>
                <a:latin typeface="Times New Roman" panose="02020603050405020304" pitchFamily="18" charset="0"/>
                <a:cs typeface="Times New Roman" panose="02020603050405020304" pitchFamily="18" charset="0"/>
              </a:rPr>
              <a:t>LUYỆN TẬP CHUNG (TIẾT 1)</a:t>
            </a:r>
          </a:p>
        </p:txBody>
      </p:sp>
      <p:sp>
        <p:nvSpPr>
          <p:cNvPr id="2" name="Rectangle 1">
            <a:extLst>
              <a:ext uri="{FF2B5EF4-FFF2-40B4-BE49-F238E27FC236}">
                <a16:creationId xmlns:a16="http://schemas.microsoft.com/office/drawing/2014/main" id="{D0C9BC80-249E-A326-3FE4-274932D49CCF}"/>
              </a:ext>
            </a:extLst>
          </p:cNvPr>
          <p:cNvSpPr/>
          <p:nvPr/>
        </p:nvSpPr>
        <p:spPr>
          <a:xfrm>
            <a:off x="318977" y="6746359"/>
            <a:ext cx="1259958" cy="59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endParaRPr lang="en-US"/>
          </a:p>
        </p:txBody>
      </p:sp>
      <p:sp>
        <p:nvSpPr>
          <p:cNvPr id="3" name="Rectangle 2">
            <a:extLst>
              <a:ext uri="{FF2B5EF4-FFF2-40B4-BE49-F238E27FC236}">
                <a16:creationId xmlns:a16="http://schemas.microsoft.com/office/drawing/2014/main" id="{611769B2-CC8A-5B9C-6882-6B44453EE48C}"/>
              </a:ext>
            </a:extLst>
          </p:cNvPr>
          <p:cNvSpPr/>
          <p:nvPr/>
        </p:nvSpPr>
        <p:spPr>
          <a:xfrm>
            <a:off x="9155430" y="6006959"/>
            <a:ext cx="1068570" cy="773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4800" b="1" dirty="0">
                <a:solidFill>
                  <a:srgbClr val="FF0000"/>
                </a:solidFill>
                <a:latin typeface="Times New Roman" panose="02020603050405020304" pitchFamily="18" charset="0"/>
                <a:cs typeface="Times New Roman" panose="02020603050405020304" pitchFamily="18" charset="0"/>
              </a:rPr>
              <a:t>80</a:t>
            </a:r>
          </a:p>
        </p:txBody>
      </p:sp>
      <p:sp>
        <p:nvSpPr>
          <p:cNvPr id="8" name="Rectangle 7">
            <a:extLst>
              <a:ext uri="{FF2B5EF4-FFF2-40B4-BE49-F238E27FC236}">
                <a16:creationId xmlns:a16="http://schemas.microsoft.com/office/drawing/2014/main" id="{7ED4694A-4395-BB3F-1683-C6DB8EA7E1C6}"/>
              </a:ext>
            </a:extLst>
          </p:cNvPr>
          <p:cNvSpPr/>
          <p:nvPr/>
        </p:nvSpPr>
        <p:spPr>
          <a:xfrm>
            <a:off x="11414319" y="6006959"/>
            <a:ext cx="1068570" cy="773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4800" b="1" dirty="0">
                <a:solidFill>
                  <a:srgbClr val="FF0000"/>
                </a:solidFill>
                <a:latin typeface="Times New Roman" panose="02020603050405020304" pitchFamily="18" charset="0"/>
                <a:cs typeface="Times New Roman" panose="02020603050405020304" pitchFamily="18" charset="0"/>
              </a:rPr>
              <a:t>20</a:t>
            </a:r>
          </a:p>
        </p:txBody>
      </p:sp>
      <p:sp>
        <p:nvSpPr>
          <p:cNvPr id="10" name="Rectangle 9">
            <a:extLst>
              <a:ext uri="{FF2B5EF4-FFF2-40B4-BE49-F238E27FC236}">
                <a16:creationId xmlns:a16="http://schemas.microsoft.com/office/drawing/2014/main" id="{6786179E-B289-956F-F70A-898B3E73D646}"/>
              </a:ext>
            </a:extLst>
          </p:cNvPr>
          <p:cNvSpPr/>
          <p:nvPr/>
        </p:nvSpPr>
        <p:spPr>
          <a:xfrm>
            <a:off x="15910560" y="5027171"/>
            <a:ext cx="1068570" cy="773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4800" b="1" dirty="0">
                <a:solidFill>
                  <a:srgbClr val="FF0000"/>
                </a:solidFill>
                <a:latin typeface="Times New Roman" panose="02020603050405020304" pitchFamily="18" charset="0"/>
                <a:cs typeface="Times New Roman" panose="02020603050405020304" pitchFamily="18" charset="0"/>
              </a:rPr>
              <a:t>25</a:t>
            </a:r>
          </a:p>
        </p:txBody>
      </p:sp>
      <p:sp>
        <p:nvSpPr>
          <p:cNvPr id="4" name="Rectangle: Rounded Corners 3">
            <a:extLst>
              <a:ext uri="{FF2B5EF4-FFF2-40B4-BE49-F238E27FC236}">
                <a16:creationId xmlns:a16="http://schemas.microsoft.com/office/drawing/2014/main" id="{9B211AC5-1AA9-68B2-9303-466DC28BBE0E}"/>
              </a:ext>
            </a:extLst>
          </p:cNvPr>
          <p:cNvSpPr/>
          <p:nvPr/>
        </p:nvSpPr>
        <p:spPr>
          <a:xfrm>
            <a:off x="3444950" y="7336466"/>
            <a:ext cx="12886661" cy="224878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4200" b="1" dirty="0">
                <a:solidFill>
                  <a:srgbClr val="002060"/>
                </a:solidFill>
                <a:latin typeface="Times New Roman" panose="02020603050405020304" pitchFamily="18" charset="0"/>
                <a:cs typeface="Times New Roman" panose="02020603050405020304" pitchFamily="18" charset="0"/>
              </a:rPr>
              <a:t>Khi </a:t>
            </a:r>
            <a:r>
              <a:rPr lang="en-US" sz="4200" b="1" dirty="0" err="1">
                <a:solidFill>
                  <a:srgbClr val="002060"/>
                </a:solidFill>
                <a:latin typeface="Times New Roman" panose="02020603050405020304" pitchFamily="18" charset="0"/>
                <a:cs typeface="Times New Roman" panose="02020603050405020304" pitchFamily="18" charset="0"/>
              </a:rPr>
              <a:t>đã</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biết</a:t>
            </a:r>
            <a:r>
              <a:rPr lang="en-US" sz="4200" b="1" dirty="0">
                <a:solidFill>
                  <a:srgbClr val="002060"/>
                </a:solidFill>
                <a:latin typeface="Times New Roman" panose="02020603050405020304" pitchFamily="18" charset="0"/>
                <a:cs typeface="Times New Roman" panose="02020603050405020304" pitchFamily="18" charset="0"/>
              </a:rPr>
              <a:t> chu vi </a:t>
            </a:r>
            <a:r>
              <a:rPr lang="en-US" sz="4200" b="1" dirty="0" err="1">
                <a:solidFill>
                  <a:srgbClr val="002060"/>
                </a:solidFill>
                <a:latin typeface="Times New Roman" panose="02020603050405020304" pitchFamily="18" charset="0"/>
                <a:cs typeface="Times New Roman" panose="02020603050405020304" pitchFamily="18" charset="0"/>
              </a:rPr>
              <a:t>hình</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vuông</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muốn</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tính</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độ</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dài</a:t>
            </a:r>
            <a:r>
              <a:rPr lang="en-US" sz="4200" b="1" dirty="0">
                <a:solidFill>
                  <a:srgbClr val="FF0000"/>
                </a:solidFill>
                <a:latin typeface="Times New Roman" panose="02020603050405020304" pitchFamily="18" charset="0"/>
                <a:cs typeface="Times New Roman" panose="02020603050405020304" pitchFamily="18" charset="0"/>
              </a:rPr>
              <a:t> </a:t>
            </a:r>
          </a:p>
          <a:p>
            <a:pPr algn="ctr"/>
            <a:r>
              <a:rPr lang="en-US" sz="4200" b="1" dirty="0" err="1">
                <a:solidFill>
                  <a:srgbClr val="FF0000"/>
                </a:solidFill>
                <a:latin typeface="Times New Roman" panose="02020603050405020304" pitchFamily="18" charset="0"/>
                <a:cs typeface="Times New Roman" panose="02020603050405020304" pitchFamily="18" charset="0"/>
              </a:rPr>
              <a:t>một</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cạnh</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của</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hình</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vuông</a:t>
            </a:r>
            <a:r>
              <a:rPr lang="en-US" sz="4200" b="1" dirty="0">
                <a:solidFill>
                  <a:srgbClr val="FF0000"/>
                </a:solidFill>
                <a:latin typeface="Times New Roman" panose="02020603050405020304" pitchFamily="18" charset="0"/>
                <a:cs typeface="Times New Roman" panose="02020603050405020304" pitchFamily="18" charset="0"/>
              </a:rPr>
              <a:t> ta </a:t>
            </a:r>
            <a:r>
              <a:rPr lang="en-US" sz="4200" b="1" dirty="0" err="1">
                <a:solidFill>
                  <a:srgbClr val="FF0000"/>
                </a:solidFill>
                <a:latin typeface="Times New Roman" panose="02020603050405020304" pitchFamily="18" charset="0"/>
                <a:cs typeface="Times New Roman" panose="02020603050405020304" pitchFamily="18" charset="0"/>
              </a:rPr>
              <a:t>lấy</a:t>
            </a:r>
            <a:r>
              <a:rPr lang="en-US" sz="4200" b="1" dirty="0">
                <a:solidFill>
                  <a:srgbClr val="FF0000"/>
                </a:solidFill>
                <a:latin typeface="Times New Roman" panose="02020603050405020304" pitchFamily="18" charset="0"/>
                <a:cs typeface="Times New Roman" panose="02020603050405020304" pitchFamily="18" charset="0"/>
              </a:rPr>
              <a:t> chu vi chia </a:t>
            </a:r>
            <a:r>
              <a:rPr lang="en-US" sz="4200" b="1" dirty="0" err="1">
                <a:solidFill>
                  <a:srgbClr val="FF0000"/>
                </a:solidFill>
                <a:latin typeface="Times New Roman" panose="02020603050405020304" pitchFamily="18" charset="0"/>
                <a:cs typeface="Times New Roman" panose="02020603050405020304" pitchFamily="18" charset="0"/>
              </a:rPr>
              <a:t>cho</a:t>
            </a:r>
            <a:r>
              <a:rPr lang="en-US" sz="4200" b="1" dirty="0">
                <a:solidFill>
                  <a:srgbClr val="FF0000"/>
                </a:solidFill>
                <a:latin typeface="Times New Roman" panose="02020603050405020304" pitchFamily="18" charset="0"/>
                <a:cs typeface="Times New Roman" panose="02020603050405020304" pitchFamily="18" charset="0"/>
              </a:rPr>
              <a:t> 4.</a:t>
            </a:r>
          </a:p>
        </p:txBody>
      </p:sp>
      <p:sp>
        <p:nvSpPr>
          <p:cNvPr id="12" name="Rectangle 11">
            <a:extLst>
              <a:ext uri="{FF2B5EF4-FFF2-40B4-BE49-F238E27FC236}">
                <a16:creationId xmlns:a16="http://schemas.microsoft.com/office/drawing/2014/main" id="{F0FCE8A1-46A7-FD9F-1AFD-86A43144ECC0}"/>
              </a:ext>
            </a:extLst>
          </p:cNvPr>
          <p:cNvSpPr/>
          <p:nvPr/>
        </p:nvSpPr>
        <p:spPr>
          <a:xfrm>
            <a:off x="13628817" y="5027170"/>
            <a:ext cx="1068570" cy="773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4800" b="1" dirty="0">
                <a:solidFill>
                  <a:srgbClr val="FF0000"/>
                </a:solidFill>
                <a:latin typeface="Times New Roman" panose="02020603050405020304" pitchFamily="18" charset="0"/>
                <a:cs typeface="Times New Roman" panose="02020603050405020304" pitchFamily="18" charset="0"/>
              </a:rPr>
              <a:t>10</a:t>
            </a:r>
          </a:p>
        </p:txBody>
      </p:sp>
      <p:sp>
        <p:nvSpPr>
          <p:cNvPr id="13" name="Rectangle 12">
            <a:extLst>
              <a:ext uri="{FF2B5EF4-FFF2-40B4-BE49-F238E27FC236}">
                <a16:creationId xmlns:a16="http://schemas.microsoft.com/office/drawing/2014/main" id="{0DBFCC3E-DB23-3D1C-A86E-8AC72D728D85}"/>
              </a:ext>
            </a:extLst>
          </p:cNvPr>
          <p:cNvSpPr/>
          <p:nvPr/>
        </p:nvSpPr>
        <p:spPr>
          <a:xfrm>
            <a:off x="3051542" y="225939"/>
            <a:ext cx="12089219" cy="76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4200" dirty="0" err="1">
                <a:solidFill>
                  <a:schemeClr val="tx1"/>
                </a:solidFill>
                <a:latin typeface="Times New Roman" panose="02020603050405020304" pitchFamily="18" charset="0"/>
                <a:cs typeface="Times New Roman" panose="02020603050405020304" pitchFamily="18" charset="0"/>
              </a:rPr>
              <a:t>Thứ</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sáu</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ngày</a:t>
            </a:r>
            <a:r>
              <a:rPr lang="en-US" sz="4200" dirty="0">
                <a:solidFill>
                  <a:schemeClr val="tx1"/>
                </a:solidFill>
                <a:latin typeface="Times New Roman" panose="02020603050405020304" pitchFamily="18" charset="0"/>
                <a:cs typeface="Times New Roman" panose="02020603050405020304" pitchFamily="18" charset="0"/>
              </a:rPr>
              <a:t> 23 </a:t>
            </a:r>
            <a:r>
              <a:rPr lang="en-US" sz="4200" dirty="0" err="1">
                <a:solidFill>
                  <a:schemeClr val="tx1"/>
                </a:solidFill>
                <a:latin typeface="Times New Roman" panose="02020603050405020304" pitchFamily="18" charset="0"/>
                <a:cs typeface="Times New Roman" panose="02020603050405020304" pitchFamily="18" charset="0"/>
              </a:rPr>
              <a:t>tháng</a:t>
            </a:r>
            <a:r>
              <a:rPr lang="en-US" sz="4200" dirty="0">
                <a:solidFill>
                  <a:schemeClr val="tx1"/>
                </a:solidFill>
                <a:latin typeface="Times New Roman" panose="02020603050405020304" pitchFamily="18" charset="0"/>
                <a:cs typeface="Times New Roman" panose="02020603050405020304" pitchFamily="18" charset="0"/>
              </a:rPr>
              <a:t> 2 </a:t>
            </a:r>
            <a:r>
              <a:rPr lang="en-US" sz="4200" dirty="0" err="1">
                <a:solidFill>
                  <a:schemeClr val="tx1"/>
                </a:solidFill>
                <a:latin typeface="Times New Roman" panose="02020603050405020304" pitchFamily="18" charset="0"/>
                <a:cs typeface="Times New Roman" panose="02020603050405020304" pitchFamily="18" charset="0"/>
              </a:rPr>
              <a:t>năm</a:t>
            </a:r>
            <a:r>
              <a:rPr lang="en-US" sz="4200" dirty="0">
                <a:solidFill>
                  <a:schemeClr val="tx1"/>
                </a:solidFill>
                <a:latin typeface="Times New Roman" panose="02020603050405020304" pitchFamily="18" charset="0"/>
                <a:cs typeface="Times New Roman" panose="02020603050405020304" pitchFamily="18" charset="0"/>
              </a:rPr>
              <a:t> 2024</a:t>
            </a:r>
          </a:p>
        </p:txBody>
      </p:sp>
    </p:spTree>
    <p:extLst>
      <p:ext uri="{BB962C8B-B14F-4D97-AF65-F5344CB8AC3E}">
        <p14:creationId xmlns:p14="http://schemas.microsoft.com/office/powerpoint/2010/main" val="7313860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8" grpId="0" animBg="1"/>
      <p:bldP spid="10" grpId="0" animBg="1"/>
      <p:bldP spid="4"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3259">
            <a:off x="991659" y="568128"/>
            <a:ext cx="16691994" cy="9299179"/>
          </a:xfrm>
          <a:prstGeom prst="rect">
            <a:avLst/>
          </a:prstGeom>
        </p:spPr>
      </p:pic>
      <p:sp>
        <p:nvSpPr>
          <p:cNvPr id="40" name="Rectangle 39">
            <a:extLst>
              <a:ext uri="{FF2B5EF4-FFF2-40B4-BE49-F238E27FC236}">
                <a16:creationId xmlns:a16="http://schemas.microsoft.com/office/drawing/2014/main" id="{1FE655D2-300C-49D9-8D84-F52CA7381C0D}"/>
              </a:ext>
            </a:extLst>
          </p:cNvPr>
          <p:cNvSpPr/>
          <p:nvPr/>
        </p:nvSpPr>
        <p:spPr>
          <a:xfrm>
            <a:off x="4132662" y="2923176"/>
            <a:ext cx="2283992" cy="2197672"/>
          </a:xfrm>
          <a:prstGeom prst="rect">
            <a:avLst/>
          </a:prstGeom>
          <a:solidFill>
            <a:srgbClr val="99CCFF"/>
          </a:solidFill>
          <a:ln w="76200" cap="flat" cmpd="sng" algn="ctr">
            <a:solidFill>
              <a:schemeClr val="bg1"/>
            </a:solidFill>
            <a:prstDash val="solid"/>
          </a:ln>
          <a:effectLst/>
        </p:spPr>
        <p:txBody>
          <a:bodyPr rtlCol="0" anchor="ctr"/>
          <a:lstStyle/>
          <a:p>
            <a:pPr marL="0" marR="0" lvl="0" indent="0" algn="ctr" defTabSz="182880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Freeform: Shape 40">
            <a:extLst>
              <a:ext uri="{FF2B5EF4-FFF2-40B4-BE49-F238E27FC236}">
                <a16:creationId xmlns:a16="http://schemas.microsoft.com/office/drawing/2014/main" id="{D67C418B-0C1C-43AC-AAD2-9755583E95A1}"/>
              </a:ext>
            </a:extLst>
          </p:cNvPr>
          <p:cNvSpPr/>
          <p:nvPr/>
        </p:nvSpPr>
        <p:spPr>
          <a:xfrm>
            <a:off x="10081426" y="2572355"/>
            <a:ext cx="4073912" cy="2899318"/>
          </a:xfrm>
          <a:custGeom>
            <a:avLst/>
            <a:gdLst>
              <a:gd name="connsiteX0" fmla="*/ 0 w 2036956"/>
              <a:gd name="connsiteY0" fmla="*/ 1449659 h 1449659"/>
              <a:gd name="connsiteX1" fmla="*/ 2036956 w 2036956"/>
              <a:gd name="connsiteY1" fmla="*/ 1449659 h 1449659"/>
              <a:gd name="connsiteX2" fmla="*/ 1174595 w 2036956"/>
              <a:gd name="connsiteY2" fmla="*/ 0 h 1449659"/>
              <a:gd name="connsiteX3" fmla="*/ 37171 w 2036956"/>
              <a:gd name="connsiteY3" fmla="*/ 661639 h 1449659"/>
              <a:gd name="connsiteX4" fmla="*/ 0 w 2036956"/>
              <a:gd name="connsiteY4" fmla="*/ 1449659 h 1449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956" h="1449659">
                <a:moveTo>
                  <a:pt x="0" y="1449659"/>
                </a:moveTo>
                <a:lnTo>
                  <a:pt x="2036956" y="1449659"/>
                </a:lnTo>
                <a:lnTo>
                  <a:pt x="1174595" y="0"/>
                </a:lnTo>
                <a:lnTo>
                  <a:pt x="37171" y="661639"/>
                </a:lnTo>
                <a:lnTo>
                  <a:pt x="0" y="1449659"/>
                </a:lnTo>
                <a:close/>
              </a:path>
            </a:pathLst>
          </a:custGeom>
          <a:solidFill>
            <a:srgbClr val="FFC000"/>
          </a:solidFill>
          <a:ln w="76200" cap="flat" cmpd="sng" algn="ctr">
            <a:solidFill>
              <a:schemeClr val="bg1"/>
            </a:solidFill>
            <a:prstDash val="solid"/>
          </a:ln>
          <a:effectLst/>
        </p:spPr>
        <p:txBody>
          <a:bodyPr rtlCol="0" anchor="ctr"/>
          <a:lstStyle/>
          <a:p>
            <a:pPr marL="0" marR="0" lvl="0" indent="0" algn="ctr" defTabSz="182880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2" name="Isosceles Triangle 41">
            <a:extLst>
              <a:ext uri="{FF2B5EF4-FFF2-40B4-BE49-F238E27FC236}">
                <a16:creationId xmlns:a16="http://schemas.microsoft.com/office/drawing/2014/main" id="{D27C09A9-5583-44B0-95EF-36BD39C321DA}"/>
              </a:ext>
            </a:extLst>
          </p:cNvPr>
          <p:cNvSpPr/>
          <p:nvPr/>
        </p:nvSpPr>
        <p:spPr>
          <a:xfrm>
            <a:off x="3581390" y="6321724"/>
            <a:ext cx="4192860" cy="1954082"/>
          </a:xfrm>
          <a:prstGeom prst="triangle">
            <a:avLst>
              <a:gd name="adj" fmla="val 31915"/>
            </a:avLst>
          </a:prstGeom>
          <a:solidFill>
            <a:srgbClr val="E2B0A1">
              <a:lumMod val="60000"/>
              <a:lumOff val="40000"/>
            </a:srgbClr>
          </a:solidFill>
          <a:ln w="76200" cap="flat" cmpd="sng" algn="ctr">
            <a:solidFill>
              <a:schemeClr val="bg1"/>
            </a:solidFill>
            <a:prstDash val="solid"/>
          </a:ln>
          <a:effectLst/>
        </p:spPr>
        <p:txBody>
          <a:bodyPr rtlCol="0" anchor="ctr"/>
          <a:lstStyle/>
          <a:p>
            <a:pPr marL="0" marR="0" lvl="0" indent="0" algn="ctr" defTabSz="182880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 name="Rectangle 42">
            <a:extLst>
              <a:ext uri="{FF2B5EF4-FFF2-40B4-BE49-F238E27FC236}">
                <a16:creationId xmlns:a16="http://schemas.microsoft.com/office/drawing/2014/main" id="{8F0D7C6E-EB2E-4E02-9762-867B013D0B98}"/>
              </a:ext>
            </a:extLst>
          </p:cNvPr>
          <p:cNvSpPr/>
          <p:nvPr/>
        </p:nvSpPr>
        <p:spPr>
          <a:xfrm>
            <a:off x="9962478" y="6687543"/>
            <a:ext cx="4192860" cy="1525826"/>
          </a:xfrm>
          <a:prstGeom prst="rect">
            <a:avLst/>
          </a:prstGeom>
          <a:solidFill>
            <a:srgbClr val="00E200"/>
          </a:solidFill>
          <a:ln w="76200" cap="flat" cmpd="sng" algn="ctr">
            <a:solidFill>
              <a:schemeClr val="bg1"/>
            </a:solidFill>
            <a:prstDash val="solid"/>
          </a:ln>
          <a:effectLst/>
        </p:spPr>
        <p:txBody>
          <a:bodyPr rtlCol="0" anchor="ctr"/>
          <a:lstStyle/>
          <a:p>
            <a:pPr marL="0" marR="0" lvl="0" indent="0" algn="ctr" defTabSz="182880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4" name="TextBox 43">
            <a:extLst>
              <a:ext uri="{FF2B5EF4-FFF2-40B4-BE49-F238E27FC236}">
                <a16:creationId xmlns:a16="http://schemas.microsoft.com/office/drawing/2014/main" id="{3488981E-CEFB-400A-BE0F-C72F58AF3A10}"/>
              </a:ext>
            </a:extLst>
          </p:cNvPr>
          <p:cNvSpPr txBox="1"/>
          <p:nvPr/>
        </p:nvSpPr>
        <p:spPr>
          <a:xfrm>
            <a:off x="3971155" y="5339787"/>
            <a:ext cx="3413330" cy="646331"/>
          </a:xfrm>
          <a:prstGeom prst="rect">
            <a:avLst/>
          </a:prstGeom>
          <a:noFill/>
        </p:spPr>
        <p:txBody>
          <a:bodyPr wrap="square">
            <a:spAutoFit/>
          </a:bodyPr>
          <a:lstStyle/>
          <a:p>
            <a:pPr defTabSz="1828800">
              <a:buClr>
                <a:srgbClr val="000000"/>
              </a:buClr>
            </a:pPr>
            <a:r>
              <a:rPr lang="vi-VN" sz="3600" kern="0" dirty="0">
                <a:solidFill>
                  <a:srgbClr val="000000"/>
                </a:solidFill>
                <a:cs typeface="Arial"/>
                <a:sym typeface="Arial"/>
              </a:rPr>
              <a:t>Hình vuông </a:t>
            </a:r>
            <a:endParaRPr lang="en-US" sz="2200" kern="0" dirty="0">
              <a:solidFill>
                <a:srgbClr val="000000"/>
              </a:solidFill>
              <a:latin typeface="Arial"/>
              <a:cs typeface="Arial"/>
              <a:sym typeface="Arial"/>
            </a:endParaRPr>
          </a:p>
        </p:txBody>
      </p:sp>
      <p:sp>
        <p:nvSpPr>
          <p:cNvPr id="45" name="TextBox 44">
            <a:extLst>
              <a:ext uri="{FF2B5EF4-FFF2-40B4-BE49-F238E27FC236}">
                <a16:creationId xmlns:a16="http://schemas.microsoft.com/office/drawing/2014/main" id="{034E03EE-F5E9-4FCA-82C5-7839C3BB8F9E}"/>
              </a:ext>
            </a:extLst>
          </p:cNvPr>
          <p:cNvSpPr txBox="1"/>
          <p:nvPr/>
        </p:nvSpPr>
        <p:spPr>
          <a:xfrm>
            <a:off x="4011072" y="8307169"/>
            <a:ext cx="3413330" cy="646331"/>
          </a:xfrm>
          <a:prstGeom prst="rect">
            <a:avLst/>
          </a:prstGeom>
          <a:noFill/>
        </p:spPr>
        <p:txBody>
          <a:bodyPr wrap="square">
            <a:spAutoFit/>
          </a:bodyPr>
          <a:lstStyle/>
          <a:p>
            <a:pPr defTabSz="1828800">
              <a:buClr>
                <a:srgbClr val="000000"/>
              </a:buClr>
            </a:pPr>
            <a:r>
              <a:rPr lang="vi-VN" sz="3600" kern="0" dirty="0">
                <a:solidFill>
                  <a:srgbClr val="000000"/>
                </a:solidFill>
                <a:cs typeface="Arial"/>
                <a:sym typeface="Arial"/>
              </a:rPr>
              <a:t>Hình tam giác</a:t>
            </a:r>
            <a:endParaRPr lang="en-US" sz="2200" kern="0" dirty="0">
              <a:solidFill>
                <a:srgbClr val="000000"/>
              </a:solidFill>
              <a:latin typeface="Arial"/>
              <a:cs typeface="Arial"/>
              <a:sym typeface="Arial"/>
            </a:endParaRPr>
          </a:p>
        </p:txBody>
      </p:sp>
      <p:sp>
        <p:nvSpPr>
          <p:cNvPr id="46" name="TextBox 45">
            <a:extLst>
              <a:ext uri="{FF2B5EF4-FFF2-40B4-BE49-F238E27FC236}">
                <a16:creationId xmlns:a16="http://schemas.microsoft.com/office/drawing/2014/main" id="{9E797CF6-F03F-4464-9AF4-2BB9B13D32D2}"/>
              </a:ext>
            </a:extLst>
          </p:cNvPr>
          <p:cNvSpPr txBox="1"/>
          <p:nvPr/>
        </p:nvSpPr>
        <p:spPr>
          <a:xfrm>
            <a:off x="10487028" y="5598786"/>
            <a:ext cx="3413330" cy="646331"/>
          </a:xfrm>
          <a:prstGeom prst="rect">
            <a:avLst/>
          </a:prstGeom>
          <a:noFill/>
        </p:spPr>
        <p:txBody>
          <a:bodyPr wrap="square">
            <a:spAutoFit/>
          </a:bodyPr>
          <a:lstStyle/>
          <a:p>
            <a:pPr defTabSz="1828800">
              <a:buClr>
                <a:srgbClr val="000000"/>
              </a:buClr>
            </a:pPr>
            <a:r>
              <a:rPr lang="vi-VN" sz="3600" kern="0" dirty="0">
                <a:solidFill>
                  <a:srgbClr val="000000"/>
                </a:solidFill>
                <a:cs typeface="Arial"/>
                <a:sym typeface="Arial"/>
              </a:rPr>
              <a:t>Hình tứ giác</a:t>
            </a:r>
            <a:endParaRPr lang="en-US" sz="2200" kern="0" dirty="0">
              <a:solidFill>
                <a:srgbClr val="000000"/>
              </a:solidFill>
              <a:latin typeface="Arial"/>
              <a:cs typeface="Arial"/>
              <a:sym typeface="Arial"/>
            </a:endParaRPr>
          </a:p>
        </p:txBody>
      </p:sp>
      <p:sp>
        <p:nvSpPr>
          <p:cNvPr id="47" name="TextBox 46">
            <a:extLst>
              <a:ext uri="{FF2B5EF4-FFF2-40B4-BE49-F238E27FC236}">
                <a16:creationId xmlns:a16="http://schemas.microsoft.com/office/drawing/2014/main" id="{DFC4F7A6-DEB7-4614-8E51-206B037B73B4}"/>
              </a:ext>
            </a:extLst>
          </p:cNvPr>
          <p:cNvSpPr txBox="1"/>
          <p:nvPr/>
        </p:nvSpPr>
        <p:spPr>
          <a:xfrm>
            <a:off x="10414191" y="8275806"/>
            <a:ext cx="3413330" cy="646331"/>
          </a:xfrm>
          <a:prstGeom prst="rect">
            <a:avLst/>
          </a:prstGeom>
          <a:noFill/>
        </p:spPr>
        <p:txBody>
          <a:bodyPr wrap="square">
            <a:spAutoFit/>
          </a:bodyPr>
          <a:lstStyle/>
          <a:p>
            <a:pPr defTabSz="1828800">
              <a:buClr>
                <a:srgbClr val="000000"/>
              </a:buClr>
            </a:pPr>
            <a:r>
              <a:rPr lang="vi-VN" sz="3600" kern="0" dirty="0">
                <a:solidFill>
                  <a:srgbClr val="000000"/>
                </a:solidFill>
                <a:cs typeface="Arial"/>
                <a:sym typeface="Arial"/>
              </a:rPr>
              <a:t>Hình chữ nhật</a:t>
            </a:r>
            <a:endParaRPr lang="en-US" sz="2200" kern="0" dirty="0">
              <a:solidFill>
                <a:srgbClr val="000000"/>
              </a:solidFill>
              <a:latin typeface="Arial"/>
              <a:cs typeface="Arial"/>
              <a:sym typeface="Arial"/>
            </a:endParaRPr>
          </a:p>
        </p:txBody>
      </p:sp>
      <p:sp>
        <p:nvSpPr>
          <p:cNvPr id="48" name="TextBox 47">
            <a:extLst>
              <a:ext uri="{FF2B5EF4-FFF2-40B4-BE49-F238E27FC236}">
                <a16:creationId xmlns:a16="http://schemas.microsoft.com/office/drawing/2014/main" id="{BE0D1B9B-1856-4524-9A0C-3306D106107E}"/>
              </a:ext>
            </a:extLst>
          </p:cNvPr>
          <p:cNvSpPr txBox="1"/>
          <p:nvPr/>
        </p:nvSpPr>
        <p:spPr>
          <a:xfrm>
            <a:off x="3418223" y="1351784"/>
            <a:ext cx="13541708" cy="1225272"/>
          </a:xfrm>
          <a:prstGeom prst="rect">
            <a:avLst/>
          </a:prstGeom>
          <a:noFill/>
        </p:spPr>
        <p:txBody>
          <a:bodyPr wrap="square">
            <a:spAutoFit/>
          </a:bodyPr>
          <a:lstStyle/>
          <a:p>
            <a:pPr algn="just" defTabSz="1828800">
              <a:lnSpc>
                <a:spcPct val="150000"/>
              </a:lnSpc>
              <a:spcBef>
                <a:spcPts val="600"/>
              </a:spcBef>
              <a:spcAft>
                <a:spcPts val="600"/>
              </a:spcAft>
              <a:buClr>
                <a:srgbClr val="000000"/>
              </a:buClr>
            </a:pPr>
            <a:r>
              <a:rPr lang="en-US" sz="5600" b="1" kern="0" dirty="0">
                <a:solidFill>
                  <a:srgbClr val="FF0000"/>
                </a:solidFill>
                <a:latin typeface="Arial"/>
                <a:ea typeface="Calibri" panose="020F0502020204030204" pitchFamily="34" charset="0"/>
                <a:cs typeface="Arial"/>
                <a:sym typeface="Arial"/>
              </a:rPr>
              <a:t>Trò chơi “hỏi nhanh – đáp nhanh”</a:t>
            </a:r>
          </a:p>
        </p:txBody>
      </p:sp>
      <p:sp>
        <p:nvSpPr>
          <p:cNvPr id="3" name="Rectangle: Rounded Corners 2">
            <a:extLst>
              <a:ext uri="{FF2B5EF4-FFF2-40B4-BE49-F238E27FC236}">
                <a16:creationId xmlns:a16="http://schemas.microsoft.com/office/drawing/2014/main" id="{FE540EDC-EE41-4AB7-8C9F-5099BF7F01BA}"/>
              </a:ext>
            </a:extLst>
          </p:cNvPr>
          <p:cNvSpPr/>
          <p:nvPr/>
        </p:nvSpPr>
        <p:spPr>
          <a:xfrm>
            <a:off x="1600200" y="1364863"/>
            <a:ext cx="15392400" cy="7969637"/>
          </a:xfrm>
          <a:prstGeom prst="roundRect">
            <a:avLst/>
          </a:prstGeom>
          <a:noFill/>
          <a:ln w="57150">
            <a:solidFill>
              <a:srgbClr val="FFCC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722184" flipH="1">
            <a:off x="-6850" y="-354058"/>
            <a:ext cx="2365528" cy="305408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887700" y="6973669"/>
            <a:ext cx="2400300" cy="2667000"/>
          </a:xfrm>
          <a:prstGeom prst="rect">
            <a:avLst/>
          </a:prstGeom>
        </p:spPr>
      </p:pic>
    </p:spTree>
    <p:extLst>
      <p:ext uri="{BB962C8B-B14F-4D97-AF65-F5344CB8AC3E}">
        <p14:creationId xmlns:p14="http://schemas.microsoft.com/office/powerpoint/2010/main" val="178588169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randombar(horizont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heel(1)">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down)">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randombar(horizontal)">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anim calcmode="lin" valueType="num">
                                      <p:cBhvr>
                                        <p:cTn id="40" dur="500" fill="hold"/>
                                        <p:tgtEl>
                                          <p:spTgt spid="43"/>
                                        </p:tgtEl>
                                        <p:attrNameLst>
                                          <p:attrName>ppt_x</p:attrName>
                                        </p:attrNameLst>
                                      </p:cBhvr>
                                      <p:tavLst>
                                        <p:tav tm="0">
                                          <p:val>
                                            <p:strVal val="#ppt_x"/>
                                          </p:val>
                                        </p:tav>
                                        <p:tav tm="100000">
                                          <p:val>
                                            <p:strVal val="#ppt_x"/>
                                          </p:val>
                                        </p:tav>
                                      </p:tavLst>
                                    </p:anim>
                                    <p:anim calcmode="lin" valueType="num">
                                      <p:cBhvr>
                                        <p:cTn id="41"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heel(1)">
                                      <p:cBhvr>
                                        <p:cTn id="4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p:bldP spid="45" grpId="0"/>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6168645" y="-155563"/>
            <a:ext cx="8327816" cy="1189688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75018">
            <a:off x="14011537" y="2087180"/>
            <a:ext cx="3729638" cy="166816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19336">
            <a:off x="2529140" y="6915096"/>
            <a:ext cx="2655118" cy="258270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7042">
            <a:off x="4773742" y="1394894"/>
            <a:ext cx="3167384" cy="1059634"/>
          </a:xfrm>
          <a:prstGeom prst="rect">
            <a:avLst/>
          </a:prstGeom>
        </p:spPr>
      </p:pic>
      <p:sp>
        <p:nvSpPr>
          <p:cNvPr id="11" name="Rectangle 10">
            <a:extLst>
              <a:ext uri="{FF2B5EF4-FFF2-40B4-BE49-F238E27FC236}">
                <a16:creationId xmlns:a16="http://schemas.microsoft.com/office/drawing/2014/main" id="{2C39EDB7-3450-4997-B000-957C9E8A16BC}"/>
              </a:ext>
            </a:extLst>
          </p:cNvPr>
          <p:cNvSpPr/>
          <p:nvPr/>
        </p:nvSpPr>
        <p:spPr>
          <a:xfrm>
            <a:off x="0" y="0"/>
            <a:ext cx="2244085" cy="10287000"/>
          </a:xfrm>
          <a:prstGeom prst="rect">
            <a:avLst/>
          </a:prstGeom>
          <a:solidFill>
            <a:srgbClr val="F2DCD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E54A8A-1EDC-4497-8CB9-9665A429DC90}"/>
              </a:ext>
            </a:extLst>
          </p:cNvPr>
          <p:cNvSpPr/>
          <p:nvPr/>
        </p:nvSpPr>
        <p:spPr>
          <a:xfrm>
            <a:off x="2244085" y="15027"/>
            <a:ext cx="16043915" cy="1185087"/>
          </a:xfrm>
          <a:prstGeom prst="rect">
            <a:avLst/>
          </a:prstGeom>
          <a:solidFill>
            <a:srgbClr val="F2DCD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B81C8F9-E31B-45AC-A6E5-42F0141C2CC9}"/>
              </a:ext>
            </a:extLst>
          </p:cNvPr>
          <p:cNvSpPr txBox="1"/>
          <p:nvPr/>
        </p:nvSpPr>
        <p:spPr>
          <a:xfrm>
            <a:off x="4759419" y="2921262"/>
            <a:ext cx="10831682" cy="2862322"/>
          </a:xfrm>
          <a:prstGeom prst="rect">
            <a:avLst/>
          </a:prstGeom>
          <a:noFill/>
        </p:spPr>
        <p:txBody>
          <a:bodyPr wrap="square">
            <a:spAutoFit/>
          </a:bodyPr>
          <a:lstStyle/>
          <a:p>
            <a:pPr algn="ctr">
              <a:lnSpc>
                <a:spcPct val="150000"/>
              </a:lnSpc>
              <a:buClr>
                <a:srgbClr val="000000"/>
              </a:buClr>
              <a:buFont typeface="Arial"/>
              <a:buNone/>
            </a:pPr>
            <a:r>
              <a:rPr lang="vi-VN" sz="6000" b="1" kern="0" dirty="0">
                <a:solidFill>
                  <a:srgbClr val="FF0000"/>
                </a:solidFill>
                <a:latin typeface="+mj-lt"/>
                <a:cs typeface="Arial"/>
                <a:sym typeface="Fredoka One"/>
              </a:rPr>
              <a:t>BÀI 53 </a:t>
            </a:r>
          </a:p>
          <a:p>
            <a:pPr algn="ctr">
              <a:lnSpc>
                <a:spcPct val="150000"/>
              </a:lnSpc>
              <a:buClr>
                <a:srgbClr val="000000"/>
              </a:buClr>
              <a:buFont typeface="Arial"/>
              <a:buNone/>
            </a:pPr>
            <a:r>
              <a:rPr lang="vi-VN" sz="6000" b="1" kern="0" dirty="0">
                <a:solidFill>
                  <a:srgbClr val="FF0000"/>
                </a:solidFill>
                <a:latin typeface="+mj-lt"/>
                <a:cs typeface="Arial"/>
                <a:sym typeface="Fredoka One"/>
              </a:rPr>
              <a:t>LUYỆN TẬP </a:t>
            </a:r>
            <a:r>
              <a:rPr lang="vi-VN" sz="6000" b="1" kern="0" dirty="0" smtClean="0">
                <a:solidFill>
                  <a:srgbClr val="FF0000"/>
                </a:solidFill>
                <a:latin typeface="+mj-lt"/>
                <a:cs typeface="Arial"/>
                <a:sym typeface="Fredoka One"/>
              </a:rPr>
              <a:t>CHUNG</a:t>
            </a:r>
            <a:r>
              <a:rPr lang="en-US" sz="6000" b="1" kern="0" dirty="0" smtClean="0">
                <a:solidFill>
                  <a:srgbClr val="FF0000"/>
                </a:solidFill>
                <a:latin typeface="+mj-lt"/>
                <a:cs typeface="Arial"/>
                <a:sym typeface="Fredoka One"/>
              </a:rPr>
              <a:t> (</a:t>
            </a:r>
            <a:r>
              <a:rPr lang="en-US" sz="6000" b="1" kern="0" dirty="0" err="1" smtClean="0">
                <a:solidFill>
                  <a:srgbClr val="FF0000"/>
                </a:solidFill>
                <a:latin typeface="+mj-lt"/>
                <a:cs typeface="Arial"/>
                <a:sym typeface="Fredoka One"/>
              </a:rPr>
              <a:t>tiết</a:t>
            </a:r>
            <a:r>
              <a:rPr lang="en-US" sz="6000" b="1" kern="0" dirty="0" smtClean="0">
                <a:solidFill>
                  <a:srgbClr val="FF0000"/>
                </a:solidFill>
                <a:latin typeface="+mj-lt"/>
                <a:cs typeface="Arial"/>
                <a:sym typeface="Fredoka One"/>
              </a:rPr>
              <a:t> 2)</a:t>
            </a:r>
            <a:r>
              <a:rPr lang="vi-VN" sz="6000" b="1" kern="0" dirty="0" smtClean="0">
                <a:solidFill>
                  <a:srgbClr val="FF0000"/>
                </a:solidFill>
                <a:latin typeface="+mj-lt"/>
                <a:cs typeface="Arial"/>
                <a:sym typeface="Fredoka One"/>
              </a:rPr>
              <a:t> </a:t>
            </a:r>
            <a:endParaRPr lang="en-US" sz="6000" kern="0" dirty="0">
              <a:solidFill>
                <a:srgbClr val="FF0000"/>
              </a:solidFill>
              <a:latin typeface="+mj-lt"/>
              <a:cs typeface="Arial"/>
              <a:sym typeface="Arial"/>
            </a:endParaRPr>
          </a:p>
        </p:txBody>
      </p:sp>
      <p:pic>
        <p:nvPicPr>
          <p:cNvPr id="16" name="Picture 7">
            <a:extLst>
              <a:ext uri="{FF2B5EF4-FFF2-40B4-BE49-F238E27FC236}">
                <a16:creationId xmlns:a16="http://schemas.microsoft.com/office/drawing/2014/main" id="{07C4F249-1D64-4395-9F31-4450F6A66FCC}"/>
              </a:ext>
            </a:extLst>
          </p:cNvPr>
          <p:cNvPicPr>
            <a:picLocks noChangeAspect="1"/>
          </p:cNvPicPr>
          <p:nvPr/>
        </p:nvPicPr>
        <p:blipFill>
          <a:blip r:embed="rId10"/>
          <a:srcRect/>
          <a:stretch>
            <a:fillRect/>
          </a:stretch>
        </p:blipFill>
        <p:spPr>
          <a:xfrm>
            <a:off x="10987182" y="6939300"/>
            <a:ext cx="6930585" cy="3217084"/>
          </a:xfrm>
          <a:prstGeom prst="rect">
            <a:avLst/>
          </a:prstGeom>
        </p:spPr>
      </p:pic>
    </p:spTree>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grpSp>
        <p:nvGrpSpPr>
          <p:cNvPr id="600" name="Google Shape;600;p38"/>
          <p:cNvGrpSpPr/>
          <p:nvPr/>
        </p:nvGrpSpPr>
        <p:grpSpPr>
          <a:xfrm>
            <a:off x="15992137" y="563650"/>
            <a:ext cx="1989054" cy="4311444"/>
            <a:chOff x="7996068" y="281825"/>
            <a:chExt cx="994527" cy="2155722"/>
          </a:xfrm>
        </p:grpSpPr>
        <p:sp>
          <p:nvSpPr>
            <p:cNvPr id="601" name="Google Shape;601;p38"/>
            <p:cNvSpPr/>
            <p:nvPr/>
          </p:nvSpPr>
          <p:spPr>
            <a:xfrm>
              <a:off x="8426140" y="281825"/>
              <a:ext cx="564455" cy="2155722"/>
            </a:xfrm>
            <a:custGeom>
              <a:avLst/>
              <a:gdLst/>
              <a:ahLst/>
              <a:cxnLst/>
              <a:rect l="l" t="t" r="r" b="b"/>
              <a:pathLst>
                <a:path w="6662" h="25443" extrusionOk="0">
                  <a:moveTo>
                    <a:pt x="1" y="1"/>
                  </a:moveTo>
                  <a:lnTo>
                    <a:pt x="4366" y="4366"/>
                  </a:lnTo>
                  <a:lnTo>
                    <a:pt x="70" y="8662"/>
                  </a:lnTo>
                  <a:lnTo>
                    <a:pt x="4317" y="12915"/>
                  </a:lnTo>
                  <a:lnTo>
                    <a:pt x="150" y="17082"/>
                  </a:lnTo>
                  <a:lnTo>
                    <a:pt x="4317" y="21244"/>
                  </a:lnTo>
                  <a:lnTo>
                    <a:pt x="118" y="25443"/>
                  </a:lnTo>
                  <a:lnTo>
                    <a:pt x="2414" y="25443"/>
                  </a:lnTo>
                  <a:lnTo>
                    <a:pt x="6614" y="21244"/>
                  </a:lnTo>
                  <a:lnTo>
                    <a:pt x="2446" y="17082"/>
                  </a:lnTo>
                  <a:lnTo>
                    <a:pt x="6614" y="12915"/>
                  </a:lnTo>
                  <a:lnTo>
                    <a:pt x="2361" y="8662"/>
                  </a:lnTo>
                  <a:lnTo>
                    <a:pt x="6662" y="4366"/>
                  </a:lnTo>
                  <a:lnTo>
                    <a:pt x="2296" y="1"/>
                  </a:lnTo>
                  <a:close/>
                </a:path>
              </a:pathLst>
            </a:custGeom>
            <a:solidFill>
              <a:srgbClr val="00E200"/>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02" name="Google Shape;602;p38"/>
            <p:cNvSpPr/>
            <p:nvPr/>
          </p:nvSpPr>
          <p:spPr>
            <a:xfrm>
              <a:off x="7996068" y="281825"/>
              <a:ext cx="564539" cy="2155722"/>
            </a:xfrm>
            <a:custGeom>
              <a:avLst/>
              <a:gdLst/>
              <a:ahLst/>
              <a:cxnLst/>
              <a:rect l="l" t="t" r="r" b="b"/>
              <a:pathLst>
                <a:path w="6663" h="25443" extrusionOk="0">
                  <a:moveTo>
                    <a:pt x="0" y="1"/>
                  </a:moveTo>
                  <a:lnTo>
                    <a:pt x="4367" y="4366"/>
                  </a:lnTo>
                  <a:lnTo>
                    <a:pt x="65" y="8662"/>
                  </a:lnTo>
                  <a:lnTo>
                    <a:pt x="4318" y="12915"/>
                  </a:lnTo>
                  <a:lnTo>
                    <a:pt x="151" y="17082"/>
                  </a:lnTo>
                  <a:lnTo>
                    <a:pt x="4318" y="21244"/>
                  </a:lnTo>
                  <a:lnTo>
                    <a:pt x="119" y="25443"/>
                  </a:lnTo>
                  <a:lnTo>
                    <a:pt x="2414" y="25443"/>
                  </a:lnTo>
                  <a:lnTo>
                    <a:pt x="6613" y="21244"/>
                  </a:lnTo>
                  <a:lnTo>
                    <a:pt x="2447" y="17082"/>
                  </a:lnTo>
                  <a:lnTo>
                    <a:pt x="6613" y="12915"/>
                  </a:lnTo>
                  <a:lnTo>
                    <a:pt x="2360" y="8662"/>
                  </a:lnTo>
                  <a:lnTo>
                    <a:pt x="6663" y="4366"/>
                  </a:lnTo>
                  <a:lnTo>
                    <a:pt x="2296" y="1"/>
                  </a:lnTo>
                  <a:close/>
                </a:path>
              </a:pathLst>
            </a:custGeom>
            <a:solidFill>
              <a:srgbClr val="99CCFF"/>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603" name="Google Shape;603;p38"/>
          <p:cNvGrpSpPr/>
          <p:nvPr/>
        </p:nvGrpSpPr>
        <p:grpSpPr>
          <a:xfrm>
            <a:off x="434327" y="5051174"/>
            <a:ext cx="1989054" cy="4311444"/>
            <a:chOff x="217163" y="2525587"/>
            <a:chExt cx="994527" cy="2155722"/>
          </a:xfrm>
        </p:grpSpPr>
        <p:sp>
          <p:nvSpPr>
            <p:cNvPr id="604" name="Google Shape;604;p38"/>
            <p:cNvSpPr/>
            <p:nvPr/>
          </p:nvSpPr>
          <p:spPr>
            <a:xfrm flipH="1">
              <a:off x="217163" y="2525587"/>
              <a:ext cx="564455" cy="2155722"/>
            </a:xfrm>
            <a:custGeom>
              <a:avLst/>
              <a:gdLst/>
              <a:ahLst/>
              <a:cxnLst/>
              <a:rect l="l" t="t" r="r" b="b"/>
              <a:pathLst>
                <a:path w="6662" h="25443" extrusionOk="0">
                  <a:moveTo>
                    <a:pt x="1" y="1"/>
                  </a:moveTo>
                  <a:lnTo>
                    <a:pt x="4366" y="4366"/>
                  </a:lnTo>
                  <a:lnTo>
                    <a:pt x="70" y="8662"/>
                  </a:lnTo>
                  <a:lnTo>
                    <a:pt x="4317" y="12915"/>
                  </a:lnTo>
                  <a:lnTo>
                    <a:pt x="150" y="17082"/>
                  </a:lnTo>
                  <a:lnTo>
                    <a:pt x="4317" y="21244"/>
                  </a:lnTo>
                  <a:lnTo>
                    <a:pt x="118" y="25443"/>
                  </a:lnTo>
                  <a:lnTo>
                    <a:pt x="2414" y="25443"/>
                  </a:lnTo>
                  <a:lnTo>
                    <a:pt x="6614" y="21244"/>
                  </a:lnTo>
                  <a:lnTo>
                    <a:pt x="2446" y="17082"/>
                  </a:lnTo>
                  <a:lnTo>
                    <a:pt x="6614" y="12915"/>
                  </a:lnTo>
                  <a:lnTo>
                    <a:pt x="2361" y="8662"/>
                  </a:lnTo>
                  <a:lnTo>
                    <a:pt x="6662" y="4366"/>
                  </a:lnTo>
                  <a:lnTo>
                    <a:pt x="2296" y="1"/>
                  </a:lnTo>
                  <a:close/>
                </a:path>
              </a:pathLst>
            </a:custGeom>
            <a:solidFill>
              <a:srgbClr val="99CCFF"/>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05" name="Google Shape;605;p38"/>
            <p:cNvSpPr/>
            <p:nvPr/>
          </p:nvSpPr>
          <p:spPr>
            <a:xfrm flipH="1">
              <a:off x="647150" y="2525587"/>
              <a:ext cx="564539" cy="2155722"/>
            </a:xfrm>
            <a:custGeom>
              <a:avLst/>
              <a:gdLst/>
              <a:ahLst/>
              <a:cxnLst/>
              <a:rect l="l" t="t" r="r" b="b"/>
              <a:pathLst>
                <a:path w="6663" h="25443" extrusionOk="0">
                  <a:moveTo>
                    <a:pt x="0" y="1"/>
                  </a:moveTo>
                  <a:lnTo>
                    <a:pt x="4367" y="4366"/>
                  </a:lnTo>
                  <a:lnTo>
                    <a:pt x="65" y="8662"/>
                  </a:lnTo>
                  <a:lnTo>
                    <a:pt x="4318" y="12915"/>
                  </a:lnTo>
                  <a:lnTo>
                    <a:pt x="151" y="17082"/>
                  </a:lnTo>
                  <a:lnTo>
                    <a:pt x="4318" y="21244"/>
                  </a:lnTo>
                  <a:lnTo>
                    <a:pt x="119" y="25443"/>
                  </a:lnTo>
                  <a:lnTo>
                    <a:pt x="2414" y="25443"/>
                  </a:lnTo>
                  <a:lnTo>
                    <a:pt x="6613" y="21244"/>
                  </a:lnTo>
                  <a:lnTo>
                    <a:pt x="2447" y="17082"/>
                  </a:lnTo>
                  <a:lnTo>
                    <a:pt x="6613" y="12915"/>
                  </a:lnTo>
                  <a:lnTo>
                    <a:pt x="2360" y="8662"/>
                  </a:lnTo>
                  <a:lnTo>
                    <a:pt x="6663" y="4366"/>
                  </a:lnTo>
                  <a:lnTo>
                    <a:pt x="2296" y="1"/>
                  </a:lnTo>
                  <a:close/>
                </a:path>
              </a:pathLst>
            </a:custGeom>
            <a:solidFill>
              <a:srgbClr val="00E200"/>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606" name="Google Shape;606;p38"/>
          <p:cNvGrpSpPr/>
          <p:nvPr/>
        </p:nvGrpSpPr>
        <p:grpSpPr>
          <a:xfrm>
            <a:off x="16694107" y="7236318"/>
            <a:ext cx="1299478" cy="1954104"/>
            <a:chOff x="8347053" y="3618159"/>
            <a:chExt cx="649739" cy="977052"/>
          </a:xfrm>
        </p:grpSpPr>
        <p:sp>
          <p:nvSpPr>
            <p:cNvPr id="607" name="Google Shape;607;p38"/>
            <p:cNvSpPr/>
            <p:nvPr/>
          </p:nvSpPr>
          <p:spPr>
            <a:xfrm rot="4856925">
              <a:off x="8218132" y="3850007"/>
              <a:ext cx="907581" cy="513355"/>
            </a:xfrm>
            <a:custGeom>
              <a:avLst/>
              <a:gdLst/>
              <a:ahLst/>
              <a:cxnLst/>
              <a:rect l="l" t="t" r="r" b="b"/>
              <a:pathLst>
                <a:path w="18288" h="10345" extrusionOk="0">
                  <a:moveTo>
                    <a:pt x="8723" y="1"/>
                  </a:moveTo>
                  <a:cubicBezTo>
                    <a:pt x="4484" y="1"/>
                    <a:pt x="737" y="3052"/>
                    <a:pt x="1" y="7372"/>
                  </a:cubicBezTo>
                  <a:lnTo>
                    <a:pt x="17464" y="10345"/>
                  </a:lnTo>
                  <a:cubicBezTo>
                    <a:pt x="18288" y="5521"/>
                    <a:pt x="15045" y="947"/>
                    <a:pt x="10222" y="128"/>
                  </a:cubicBezTo>
                  <a:cubicBezTo>
                    <a:pt x="9719" y="43"/>
                    <a:pt x="9217" y="1"/>
                    <a:pt x="8723" y="1"/>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08" name="Google Shape;608;p38"/>
            <p:cNvSpPr/>
            <p:nvPr/>
          </p:nvSpPr>
          <p:spPr>
            <a:xfrm rot="4856925">
              <a:off x="8357725" y="3994278"/>
              <a:ext cx="254339" cy="235811"/>
            </a:xfrm>
            <a:custGeom>
              <a:avLst/>
              <a:gdLst/>
              <a:ahLst/>
              <a:cxnLst/>
              <a:rect l="l" t="t" r="r" b="b"/>
              <a:pathLst>
                <a:path w="5125" h="4752" extrusionOk="0">
                  <a:moveTo>
                    <a:pt x="2561" y="0"/>
                  </a:moveTo>
                  <a:cubicBezTo>
                    <a:pt x="1422" y="0"/>
                    <a:pt x="419" y="819"/>
                    <a:pt x="221" y="1975"/>
                  </a:cubicBezTo>
                  <a:cubicBezTo>
                    <a:pt x="0" y="3271"/>
                    <a:pt x="871" y="4497"/>
                    <a:pt x="2167" y="4717"/>
                  </a:cubicBezTo>
                  <a:cubicBezTo>
                    <a:pt x="2302" y="4740"/>
                    <a:pt x="2436" y="4751"/>
                    <a:pt x="2568" y="4751"/>
                  </a:cubicBezTo>
                  <a:cubicBezTo>
                    <a:pt x="3702" y="4751"/>
                    <a:pt x="4706" y="3932"/>
                    <a:pt x="4904" y="2776"/>
                  </a:cubicBezTo>
                  <a:cubicBezTo>
                    <a:pt x="5125" y="1481"/>
                    <a:pt x="4254" y="255"/>
                    <a:pt x="2963" y="34"/>
                  </a:cubicBezTo>
                  <a:cubicBezTo>
                    <a:pt x="2828" y="11"/>
                    <a:pt x="2693" y="0"/>
                    <a:pt x="2561"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grpSp>
        <p:nvGrpSpPr>
          <p:cNvPr id="609" name="Google Shape;609;p38"/>
          <p:cNvGrpSpPr/>
          <p:nvPr/>
        </p:nvGrpSpPr>
        <p:grpSpPr>
          <a:xfrm>
            <a:off x="421933" y="1095468"/>
            <a:ext cx="1299478" cy="1954104"/>
            <a:chOff x="210966" y="547734"/>
            <a:chExt cx="649739" cy="977052"/>
          </a:xfrm>
        </p:grpSpPr>
        <p:sp>
          <p:nvSpPr>
            <p:cNvPr id="610" name="Google Shape;610;p38"/>
            <p:cNvSpPr/>
            <p:nvPr/>
          </p:nvSpPr>
          <p:spPr>
            <a:xfrm rot="-4856925" flipH="1">
              <a:off x="82046" y="779582"/>
              <a:ext cx="907581" cy="513355"/>
            </a:xfrm>
            <a:custGeom>
              <a:avLst/>
              <a:gdLst/>
              <a:ahLst/>
              <a:cxnLst/>
              <a:rect l="l" t="t" r="r" b="b"/>
              <a:pathLst>
                <a:path w="18288" h="10345" extrusionOk="0">
                  <a:moveTo>
                    <a:pt x="8723" y="1"/>
                  </a:moveTo>
                  <a:cubicBezTo>
                    <a:pt x="4484" y="1"/>
                    <a:pt x="737" y="3052"/>
                    <a:pt x="1" y="7372"/>
                  </a:cubicBezTo>
                  <a:lnTo>
                    <a:pt x="17464" y="10345"/>
                  </a:lnTo>
                  <a:cubicBezTo>
                    <a:pt x="18288" y="5521"/>
                    <a:pt x="15045" y="947"/>
                    <a:pt x="10222" y="128"/>
                  </a:cubicBezTo>
                  <a:cubicBezTo>
                    <a:pt x="9719" y="43"/>
                    <a:pt x="9217" y="1"/>
                    <a:pt x="872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611" name="Google Shape;611;p38"/>
            <p:cNvSpPr/>
            <p:nvPr/>
          </p:nvSpPr>
          <p:spPr>
            <a:xfrm rot="-4856925" flipH="1">
              <a:off x="595694" y="923853"/>
              <a:ext cx="254339" cy="235811"/>
            </a:xfrm>
            <a:custGeom>
              <a:avLst/>
              <a:gdLst/>
              <a:ahLst/>
              <a:cxnLst/>
              <a:rect l="l" t="t" r="r" b="b"/>
              <a:pathLst>
                <a:path w="5125" h="4752" extrusionOk="0">
                  <a:moveTo>
                    <a:pt x="2561" y="0"/>
                  </a:moveTo>
                  <a:cubicBezTo>
                    <a:pt x="1422" y="0"/>
                    <a:pt x="419" y="819"/>
                    <a:pt x="221" y="1975"/>
                  </a:cubicBezTo>
                  <a:cubicBezTo>
                    <a:pt x="0" y="3271"/>
                    <a:pt x="871" y="4497"/>
                    <a:pt x="2167" y="4717"/>
                  </a:cubicBezTo>
                  <a:cubicBezTo>
                    <a:pt x="2302" y="4740"/>
                    <a:pt x="2436" y="4751"/>
                    <a:pt x="2568" y="4751"/>
                  </a:cubicBezTo>
                  <a:cubicBezTo>
                    <a:pt x="3702" y="4751"/>
                    <a:pt x="4706" y="3932"/>
                    <a:pt x="4904" y="2776"/>
                  </a:cubicBezTo>
                  <a:cubicBezTo>
                    <a:pt x="5125" y="1481"/>
                    <a:pt x="4254" y="255"/>
                    <a:pt x="2963" y="34"/>
                  </a:cubicBezTo>
                  <a:cubicBezTo>
                    <a:pt x="2828" y="11"/>
                    <a:pt x="2693" y="0"/>
                    <a:pt x="2561"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sp>
        <p:nvSpPr>
          <p:cNvPr id="6" name="TextBox 5">
            <a:extLst>
              <a:ext uri="{FF2B5EF4-FFF2-40B4-BE49-F238E27FC236}">
                <a16:creationId xmlns:a16="http://schemas.microsoft.com/office/drawing/2014/main" id="{6191ADF5-8CBA-4996-BD37-AA531CE430F0}"/>
              </a:ext>
            </a:extLst>
          </p:cNvPr>
          <p:cNvSpPr txBox="1"/>
          <p:nvPr/>
        </p:nvSpPr>
        <p:spPr>
          <a:xfrm>
            <a:off x="2578758" y="1549561"/>
            <a:ext cx="5649952" cy="707886"/>
          </a:xfrm>
          <a:prstGeom prst="rect">
            <a:avLst/>
          </a:prstGeom>
          <a:noFill/>
        </p:spPr>
        <p:txBody>
          <a:bodyPr wrap="square" rtlCol="0">
            <a:spAutoFit/>
          </a:bodyPr>
          <a:lstStyle/>
          <a:p>
            <a:pPr defTabSz="1828800">
              <a:buClr>
                <a:srgbClr val="000000"/>
              </a:buClr>
            </a:pPr>
            <a:r>
              <a:rPr lang="vi-VN" sz="4000" b="1" kern="0" dirty="0">
                <a:solidFill>
                  <a:srgbClr val="000000"/>
                </a:solidFill>
                <a:latin typeface="Arial"/>
                <a:cs typeface="Arial"/>
                <a:sym typeface="Arial"/>
              </a:rPr>
              <a:t>Bài 3 (SGK – tr36)</a:t>
            </a:r>
            <a:endParaRPr lang="en-US" sz="4000" kern="0" dirty="0">
              <a:solidFill>
                <a:srgbClr val="000000"/>
              </a:solidFill>
              <a:latin typeface="Arial"/>
              <a:cs typeface="Arial"/>
              <a:sym typeface="Arial"/>
            </a:endParaRPr>
          </a:p>
        </p:txBody>
      </p:sp>
      <p:sp>
        <p:nvSpPr>
          <p:cNvPr id="17" name="TextBox 16">
            <a:extLst>
              <a:ext uri="{FF2B5EF4-FFF2-40B4-BE49-F238E27FC236}">
                <a16:creationId xmlns:a16="http://schemas.microsoft.com/office/drawing/2014/main" id="{B8BE8C19-8688-4554-B7CC-59190D3AD6F1}"/>
              </a:ext>
            </a:extLst>
          </p:cNvPr>
          <p:cNvSpPr txBox="1"/>
          <p:nvPr/>
        </p:nvSpPr>
        <p:spPr>
          <a:xfrm>
            <a:off x="3124200" y="2476500"/>
            <a:ext cx="11658600" cy="1824923"/>
          </a:xfrm>
          <a:prstGeom prst="rect">
            <a:avLst/>
          </a:prstGeom>
          <a:noFill/>
        </p:spPr>
        <p:txBody>
          <a:bodyPr wrap="square">
            <a:spAutoFit/>
          </a:bodyPr>
          <a:lstStyle/>
          <a:p>
            <a:pPr algn="just">
              <a:lnSpc>
                <a:spcPct val="150000"/>
              </a:lnSpc>
              <a:spcBef>
                <a:spcPts val="300"/>
              </a:spcBef>
              <a:spcAft>
                <a:spcPts val="300"/>
              </a:spcAft>
            </a:pPr>
            <a:r>
              <a:rPr lang="nl-NL" sz="4000" dirty="0">
                <a:solidFill>
                  <a:srgbClr val="000000"/>
                </a:solidFill>
                <a:effectLst/>
                <a:latin typeface="+mj-lt"/>
                <a:ea typeface="Arial" panose="020B0604020202020204" pitchFamily="34" charset="0"/>
              </a:rPr>
              <a:t>Việt cắt được các miếng bìa như hình dưới đây. Hai miếng bìa nào có diện tích bằng nhau?</a:t>
            </a:r>
            <a:endParaRPr lang="en-US" sz="4000" dirty="0">
              <a:effectLst/>
              <a:latin typeface="+mj-lt"/>
              <a:ea typeface="Calibri" panose="020F0502020204030204" pitchFamily="34" charset="0"/>
            </a:endParaRPr>
          </a:p>
        </p:txBody>
      </p:sp>
      <p:pic>
        <p:nvPicPr>
          <p:cNvPr id="4" name="Picture 3" descr="A picture containing text, shoji, building&#10;&#10;Description automatically generated">
            <a:extLst>
              <a:ext uri="{FF2B5EF4-FFF2-40B4-BE49-F238E27FC236}">
                <a16:creationId xmlns:a16="http://schemas.microsoft.com/office/drawing/2014/main" id="{D7F1E16E-F915-4B5B-B58E-2E43C2D13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219" y="4875094"/>
            <a:ext cx="12650889" cy="4216963"/>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heel(4)">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FE4641C-EDF4-4143-96A1-D0D987D6C836}"/>
              </a:ext>
            </a:extLst>
          </p:cNvPr>
          <p:cNvSpPr/>
          <p:nvPr/>
        </p:nvSpPr>
        <p:spPr>
          <a:xfrm>
            <a:off x="11387269" y="5118270"/>
            <a:ext cx="4633710" cy="2286001"/>
          </a:xfrm>
          <a:prstGeom prst="rect">
            <a:avLst/>
          </a:prstGeom>
          <a:solidFill>
            <a:srgbClr val="E2B0A1">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D4BEC981-2084-4369-91D6-B19232A72020}"/>
              </a:ext>
            </a:extLst>
          </p:cNvPr>
          <p:cNvSpPr/>
          <p:nvPr/>
        </p:nvSpPr>
        <p:spPr>
          <a:xfrm>
            <a:off x="11417633" y="2808572"/>
            <a:ext cx="4572983" cy="2309698"/>
          </a:xfrm>
          <a:prstGeom prst="triangle">
            <a:avLst/>
          </a:prstGeom>
          <a:solidFill>
            <a:srgbClr val="E2B0A1">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467D21C-B5F0-45F9-B761-49086BD53455}"/>
              </a:ext>
            </a:extLst>
          </p:cNvPr>
          <p:cNvSpPr txBox="1"/>
          <p:nvPr/>
        </p:nvSpPr>
        <p:spPr>
          <a:xfrm>
            <a:off x="1219200" y="4000500"/>
            <a:ext cx="7924800" cy="2019064"/>
          </a:xfrm>
          <a:prstGeom prst="roundRect">
            <a:avLst/>
          </a:prstGeom>
          <a:solidFill>
            <a:schemeClr val="accent1">
              <a:lumMod val="20000"/>
              <a:lumOff val="80000"/>
            </a:schemeClr>
          </a:solidFill>
          <a:ln w="38100">
            <a:solidFill>
              <a:schemeClr val="accent1">
                <a:lumMod val="50000"/>
              </a:schemeClr>
            </a:solidFill>
          </a:ln>
        </p:spPr>
        <p:txBody>
          <a:bodyPr wrap="square">
            <a:spAutoFit/>
          </a:bodyPr>
          <a:lstStyle/>
          <a:p>
            <a:pPr algn="just">
              <a:lnSpc>
                <a:spcPct val="150000"/>
              </a:lnSpc>
              <a:spcAft>
                <a:spcPts val="1000"/>
              </a:spcAft>
            </a:pPr>
            <a:r>
              <a:rPr lang="nl-NL" sz="4000" dirty="0">
                <a:solidFill>
                  <a:srgbClr val="000000"/>
                </a:solidFill>
                <a:effectLst/>
                <a:latin typeface="+mj-lt"/>
                <a:ea typeface="Arial" panose="020B0604020202020204" pitchFamily="34" charset="0"/>
              </a:rPr>
              <a:t>Từ miếng bìa trên làm thế nào để thu được miếng bìa A, B và C?</a:t>
            </a:r>
            <a:endParaRPr lang="en-US" sz="4000" dirty="0">
              <a:effectLst/>
              <a:latin typeface="+mj-lt"/>
              <a:ea typeface="Calibri" panose="020F0502020204030204" pitchFamily="34" charset="0"/>
            </a:endParaRPr>
          </a:p>
        </p:txBody>
      </p:sp>
      <p:pic>
        <p:nvPicPr>
          <p:cNvPr id="11" name="Picture 3">
            <a:extLst>
              <a:ext uri="{FF2B5EF4-FFF2-40B4-BE49-F238E27FC236}">
                <a16:creationId xmlns:a16="http://schemas.microsoft.com/office/drawing/2014/main" id="{7787E73F-8B8F-4B9A-9153-398155EA5C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5800" y="876300"/>
            <a:ext cx="3992588" cy="3124200"/>
          </a:xfrm>
          <a:prstGeom prst="rect">
            <a:avLst/>
          </a:prstGeom>
        </p:spPr>
      </p:pic>
      <p:pic>
        <p:nvPicPr>
          <p:cNvPr id="12" name="Picture 18">
            <a:extLst>
              <a:ext uri="{FF2B5EF4-FFF2-40B4-BE49-F238E27FC236}">
                <a16:creationId xmlns:a16="http://schemas.microsoft.com/office/drawing/2014/main" id="{4D5D7414-9D67-464A-BA84-62FDC9BBB0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0" y="6702659"/>
            <a:ext cx="3673132" cy="3546241"/>
          </a:xfrm>
          <a:prstGeom prst="rect">
            <a:avLst/>
          </a:prstGeom>
        </p:spPr>
      </p:pic>
      <p:grpSp>
        <p:nvGrpSpPr>
          <p:cNvPr id="13" name="Google Shape;609;p38">
            <a:extLst>
              <a:ext uri="{FF2B5EF4-FFF2-40B4-BE49-F238E27FC236}">
                <a16:creationId xmlns:a16="http://schemas.microsoft.com/office/drawing/2014/main" id="{EBFCA9F1-B6DA-4A3A-9BBD-DD7C7FA9094C}"/>
              </a:ext>
            </a:extLst>
          </p:cNvPr>
          <p:cNvGrpSpPr/>
          <p:nvPr/>
        </p:nvGrpSpPr>
        <p:grpSpPr>
          <a:xfrm>
            <a:off x="5863323" y="7048500"/>
            <a:ext cx="1299478" cy="1954104"/>
            <a:chOff x="210966" y="547734"/>
            <a:chExt cx="649739" cy="977052"/>
          </a:xfrm>
        </p:grpSpPr>
        <p:sp>
          <p:nvSpPr>
            <p:cNvPr id="14" name="Google Shape;610;p38">
              <a:extLst>
                <a:ext uri="{FF2B5EF4-FFF2-40B4-BE49-F238E27FC236}">
                  <a16:creationId xmlns:a16="http://schemas.microsoft.com/office/drawing/2014/main" id="{2E77C22F-7051-459D-87AF-A7CEE5708B3C}"/>
                </a:ext>
              </a:extLst>
            </p:cNvPr>
            <p:cNvSpPr/>
            <p:nvPr/>
          </p:nvSpPr>
          <p:spPr>
            <a:xfrm rot="-4856925" flipH="1">
              <a:off x="82046" y="779582"/>
              <a:ext cx="907581" cy="513355"/>
            </a:xfrm>
            <a:custGeom>
              <a:avLst/>
              <a:gdLst/>
              <a:ahLst/>
              <a:cxnLst/>
              <a:rect l="l" t="t" r="r" b="b"/>
              <a:pathLst>
                <a:path w="18288" h="10345" extrusionOk="0">
                  <a:moveTo>
                    <a:pt x="8723" y="1"/>
                  </a:moveTo>
                  <a:cubicBezTo>
                    <a:pt x="4484" y="1"/>
                    <a:pt x="737" y="3052"/>
                    <a:pt x="1" y="7372"/>
                  </a:cubicBezTo>
                  <a:lnTo>
                    <a:pt x="17464" y="10345"/>
                  </a:lnTo>
                  <a:cubicBezTo>
                    <a:pt x="18288" y="5521"/>
                    <a:pt x="15045" y="947"/>
                    <a:pt x="10222" y="128"/>
                  </a:cubicBezTo>
                  <a:cubicBezTo>
                    <a:pt x="9719" y="43"/>
                    <a:pt x="9217" y="1"/>
                    <a:pt x="872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sp>
          <p:nvSpPr>
            <p:cNvPr id="15" name="Google Shape;611;p38">
              <a:extLst>
                <a:ext uri="{FF2B5EF4-FFF2-40B4-BE49-F238E27FC236}">
                  <a16:creationId xmlns:a16="http://schemas.microsoft.com/office/drawing/2014/main" id="{AC059D25-240C-43F1-BC08-0F631426F8E3}"/>
                </a:ext>
              </a:extLst>
            </p:cNvPr>
            <p:cNvSpPr/>
            <p:nvPr/>
          </p:nvSpPr>
          <p:spPr>
            <a:xfrm rot="-4856925" flipH="1">
              <a:off x="595694" y="923853"/>
              <a:ext cx="254339" cy="235811"/>
            </a:xfrm>
            <a:custGeom>
              <a:avLst/>
              <a:gdLst/>
              <a:ahLst/>
              <a:cxnLst/>
              <a:rect l="l" t="t" r="r" b="b"/>
              <a:pathLst>
                <a:path w="5125" h="4752" extrusionOk="0">
                  <a:moveTo>
                    <a:pt x="2561" y="0"/>
                  </a:moveTo>
                  <a:cubicBezTo>
                    <a:pt x="1422" y="0"/>
                    <a:pt x="419" y="819"/>
                    <a:pt x="221" y="1975"/>
                  </a:cubicBezTo>
                  <a:cubicBezTo>
                    <a:pt x="0" y="3271"/>
                    <a:pt x="871" y="4497"/>
                    <a:pt x="2167" y="4717"/>
                  </a:cubicBezTo>
                  <a:cubicBezTo>
                    <a:pt x="2302" y="4740"/>
                    <a:pt x="2436" y="4751"/>
                    <a:pt x="2568" y="4751"/>
                  </a:cubicBezTo>
                  <a:cubicBezTo>
                    <a:pt x="3702" y="4751"/>
                    <a:pt x="4706" y="3932"/>
                    <a:pt x="4904" y="2776"/>
                  </a:cubicBezTo>
                  <a:cubicBezTo>
                    <a:pt x="5125" y="1481"/>
                    <a:pt x="4254" y="255"/>
                    <a:pt x="2963" y="34"/>
                  </a:cubicBezTo>
                  <a:cubicBezTo>
                    <a:pt x="2828" y="11"/>
                    <a:pt x="2693" y="0"/>
                    <a:pt x="2561"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defTabSz="1828800">
                <a:buClr>
                  <a:srgbClr val="000000"/>
                </a:buClr>
              </a:pPr>
              <a:endParaRPr sz="2800" kern="0">
                <a:solidFill>
                  <a:srgbClr val="000000"/>
                </a:solidFill>
                <a:latin typeface="Arial"/>
                <a:cs typeface="Arial"/>
                <a:sym typeface="Arial"/>
              </a:endParaRPr>
            </a:p>
          </p:txBody>
        </p:sp>
      </p:grpSp>
      <p:pic>
        <p:nvPicPr>
          <p:cNvPr id="16" name="Picture 9">
            <a:extLst>
              <a:ext uri="{FF2B5EF4-FFF2-40B4-BE49-F238E27FC236}">
                <a16:creationId xmlns:a16="http://schemas.microsoft.com/office/drawing/2014/main" id="{9F10B556-FE0D-45EC-9F9A-D21FC41F3B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24234">
            <a:off x="14689749" y="29508"/>
            <a:ext cx="4057812" cy="2324020"/>
          </a:xfrm>
          <a:prstGeom prst="rect">
            <a:avLst/>
          </a:prstGeom>
        </p:spPr>
      </p:pic>
      <p:grpSp>
        <p:nvGrpSpPr>
          <p:cNvPr id="31" name="Group 30">
            <a:extLst>
              <a:ext uri="{FF2B5EF4-FFF2-40B4-BE49-F238E27FC236}">
                <a16:creationId xmlns:a16="http://schemas.microsoft.com/office/drawing/2014/main" id="{04253799-7897-4339-A059-388C4FB490E3}"/>
              </a:ext>
            </a:extLst>
          </p:cNvPr>
          <p:cNvGrpSpPr/>
          <p:nvPr/>
        </p:nvGrpSpPr>
        <p:grpSpPr>
          <a:xfrm>
            <a:off x="11417634" y="2857498"/>
            <a:ext cx="4633712" cy="4572001"/>
            <a:chOff x="7360544" y="3002771"/>
            <a:chExt cx="4633712" cy="4572001"/>
          </a:xfrm>
        </p:grpSpPr>
        <p:sp>
          <p:nvSpPr>
            <p:cNvPr id="17" name="Rectangle 16">
              <a:extLst>
                <a:ext uri="{FF2B5EF4-FFF2-40B4-BE49-F238E27FC236}">
                  <a16:creationId xmlns:a16="http://schemas.microsoft.com/office/drawing/2014/main" id="{4D4B4C41-2C23-4B1E-8B58-AFDD79162894}"/>
                </a:ext>
              </a:extLst>
            </p:cNvPr>
            <p:cNvSpPr/>
            <p:nvPr/>
          </p:nvSpPr>
          <p:spPr>
            <a:xfrm>
              <a:off x="7360545" y="3002771"/>
              <a:ext cx="4633710" cy="4572000"/>
            </a:xfrm>
            <a:prstGeom prst="rect">
              <a:avLst/>
            </a:prstGeom>
            <a:noFill/>
            <a:ln w="57150">
              <a:solidFill>
                <a:srgbClr val="A7D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D70D4EF3-6032-4784-820F-FB73DD8706E2}"/>
                </a:ext>
              </a:extLst>
            </p:cNvPr>
            <p:cNvCxnSpPr/>
            <p:nvPr/>
          </p:nvCxnSpPr>
          <p:spPr>
            <a:xfrm>
              <a:off x="8154520" y="3002772"/>
              <a:ext cx="0" cy="457200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FB4C9F-CCF3-452E-A72E-97496354F948}"/>
                </a:ext>
              </a:extLst>
            </p:cNvPr>
            <p:cNvCxnSpPr/>
            <p:nvPr/>
          </p:nvCxnSpPr>
          <p:spPr>
            <a:xfrm>
              <a:off x="8896910" y="3002771"/>
              <a:ext cx="0" cy="457200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DE76B09-1CA8-405E-96F9-A2387697FF46}"/>
                </a:ext>
              </a:extLst>
            </p:cNvPr>
            <p:cNvCxnSpPr/>
            <p:nvPr/>
          </p:nvCxnSpPr>
          <p:spPr>
            <a:xfrm>
              <a:off x="9677400" y="3002771"/>
              <a:ext cx="0" cy="457200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C76838-F74E-4EE9-8CDA-0805DD02609F}"/>
                </a:ext>
              </a:extLst>
            </p:cNvPr>
            <p:cNvCxnSpPr/>
            <p:nvPr/>
          </p:nvCxnSpPr>
          <p:spPr>
            <a:xfrm>
              <a:off x="10497110" y="3002771"/>
              <a:ext cx="0" cy="457200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A50A09E-57B1-4DE8-B8B0-9995290E9CCE}"/>
                </a:ext>
              </a:extLst>
            </p:cNvPr>
            <p:cNvCxnSpPr/>
            <p:nvPr/>
          </p:nvCxnSpPr>
          <p:spPr>
            <a:xfrm>
              <a:off x="11259110" y="3002771"/>
              <a:ext cx="0" cy="457200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37C601C-8615-4F5D-8638-D6816A861947}"/>
                </a:ext>
              </a:extLst>
            </p:cNvPr>
            <p:cNvCxnSpPr>
              <a:cxnSpLocks/>
            </p:cNvCxnSpPr>
            <p:nvPr/>
          </p:nvCxnSpPr>
          <p:spPr>
            <a:xfrm flipH="1">
              <a:off x="7360545" y="3764772"/>
              <a:ext cx="4633711" cy="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F4E333C-8A8B-431C-B07E-B64D5A670D77}"/>
                </a:ext>
              </a:extLst>
            </p:cNvPr>
            <p:cNvCxnSpPr>
              <a:cxnSpLocks/>
            </p:cNvCxnSpPr>
            <p:nvPr/>
          </p:nvCxnSpPr>
          <p:spPr>
            <a:xfrm flipH="1">
              <a:off x="7360544" y="4526772"/>
              <a:ext cx="4633711" cy="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B493F46-1807-4F78-B384-E8346A1BF593}"/>
                </a:ext>
              </a:extLst>
            </p:cNvPr>
            <p:cNvCxnSpPr>
              <a:cxnSpLocks/>
            </p:cNvCxnSpPr>
            <p:nvPr/>
          </p:nvCxnSpPr>
          <p:spPr>
            <a:xfrm flipH="1">
              <a:off x="7360544" y="5296391"/>
              <a:ext cx="4633711" cy="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7790AA-61E0-4D49-9E2C-419152838A4A}"/>
                </a:ext>
              </a:extLst>
            </p:cNvPr>
            <p:cNvCxnSpPr>
              <a:cxnSpLocks/>
            </p:cNvCxnSpPr>
            <p:nvPr/>
          </p:nvCxnSpPr>
          <p:spPr>
            <a:xfrm flipH="1">
              <a:off x="7360544" y="6157216"/>
              <a:ext cx="4633711" cy="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038FB2-592D-4494-ADAC-933276210422}"/>
                </a:ext>
              </a:extLst>
            </p:cNvPr>
            <p:cNvCxnSpPr>
              <a:cxnSpLocks/>
            </p:cNvCxnSpPr>
            <p:nvPr/>
          </p:nvCxnSpPr>
          <p:spPr>
            <a:xfrm flipH="1">
              <a:off x="7360544" y="6794591"/>
              <a:ext cx="4633711" cy="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8697444"/>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FE4641C-EDF4-4143-96A1-D0D987D6C836}"/>
              </a:ext>
            </a:extLst>
          </p:cNvPr>
          <p:cNvSpPr/>
          <p:nvPr/>
        </p:nvSpPr>
        <p:spPr>
          <a:xfrm>
            <a:off x="11387269" y="5118270"/>
            <a:ext cx="4633710" cy="2286001"/>
          </a:xfrm>
          <a:prstGeom prst="rect">
            <a:avLst/>
          </a:prstGeom>
          <a:solidFill>
            <a:srgbClr val="E2B0A1">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Isosceles Triangle 32">
            <a:extLst>
              <a:ext uri="{FF2B5EF4-FFF2-40B4-BE49-F238E27FC236}">
                <a16:creationId xmlns:a16="http://schemas.microsoft.com/office/drawing/2014/main" id="{D4BEC981-2084-4369-91D6-B19232A72020}"/>
              </a:ext>
            </a:extLst>
          </p:cNvPr>
          <p:cNvSpPr/>
          <p:nvPr/>
        </p:nvSpPr>
        <p:spPr>
          <a:xfrm>
            <a:off x="11417633" y="2808572"/>
            <a:ext cx="4572983" cy="2309698"/>
          </a:xfrm>
          <a:prstGeom prst="triangle">
            <a:avLst/>
          </a:prstGeom>
          <a:solidFill>
            <a:srgbClr val="E2B0A1">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B467D21C-B5F0-45F9-B761-49086BD53455}"/>
              </a:ext>
            </a:extLst>
          </p:cNvPr>
          <p:cNvSpPr txBox="1"/>
          <p:nvPr/>
        </p:nvSpPr>
        <p:spPr>
          <a:xfrm>
            <a:off x="968431" y="2293855"/>
            <a:ext cx="7924800" cy="4062176"/>
          </a:xfrm>
          <a:prstGeom prst="roundRect">
            <a:avLst/>
          </a:prstGeom>
          <a:solidFill>
            <a:schemeClr val="accent1">
              <a:lumMod val="20000"/>
              <a:lumOff val="80000"/>
            </a:schemeClr>
          </a:solidFill>
          <a:ln w="38100">
            <a:solidFill>
              <a:schemeClr val="accent1">
                <a:lumMod val="50000"/>
              </a:schemeClr>
            </a:solidFill>
          </a:ln>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Arial"/>
                <a:ea typeface="Arial" panose="020B0604020202020204" pitchFamily="34" charset="0"/>
                <a:cs typeface="+mn-cs"/>
              </a:rPr>
              <a:t>Từ miếng bìa trên cắt đi 6 ô vuông nhỏ sẽ thu được miếng bìa A, cắt đi 4 ô vuông nhỏ sẽ thu được miếng bìa B và C. </a:t>
            </a:r>
            <a:endParaRPr kumimoji="0" lang="en-US" sz="4000" b="0" i="0" u="none" strike="noStrike" kern="1200" cap="none" spc="0" normalizeH="0" baseline="0" noProof="0" dirty="0">
              <a:ln>
                <a:noFill/>
              </a:ln>
              <a:solidFill>
                <a:srgbClr val="272525"/>
              </a:solidFill>
              <a:effectLst/>
              <a:uLnTx/>
              <a:uFillTx/>
              <a:latin typeface="Arial"/>
              <a:ea typeface="Calibri" panose="020F0502020204030204" pitchFamily="34" charset="0"/>
              <a:cs typeface="+mn-cs"/>
            </a:endParaRPr>
          </a:p>
        </p:txBody>
      </p:sp>
      <p:pic>
        <p:nvPicPr>
          <p:cNvPr id="12" name="Picture 18">
            <a:extLst>
              <a:ext uri="{FF2B5EF4-FFF2-40B4-BE49-F238E27FC236}">
                <a16:creationId xmlns:a16="http://schemas.microsoft.com/office/drawing/2014/main" id="{4D5D7414-9D67-464A-BA84-62FDC9BBB0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0" y="6702659"/>
            <a:ext cx="3673132" cy="3546241"/>
          </a:xfrm>
          <a:prstGeom prst="rect">
            <a:avLst/>
          </a:prstGeom>
        </p:spPr>
      </p:pic>
      <p:grpSp>
        <p:nvGrpSpPr>
          <p:cNvPr id="13" name="Google Shape;609;p38">
            <a:extLst>
              <a:ext uri="{FF2B5EF4-FFF2-40B4-BE49-F238E27FC236}">
                <a16:creationId xmlns:a16="http://schemas.microsoft.com/office/drawing/2014/main" id="{EBFCA9F1-B6DA-4A3A-9BBD-DD7C7FA9094C}"/>
              </a:ext>
            </a:extLst>
          </p:cNvPr>
          <p:cNvGrpSpPr/>
          <p:nvPr/>
        </p:nvGrpSpPr>
        <p:grpSpPr>
          <a:xfrm>
            <a:off x="5863323" y="7048500"/>
            <a:ext cx="1299478" cy="1954104"/>
            <a:chOff x="210966" y="547734"/>
            <a:chExt cx="649739" cy="977052"/>
          </a:xfrm>
        </p:grpSpPr>
        <p:sp>
          <p:nvSpPr>
            <p:cNvPr id="14" name="Google Shape;610;p38">
              <a:extLst>
                <a:ext uri="{FF2B5EF4-FFF2-40B4-BE49-F238E27FC236}">
                  <a16:creationId xmlns:a16="http://schemas.microsoft.com/office/drawing/2014/main" id="{2E77C22F-7051-459D-87AF-A7CEE5708B3C}"/>
                </a:ext>
              </a:extLst>
            </p:cNvPr>
            <p:cNvSpPr/>
            <p:nvPr/>
          </p:nvSpPr>
          <p:spPr>
            <a:xfrm rot="-4856925" flipH="1">
              <a:off x="82046" y="779582"/>
              <a:ext cx="907581" cy="513355"/>
            </a:xfrm>
            <a:custGeom>
              <a:avLst/>
              <a:gdLst/>
              <a:ahLst/>
              <a:cxnLst/>
              <a:rect l="l" t="t" r="r" b="b"/>
              <a:pathLst>
                <a:path w="18288" h="10345" extrusionOk="0">
                  <a:moveTo>
                    <a:pt x="8723" y="1"/>
                  </a:moveTo>
                  <a:cubicBezTo>
                    <a:pt x="4484" y="1"/>
                    <a:pt x="737" y="3052"/>
                    <a:pt x="1" y="7372"/>
                  </a:cubicBezTo>
                  <a:lnTo>
                    <a:pt x="17464" y="10345"/>
                  </a:lnTo>
                  <a:cubicBezTo>
                    <a:pt x="18288" y="5521"/>
                    <a:pt x="15045" y="947"/>
                    <a:pt x="10222" y="128"/>
                  </a:cubicBezTo>
                  <a:cubicBezTo>
                    <a:pt x="9719" y="43"/>
                    <a:pt x="9217" y="1"/>
                    <a:pt x="872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11;p38">
              <a:extLst>
                <a:ext uri="{FF2B5EF4-FFF2-40B4-BE49-F238E27FC236}">
                  <a16:creationId xmlns:a16="http://schemas.microsoft.com/office/drawing/2014/main" id="{AC059D25-240C-43F1-BC08-0F631426F8E3}"/>
                </a:ext>
              </a:extLst>
            </p:cNvPr>
            <p:cNvSpPr/>
            <p:nvPr/>
          </p:nvSpPr>
          <p:spPr>
            <a:xfrm rot="-4856925" flipH="1">
              <a:off x="595694" y="923853"/>
              <a:ext cx="254339" cy="235811"/>
            </a:xfrm>
            <a:custGeom>
              <a:avLst/>
              <a:gdLst/>
              <a:ahLst/>
              <a:cxnLst/>
              <a:rect l="l" t="t" r="r" b="b"/>
              <a:pathLst>
                <a:path w="5125" h="4752" extrusionOk="0">
                  <a:moveTo>
                    <a:pt x="2561" y="0"/>
                  </a:moveTo>
                  <a:cubicBezTo>
                    <a:pt x="1422" y="0"/>
                    <a:pt x="419" y="819"/>
                    <a:pt x="221" y="1975"/>
                  </a:cubicBezTo>
                  <a:cubicBezTo>
                    <a:pt x="0" y="3271"/>
                    <a:pt x="871" y="4497"/>
                    <a:pt x="2167" y="4717"/>
                  </a:cubicBezTo>
                  <a:cubicBezTo>
                    <a:pt x="2302" y="4740"/>
                    <a:pt x="2436" y="4751"/>
                    <a:pt x="2568" y="4751"/>
                  </a:cubicBezTo>
                  <a:cubicBezTo>
                    <a:pt x="3702" y="4751"/>
                    <a:pt x="4706" y="3932"/>
                    <a:pt x="4904" y="2776"/>
                  </a:cubicBezTo>
                  <a:cubicBezTo>
                    <a:pt x="5125" y="1481"/>
                    <a:pt x="4254" y="255"/>
                    <a:pt x="2963" y="34"/>
                  </a:cubicBezTo>
                  <a:cubicBezTo>
                    <a:pt x="2828" y="11"/>
                    <a:pt x="2693" y="0"/>
                    <a:pt x="2561"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182850" tIns="182850" rIns="182850" bIns="182850" anchor="ctr" anchorCtr="0">
              <a:noAutofit/>
            </a:bodyPr>
            <a:lstStyle/>
            <a:p>
              <a:pPr marL="0" marR="0" lvl="0" indent="0" algn="l" defTabSz="182880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6" name="Picture 9">
            <a:extLst>
              <a:ext uri="{FF2B5EF4-FFF2-40B4-BE49-F238E27FC236}">
                <a16:creationId xmlns:a16="http://schemas.microsoft.com/office/drawing/2014/main" id="{9F10B556-FE0D-45EC-9F9A-D21FC41F3B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324234">
            <a:off x="14689749" y="29508"/>
            <a:ext cx="4057812" cy="2324020"/>
          </a:xfrm>
          <a:prstGeom prst="rect">
            <a:avLst/>
          </a:prstGeom>
        </p:spPr>
      </p:pic>
      <p:grpSp>
        <p:nvGrpSpPr>
          <p:cNvPr id="31" name="Group 30">
            <a:extLst>
              <a:ext uri="{FF2B5EF4-FFF2-40B4-BE49-F238E27FC236}">
                <a16:creationId xmlns:a16="http://schemas.microsoft.com/office/drawing/2014/main" id="{04253799-7897-4339-A059-388C4FB490E3}"/>
              </a:ext>
            </a:extLst>
          </p:cNvPr>
          <p:cNvGrpSpPr/>
          <p:nvPr/>
        </p:nvGrpSpPr>
        <p:grpSpPr>
          <a:xfrm>
            <a:off x="11417634" y="2857498"/>
            <a:ext cx="4633712" cy="4572001"/>
            <a:chOff x="7360544" y="3002771"/>
            <a:chExt cx="4633712" cy="4572001"/>
          </a:xfrm>
        </p:grpSpPr>
        <p:sp>
          <p:nvSpPr>
            <p:cNvPr id="17" name="Rectangle 16">
              <a:extLst>
                <a:ext uri="{FF2B5EF4-FFF2-40B4-BE49-F238E27FC236}">
                  <a16:creationId xmlns:a16="http://schemas.microsoft.com/office/drawing/2014/main" id="{4D4B4C41-2C23-4B1E-8B58-AFDD79162894}"/>
                </a:ext>
              </a:extLst>
            </p:cNvPr>
            <p:cNvSpPr/>
            <p:nvPr/>
          </p:nvSpPr>
          <p:spPr>
            <a:xfrm>
              <a:off x="7360545" y="3002771"/>
              <a:ext cx="4633710" cy="4572000"/>
            </a:xfrm>
            <a:prstGeom prst="rect">
              <a:avLst/>
            </a:prstGeom>
            <a:noFill/>
            <a:ln w="57150">
              <a:solidFill>
                <a:srgbClr val="A7D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9" name="Straight Connector 18">
              <a:extLst>
                <a:ext uri="{FF2B5EF4-FFF2-40B4-BE49-F238E27FC236}">
                  <a16:creationId xmlns:a16="http://schemas.microsoft.com/office/drawing/2014/main" id="{D70D4EF3-6032-4784-820F-FB73DD8706E2}"/>
                </a:ext>
              </a:extLst>
            </p:cNvPr>
            <p:cNvCxnSpPr/>
            <p:nvPr/>
          </p:nvCxnSpPr>
          <p:spPr>
            <a:xfrm>
              <a:off x="8154520" y="3002772"/>
              <a:ext cx="0" cy="457200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FB4C9F-CCF3-452E-A72E-97496354F948}"/>
                </a:ext>
              </a:extLst>
            </p:cNvPr>
            <p:cNvCxnSpPr/>
            <p:nvPr/>
          </p:nvCxnSpPr>
          <p:spPr>
            <a:xfrm>
              <a:off x="8896910" y="3002771"/>
              <a:ext cx="0" cy="457200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DE76B09-1CA8-405E-96F9-A2387697FF46}"/>
                </a:ext>
              </a:extLst>
            </p:cNvPr>
            <p:cNvCxnSpPr/>
            <p:nvPr/>
          </p:nvCxnSpPr>
          <p:spPr>
            <a:xfrm>
              <a:off x="9677400" y="3002771"/>
              <a:ext cx="0" cy="457200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C76838-F74E-4EE9-8CDA-0805DD02609F}"/>
                </a:ext>
              </a:extLst>
            </p:cNvPr>
            <p:cNvCxnSpPr/>
            <p:nvPr/>
          </p:nvCxnSpPr>
          <p:spPr>
            <a:xfrm>
              <a:off x="10497110" y="3002771"/>
              <a:ext cx="0" cy="457200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A50A09E-57B1-4DE8-B8B0-9995290E9CCE}"/>
                </a:ext>
              </a:extLst>
            </p:cNvPr>
            <p:cNvCxnSpPr/>
            <p:nvPr/>
          </p:nvCxnSpPr>
          <p:spPr>
            <a:xfrm>
              <a:off x="11259110" y="3002771"/>
              <a:ext cx="0" cy="457200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37C601C-8615-4F5D-8638-D6816A861947}"/>
                </a:ext>
              </a:extLst>
            </p:cNvPr>
            <p:cNvCxnSpPr>
              <a:cxnSpLocks/>
            </p:cNvCxnSpPr>
            <p:nvPr/>
          </p:nvCxnSpPr>
          <p:spPr>
            <a:xfrm flipH="1">
              <a:off x="7360545" y="3764772"/>
              <a:ext cx="4633711" cy="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F4E333C-8A8B-431C-B07E-B64D5A670D77}"/>
                </a:ext>
              </a:extLst>
            </p:cNvPr>
            <p:cNvCxnSpPr>
              <a:cxnSpLocks/>
            </p:cNvCxnSpPr>
            <p:nvPr/>
          </p:nvCxnSpPr>
          <p:spPr>
            <a:xfrm flipH="1">
              <a:off x="7360544" y="4526772"/>
              <a:ext cx="4633711" cy="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B493F46-1807-4F78-B384-E8346A1BF593}"/>
                </a:ext>
              </a:extLst>
            </p:cNvPr>
            <p:cNvCxnSpPr>
              <a:cxnSpLocks/>
            </p:cNvCxnSpPr>
            <p:nvPr/>
          </p:nvCxnSpPr>
          <p:spPr>
            <a:xfrm flipH="1">
              <a:off x="7360544" y="5296391"/>
              <a:ext cx="4633711" cy="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7790AA-61E0-4D49-9E2C-419152838A4A}"/>
                </a:ext>
              </a:extLst>
            </p:cNvPr>
            <p:cNvCxnSpPr>
              <a:cxnSpLocks/>
            </p:cNvCxnSpPr>
            <p:nvPr/>
          </p:nvCxnSpPr>
          <p:spPr>
            <a:xfrm flipH="1">
              <a:off x="7360544" y="6157216"/>
              <a:ext cx="4633711" cy="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038FB2-592D-4494-ADAC-933276210422}"/>
                </a:ext>
              </a:extLst>
            </p:cNvPr>
            <p:cNvCxnSpPr>
              <a:cxnSpLocks/>
            </p:cNvCxnSpPr>
            <p:nvPr/>
          </p:nvCxnSpPr>
          <p:spPr>
            <a:xfrm flipH="1">
              <a:off x="7360544" y="6794591"/>
              <a:ext cx="4633711" cy="0"/>
            </a:xfrm>
            <a:prstGeom prst="line">
              <a:avLst/>
            </a:prstGeom>
            <a:ln w="57150">
              <a:solidFill>
                <a:srgbClr val="A7D5E5"/>
              </a:solidFill>
            </a:ln>
          </p:spPr>
          <p:style>
            <a:lnRef idx="1">
              <a:schemeClr val="accent1"/>
            </a:lnRef>
            <a:fillRef idx="0">
              <a:schemeClr val="accent1"/>
            </a:fillRef>
            <a:effectRef idx="0">
              <a:schemeClr val="accent1"/>
            </a:effectRef>
            <a:fontRef idx="minor">
              <a:schemeClr val="tx1"/>
            </a:fontRef>
          </p:style>
        </p:cxnSp>
      </p:grpSp>
      <p:pic>
        <p:nvPicPr>
          <p:cNvPr id="25" name="Picture 6">
            <a:extLst>
              <a:ext uri="{FF2B5EF4-FFF2-40B4-BE49-F238E27FC236}">
                <a16:creationId xmlns:a16="http://schemas.microsoft.com/office/drawing/2014/main" id="{AD88FE6A-76D7-4537-AA52-21567EDD3EA7}"/>
              </a:ext>
            </a:extLst>
          </p:cNvPr>
          <p:cNvPicPr>
            <a:picLocks noChangeAspect="1"/>
          </p:cNvPicPr>
          <p:nvPr/>
        </p:nvPicPr>
        <p:blipFill>
          <a:blip r:embed="rId6" cstate="print"/>
          <a:srcRect/>
          <a:stretch>
            <a:fillRect/>
          </a:stretch>
        </p:blipFill>
        <p:spPr>
          <a:xfrm>
            <a:off x="533400" y="800100"/>
            <a:ext cx="1542577" cy="1892733"/>
          </a:xfrm>
          <a:prstGeom prst="rect">
            <a:avLst/>
          </a:prstGeom>
        </p:spPr>
      </p:pic>
    </p:spTree>
    <p:extLst>
      <p:ext uri="{BB962C8B-B14F-4D97-AF65-F5344CB8AC3E}">
        <p14:creationId xmlns:p14="http://schemas.microsoft.com/office/powerpoint/2010/main" val="377456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221589" y="906421"/>
            <a:ext cx="6858000" cy="527691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65673">
            <a:off x="16034432" y="731732"/>
            <a:ext cx="2236164" cy="2281800"/>
          </a:xfrm>
          <a:prstGeom prst="rect">
            <a:avLst/>
          </a:prstGeom>
        </p:spPr>
      </p:pic>
      <p:sp>
        <p:nvSpPr>
          <p:cNvPr id="10" name="TextBox 9">
            <a:extLst>
              <a:ext uri="{FF2B5EF4-FFF2-40B4-BE49-F238E27FC236}">
                <a16:creationId xmlns:a16="http://schemas.microsoft.com/office/drawing/2014/main" id="{8C6EBC73-A4A8-4B24-9752-B08E5F3CB99C}"/>
              </a:ext>
            </a:extLst>
          </p:cNvPr>
          <p:cNvSpPr txBox="1"/>
          <p:nvPr/>
        </p:nvSpPr>
        <p:spPr>
          <a:xfrm>
            <a:off x="8025930" y="1811270"/>
            <a:ext cx="5120640" cy="2968826"/>
          </a:xfrm>
          <a:prstGeom prst="rect">
            <a:avLst/>
          </a:prstGeom>
          <a:noFill/>
        </p:spPr>
        <p:txBody>
          <a:bodyPr wrap="square">
            <a:spAutoFit/>
          </a:bodyPr>
          <a:lstStyle/>
          <a:p>
            <a:pPr algn="ctr">
              <a:lnSpc>
                <a:spcPct val="150000"/>
              </a:lnSpc>
              <a:spcAft>
                <a:spcPts val="1000"/>
              </a:spcAft>
            </a:pPr>
            <a:r>
              <a:rPr lang="nl-NL" sz="44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Kết </a:t>
            </a:r>
            <a:r>
              <a:rPr lang="vi-VN" sz="44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luận</a:t>
            </a:r>
            <a:r>
              <a:rPr lang="nl-NL" sz="4400" b="1"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US" sz="4000" dirty="0">
                <a:effectLst/>
                <a:latin typeface="Arial" panose="020B0604020202020204" pitchFamily="34" charset="0"/>
                <a:ea typeface="Arial" panose="020B0604020202020204" pitchFamily="34" charset="0"/>
                <a:cs typeface="Arial" panose="020B0604020202020204" pitchFamily="34" charset="0"/>
              </a:rPr>
              <a:t>Miếng bìa B và C có diện tích bằng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21">
            <a:extLst>
              <a:ext uri="{FF2B5EF4-FFF2-40B4-BE49-F238E27FC236}">
                <a16:creationId xmlns:a16="http://schemas.microsoft.com/office/drawing/2014/main" id="{D2FFF84D-8664-422D-A5A1-9805B806221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800700">
            <a:off x="6401792" y="809363"/>
            <a:ext cx="2944252" cy="990340"/>
          </a:xfrm>
          <a:prstGeom prst="rect">
            <a:avLst/>
          </a:prstGeom>
        </p:spPr>
      </p:pic>
      <p:pic>
        <p:nvPicPr>
          <p:cNvPr id="12" name="Picture 5">
            <a:extLst>
              <a:ext uri="{FF2B5EF4-FFF2-40B4-BE49-F238E27FC236}">
                <a16:creationId xmlns:a16="http://schemas.microsoft.com/office/drawing/2014/main" id="{9FD44B1D-5D80-4FEF-AE5B-A6461D3FEB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66089" y="3510104"/>
            <a:ext cx="4574500" cy="7338030"/>
          </a:xfrm>
          <a:prstGeom prst="rect">
            <a:avLst/>
          </a:prstGeom>
        </p:spPr>
      </p:pic>
      <p:pic>
        <p:nvPicPr>
          <p:cNvPr id="13" name="Picture 6">
            <a:extLst>
              <a:ext uri="{FF2B5EF4-FFF2-40B4-BE49-F238E27FC236}">
                <a16:creationId xmlns:a16="http://schemas.microsoft.com/office/drawing/2014/main" id="{11C359D5-795F-4050-9E4F-2641058E5A4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375135" y="4780096"/>
            <a:ext cx="1997942" cy="2069430"/>
          </a:xfrm>
          <a:prstGeom prst="rect">
            <a:avLst/>
          </a:prstGeom>
        </p:spPr>
      </p:pic>
      <p:pic>
        <p:nvPicPr>
          <p:cNvPr id="14" name="Picture 9">
            <a:extLst>
              <a:ext uri="{FF2B5EF4-FFF2-40B4-BE49-F238E27FC236}">
                <a16:creationId xmlns:a16="http://schemas.microsoft.com/office/drawing/2014/main" id="{9F97343D-FF27-467D-BD09-6C4017A7D2E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24992" y="652679"/>
            <a:ext cx="1714915" cy="1278391"/>
          </a:xfrm>
          <a:prstGeom prst="rect">
            <a:avLst/>
          </a:prstGeom>
        </p:spPr>
      </p:pic>
      <p:pic>
        <p:nvPicPr>
          <p:cNvPr id="15" name="Picture 17">
            <a:extLst>
              <a:ext uri="{FF2B5EF4-FFF2-40B4-BE49-F238E27FC236}">
                <a16:creationId xmlns:a16="http://schemas.microsoft.com/office/drawing/2014/main" id="{1D02D0A5-982F-4173-AE67-962C3AB809E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231995" y="2144592"/>
            <a:ext cx="5160730" cy="8190010"/>
          </a:xfrm>
          <a:prstGeom prst="rect">
            <a:avLst/>
          </a:prstGeom>
        </p:spPr>
      </p:pic>
      <p:pic>
        <p:nvPicPr>
          <p:cNvPr id="18" name="Picture 41">
            <a:extLst>
              <a:ext uri="{FF2B5EF4-FFF2-40B4-BE49-F238E27FC236}">
                <a16:creationId xmlns:a16="http://schemas.microsoft.com/office/drawing/2014/main" id="{2908DF68-3B2B-4BFE-A3FD-76ECB3F576A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334059" y="435862"/>
            <a:ext cx="913453" cy="1029507"/>
          </a:xfrm>
          <a:prstGeom prst="rect">
            <a:avLst/>
          </a:prstGeom>
        </p:spPr>
      </p:pic>
      <p:pic>
        <p:nvPicPr>
          <p:cNvPr id="19" name="Picture 15">
            <a:extLst>
              <a:ext uri="{FF2B5EF4-FFF2-40B4-BE49-F238E27FC236}">
                <a16:creationId xmlns:a16="http://schemas.microsoft.com/office/drawing/2014/main" id="{5056E66A-0C5F-4A72-BDA5-EB0EB9AF117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344655" y="7400896"/>
            <a:ext cx="2717345" cy="2933706"/>
          </a:xfrm>
          <a:prstGeom prst="rect">
            <a:avLst/>
          </a:prstGeom>
        </p:spPr>
      </p:pic>
      <p:pic>
        <p:nvPicPr>
          <p:cNvPr id="20" name="Picture 16">
            <a:extLst>
              <a:ext uri="{FF2B5EF4-FFF2-40B4-BE49-F238E27FC236}">
                <a16:creationId xmlns:a16="http://schemas.microsoft.com/office/drawing/2014/main" id="{767F4F8C-2538-45CF-A07A-7BCBB80E6598}"/>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0472356" y="7615705"/>
            <a:ext cx="2717346" cy="2554306"/>
          </a:xfrm>
          <a:prstGeom prst="rect">
            <a:avLst/>
          </a:prstGeom>
        </p:spPr>
      </p:pic>
      <p:pic>
        <p:nvPicPr>
          <p:cNvPr id="21" name="Picture 17">
            <a:extLst>
              <a:ext uri="{FF2B5EF4-FFF2-40B4-BE49-F238E27FC236}">
                <a16:creationId xmlns:a16="http://schemas.microsoft.com/office/drawing/2014/main" id="{3F1E6A5B-FF49-483E-BB30-0FB3C858C56B}"/>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3189702" y="7698989"/>
            <a:ext cx="2185433" cy="2552329"/>
          </a:xfrm>
          <a:prstGeom prst="rect">
            <a:avLst/>
          </a:prstGeom>
        </p:spPr>
      </p:pic>
      <p:sp>
        <p:nvSpPr>
          <p:cNvPr id="22" name="Google Shape;412;p35">
            <a:extLst>
              <a:ext uri="{FF2B5EF4-FFF2-40B4-BE49-F238E27FC236}">
                <a16:creationId xmlns:a16="http://schemas.microsoft.com/office/drawing/2014/main" id="{49C82876-5157-464B-91E8-8A478540298F}"/>
              </a:ext>
            </a:extLst>
          </p:cNvPr>
          <p:cNvSpPr/>
          <p:nvPr/>
        </p:nvSpPr>
        <p:spPr>
          <a:xfrm>
            <a:off x="7967179" y="8892858"/>
            <a:ext cx="529677" cy="522902"/>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rgbClr val="E2B0A1"/>
          </a:solidFill>
          <a:ln w="19050" cap="flat" cmpd="sng">
            <a:solidFill>
              <a:srgbClr val="27252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413;p35">
            <a:extLst>
              <a:ext uri="{FF2B5EF4-FFF2-40B4-BE49-F238E27FC236}">
                <a16:creationId xmlns:a16="http://schemas.microsoft.com/office/drawing/2014/main" id="{B3BF4717-B954-4A43-B8C9-3825CF6FA51E}"/>
              </a:ext>
            </a:extLst>
          </p:cNvPr>
          <p:cNvSpPr/>
          <p:nvPr/>
        </p:nvSpPr>
        <p:spPr>
          <a:xfrm>
            <a:off x="4857891" y="6239597"/>
            <a:ext cx="381000" cy="675754"/>
          </a:xfrm>
          <a:custGeom>
            <a:avLst/>
            <a:gdLst/>
            <a:ahLst/>
            <a:cxnLst/>
            <a:rect l="l" t="t" r="r" b="b"/>
            <a:pathLst>
              <a:path w="3427" h="3383" extrusionOk="0">
                <a:moveTo>
                  <a:pt x="1714" y="0"/>
                </a:moveTo>
                <a:cubicBezTo>
                  <a:pt x="1671" y="0"/>
                  <a:pt x="1628" y="22"/>
                  <a:pt x="1603" y="64"/>
                </a:cubicBezTo>
                <a:lnTo>
                  <a:pt x="1087" y="1011"/>
                </a:lnTo>
                <a:cubicBezTo>
                  <a:pt x="1077" y="1032"/>
                  <a:pt x="1060" y="1054"/>
                  <a:pt x="1040" y="1064"/>
                </a:cubicBezTo>
                <a:lnTo>
                  <a:pt x="92" y="1580"/>
                </a:lnTo>
                <a:cubicBezTo>
                  <a:pt x="1" y="1629"/>
                  <a:pt x="1" y="1753"/>
                  <a:pt x="92" y="1801"/>
                </a:cubicBezTo>
                <a:lnTo>
                  <a:pt x="1040" y="2317"/>
                </a:lnTo>
                <a:cubicBezTo>
                  <a:pt x="1060" y="2328"/>
                  <a:pt x="1077" y="2350"/>
                  <a:pt x="1087" y="2371"/>
                </a:cubicBezTo>
                <a:lnTo>
                  <a:pt x="1603" y="3317"/>
                </a:lnTo>
                <a:cubicBezTo>
                  <a:pt x="1628" y="3361"/>
                  <a:pt x="1671" y="3382"/>
                  <a:pt x="1714" y="3382"/>
                </a:cubicBezTo>
                <a:cubicBezTo>
                  <a:pt x="1757" y="3382"/>
                  <a:pt x="1800" y="3361"/>
                  <a:pt x="1824" y="3317"/>
                </a:cubicBezTo>
                <a:lnTo>
                  <a:pt x="2345" y="2371"/>
                </a:lnTo>
                <a:cubicBezTo>
                  <a:pt x="2356" y="2350"/>
                  <a:pt x="2373" y="2328"/>
                  <a:pt x="2395" y="2317"/>
                </a:cubicBezTo>
                <a:lnTo>
                  <a:pt x="3340" y="1801"/>
                </a:lnTo>
                <a:cubicBezTo>
                  <a:pt x="3427" y="1753"/>
                  <a:pt x="3427" y="1629"/>
                  <a:pt x="3340" y="1580"/>
                </a:cubicBezTo>
                <a:lnTo>
                  <a:pt x="2395" y="1064"/>
                </a:lnTo>
                <a:cubicBezTo>
                  <a:pt x="2373" y="1054"/>
                  <a:pt x="2356" y="1032"/>
                  <a:pt x="2345" y="1011"/>
                </a:cubicBezTo>
                <a:lnTo>
                  <a:pt x="1824" y="64"/>
                </a:lnTo>
                <a:cubicBezTo>
                  <a:pt x="1800" y="22"/>
                  <a:pt x="1757" y="0"/>
                  <a:pt x="1714" y="0"/>
                </a:cubicBezTo>
                <a:close/>
              </a:path>
            </a:pathLst>
          </a:custGeom>
          <a:solidFill>
            <a:srgbClr val="F5F1BD"/>
          </a:solidFill>
          <a:ln w="19050" cap="flat" cmpd="sng">
            <a:solidFill>
              <a:srgbClr val="27252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75;p35">
            <a:extLst>
              <a:ext uri="{FF2B5EF4-FFF2-40B4-BE49-F238E27FC236}">
                <a16:creationId xmlns:a16="http://schemas.microsoft.com/office/drawing/2014/main" id="{F2C2F17D-8B6F-4951-9CEF-0B2A1D3B1F4C}"/>
              </a:ext>
            </a:extLst>
          </p:cNvPr>
          <p:cNvSpPr/>
          <p:nvPr/>
        </p:nvSpPr>
        <p:spPr>
          <a:xfrm>
            <a:off x="14759307" y="3494355"/>
            <a:ext cx="381000" cy="533539"/>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rgbClr val="E2B0A1"/>
          </a:solidFill>
          <a:ln w="19050" cap="flat" cmpd="sng">
            <a:solidFill>
              <a:srgbClr val="27252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76;p35">
            <a:extLst>
              <a:ext uri="{FF2B5EF4-FFF2-40B4-BE49-F238E27FC236}">
                <a16:creationId xmlns:a16="http://schemas.microsoft.com/office/drawing/2014/main" id="{15DB4891-8CFC-4529-98D9-9DF6223F1B77}"/>
              </a:ext>
            </a:extLst>
          </p:cNvPr>
          <p:cNvSpPr/>
          <p:nvPr/>
        </p:nvSpPr>
        <p:spPr>
          <a:xfrm>
            <a:off x="5602440" y="2958096"/>
            <a:ext cx="461443" cy="624883"/>
          </a:xfrm>
          <a:custGeom>
            <a:avLst/>
            <a:gdLst/>
            <a:ahLst/>
            <a:cxnLst/>
            <a:rect l="l" t="t" r="r" b="b"/>
            <a:pathLst>
              <a:path w="3426" h="3383" extrusionOk="0">
                <a:moveTo>
                  <a:pt x="1713" y="0"/>
                </a:moveTo>
                <a:cubicBezTo>
                  <a:pt x="1670" y="0"/>
                  <a:pt x="1627" y="22"/>
                  <a:pt x="1603" y="65"/>
                </a:cubicBezTo>
                <a:lnTo>
                  <a:pt x="1087" y="1011"/>
                </a:lnTo>
                <a:cubicBezTo>
                  <a:pt x="1070" y="1033"/>
                  <a:pt x="1055" y="1055"/>
                  <a:pt x="1033" y="1065"/>
                </a:cubicBezTo>
                <a:lnTo>
                  <a:pt x="87" y="1581"/>
                </a:lnTo>
                <a:cubicBezTo>
                  <a:pt x="0" y="1630"/>
                  <a:pt x="0" y="1753"/>
                  <a:pt x="87" y="1802"/>
                </a:cubicBezTo>
                <a:lnTo>
                  <a:pt x="1033" y="2318"/>
                </a:lnTo>
                <a:cubicBezTo>
                  <a:pt x="1055" y="2328"/>
                  <a:pt x="1070" y="2350"/>
                  <a:pt x="1087" y="2372"/>
                </a:cubicBezTo>
                <a:lnTo>
                  <a:pt x="1603" y="3318"/>
                </a:lnTo>
                <a:cubicBezTo>
                  <a:pt x="1627" y="3361"/>
                  <a:pt x="1670" y="3383"/>
                  <a:pt x="1713" y="3383"/>
                </a:cubicBezTo>
                <a:cubicBezTo>
                  <a:pt x="1756" y="3383"/>
                  <a:pt x="1799" y="3361"/>
                  <a:pt x="1822" y="3318"/>
                </a:cubicBezTo>
                <a:lnTo>
                  <a:pt x="2339" y="2372"/>
                </a:lnTo>
                <a:cubicBezTo>
                  <a:pt x="2350" y="2350"/>
                  <a:pt x="2371" y="2328"/>
                  <a:pt x="2388" y="2318"/>
                </a:cubicBezTo>
                <a:lnTo>
                  <a:pt x="3334" y="1802"/>
                </a:lnTo>
                <a:cubicBezTo>
                  <a:pt x="3425" y="1753"/>
                  <a:pt x="3425" y="1630"/>
                  <a:pt x="3334" y="1581"/>
                </a:cubicBezTo>
                <a:lnTo>
                  <a:pt x="2388" y="1065"/>
                </a:lnTo>
                <a:cubicBezTo>
                  <a:pt x="2371" y="1055"/>
                  <a:pt x="2350" y="1033"/>
                  <a:pt x="2339" y="1011"/>
                </a:cubicBezTo>
                <a:lnTo>
                  <a:pt x="1822" y="65"/>
                </a:lnTo>
                <a:cubicBezTo>
                  <a:pt x="1799" y="22"/>
                  <a:pt x="1756" y="0"/>
                  <a:pt x="1713" y="0"/>
                </a:cubicBezTo>
                <a:close/>
              </a:path>
            </a:pathLst>
          </a:custGeom>
          <a:solidFill>
            <a:srgbClr val="F8F9DA"/>
          </a:solidFill>
          <a:ln w="19050" cap="flat" cmpd="sng">
            <a:solidFill>
              <a:srgbClr val="272525"/>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1701264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2)">
                                      <p:cBhvr>
                                        <p:cTn id="7" dur="500"/>
                                        <p:tgtEl>
                                          <p:spTgt spid="10"/>
                                        </p:tgtEl>
                                      </p:cBhvr>
                                    </p:animEffect>
                                  </p:childTnLst>
                                </p:cTn>
                              </p:par>
                              <p:par>
                                <p:cTn id="8" presetID="21"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2)">
                                      <p:cBhvr>
                                        <p:cTn id="10" dur="500"/>
                                        <p:tgtEl>
                                          <p:spTgt spid="5"/>
                                        </p:tgtEl>
                                      </p:cBhvr>
                                    </p:animEffect>
                                  </p:childTnLst>
                                </p:cTn>
                              </p:par>
                              <p:par>
                                <p:cTn id="11" presetID="21" presetClass="entr" presetSubtype="2"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2)">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3237376" y="1319306"/>
            <a:ext cx="14112132" cy="793899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65673">
            <a:off x="16034432" y="731732"/>
            <a:ext cx="2236164" cy="2281800"/>
          </a:xfrm>
          <a:prstGeom prst="rect">
            <a:avLst/>
          </a:prstGeom>
        </p:spPr>
      </p:pic>
      <p:sp>
        <p:nvSpPr>
          <p:cNvPr id="10" name="TextBox 9">
            <a:extLst>
              <a:ext uri="{FF2B5EF4-FFF2-40B4-BE49-F238E27FC236}">
                <a16:creationId xmlns:a16="http://schemas.microsoft.com/office/drawing/2014/main" id="{378AC8C9-5E2E-456D-AF41-534913797C62}"/>
              </a:ext>
            </a:extLst>
          </p:cNvPr>
          <p:cNvSpPr txBox="1"/>
          <p:nvPr/>
        </p:nvSpPr>
        <p:spPr>
          <a:xfrm>
            <a:off x="4311742" y="1872632"/>
            <a:ext cx="11963400" cy="1824923"/>
          </a:xfrm>
          <a:prstGeom prst="rect">
            <a:avLst/>
          </a:prstGeom>
          <a:noFill/>
        </p:spPr>
        <p:txBody>
          <a:bodyPr wrap="square">
            <a:spAutoFit/>
          </a:bodyPr>
          <a:lstStyle/>
          <a:p>
            <a:pPr>
              <a:lnSpc>
                <a:spcPct val="150000"/>
              </a:lnSpc>
              <a:spcBef>
                <a:spcPts val="700"/>
              </a:spcBef>
              <a:spcAft>
                <a:spcPts val="700"/>
              </a:spcAft>
            </a:pPr>
            <a:r>
              <a:rPr lang="vi-VN" sz="4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Bài 4 (SGK – tr36) </a:t>
            </a:r>
            <a:r>
              <a:rPr lang="nl-NL" sz="4000" dirty="0">
                <a:solidFill>
                  <a:srgbClr val="000000"/>
                </a:solidFill>
                <a:effectLst/>
                <a:latin typeface="Arial" panose="020B0604020202020204" pitchFamily="34" charset="0"/>
                <a:ea typeface="Arial" panose="020B0604020202020204" pitchFamily="34" charset="0"/>
                <a:cs typeface="Arial" panose="020B0604020202020204" pitchFamily="34" charset="0"/>
              </a:rPr>
              <a:t>Một võ đài hình vuông có chu vi 36 cm. Tính diện tích của võ đài đó.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A8E8C3E-AFBD-4AEC-9A37-9961F4BB16C5}"/>
              </a:ext>
            </a:extLst>
          </p:cNvPr>
          <p:cNvPicPr>
            <a:picLocks noChangeAspect="1"/>
          </p:cNvPicPr>
          <p:nvPr/>
        </p:nvPicPr>
        <p:blipFill>
          <a:blip r:embed="rId6"/>
          <a:stretch>
            <a:fillRect/>
          </a:stretch>
        </p:blipFill>
        <p:spPr>
          <a:xfrm>
            <a:off x="6781800" y="4176362"/>
            <a:ext cx="7249669" cy="4587890"/>
          </a:xfrm>
          <a:prstGeom prst="roundRect">
            <a:avLst/>
          </a:prstGeom>
        </p:spPr>
      </p:pic>
      <p:pic>
        <p:nvPicPr>
          <p:cNvPr id="12" name="Picture 15">
            <a:extLst>
              <a:ext uri="{FF2B5EF4-FFF2-40B4-BE49-F238E27FC236}">
                <a16:creationId xmlns:a16="http://schemas.microsoft.com/office/drawing/2014/main" id="{B8CA841A-15E2-44D2-B428-F9EA5A68F2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81000" y="5288803"/>
            <a:ext cx="4348868" cy="4695135"/>
          </a:xfrm>
          <a:prstGeom prst="rect">
            <a:avLst/>
          </a:prstGeom>
        </p:spPr>
      </p:pic>
      <p:pic>
        <p:nvPicPr>
          <p:cNvPr id="14" name="Picture 10">
            <a:extLst>
              <a:ext uri="{FF2B5EF4-FFF2-40B4-BE49-F238E27FC236}">
                <a16:creationId xmlns:a16="http://schemas.microsoft.com/office/drawing/2014/main" id="{4D28CFF4-04C5-4AA3-A5D6-6388A86C8A40}"/>
              </a:ext>
            </a:extLst>
          </p:cNvPr>
          <p:cNvPicPr>
            <a:picLocks noChangeAspect="1"/>
          </p:cNvPicPr>
          <p:nvPr/>
        </p:nvPicPr>
        <p:blipFill>
          <a:blip r:embed="rId9" cstate="print"/>
          <a:srcRect/>
          <a:stretch>
            <a:fillRect/>
          </a:stretch>
        </p:blipFill>
        <p:spPr>
          <a:xfrm>
            <a:off x="15085239" y="7447420"/>
            <a:ext cx="2264269" cy="2173699"/>
          </a:xfrm>
          <a:prstGeom prst="rect">
            <a:avLst/>
          </a:prstGeom>
        </p:spPr>
      </p:pic>
      <p:pic>
        <p:nvPicPr>
          <p:cNvPr id="15" name="Picture 3">
            <a:extLst>
              <a:ext uri="{FF2B5EF4-FFF2-40B4-BE49-F238E27FC236}">
                <a16:creationId xmlns:a16="http://schemas.microsoft.com/office/drawing/2014/main" id="{7A29B215-7584-422F-8338-EC8A09DE45B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0553194">
            <a:off x="711618" y="683217"/>
            <a:ext cx="2810057" cy="2118081"/>
          </a:xfrm>
          <a:prstGeom prst="rect">
            <a:avLst/>
          </a:prstGeom>
        </p:spPr>
      </p:pic>
    </p:spTree>
    <p:extLst>
      <p:ext uri="{BB962C8B-B14F-4D97-AF65-F5344CB8AC3E}">
        <p14:creationId xmlns:p14="http://schemas.microsoft.com/office/powerpoint/2010/main" val="282043713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S Electives Health Subject for High School - 9th Grade: Academic Success by Slidesgo">
  <a:themeElements>
    <a:clrScheme name="Simple Light">
      <a:dk1>
        <a:srgbClr val="272525"/>
      </a:dk1>
      <a:lt1>
        <a:srgbClr val="FFFFFF"/>
      </a:lt1>
      <a:dk2>
        <a:srgbClr val="FDFDE9"/>
      </a:dk2>
      <a:lt2>
        <a:srgbClr val="FFF9A7"/>
      </a:lt2>
      <a:accent1>
        <a:srgbClr val="E2B0A1"/>
      </a:accent1>
      <a:accent2>
        <a:srgbClr val="F5F1BD"/>
      </a:accent2>
      <a:accent3>
        <a:srgbClr val="F5E4CA"/>
      </a:accent3>
      <a:accent4>
        <a:srgbClr val="F8F9DA"/>
      </a:accent4>
      <a:accent5>
        <a:srgbClr val="DB846A"/>
      </a:accent5>
      <a:accent6>
        <a:srgbClr val="FFFFFF"/>
      </a:accent6>
      <a:hlink>
        <a:srgbClr val="272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S Electives Health Subject for High School - 9th Grade: Academic Success by Slidesgo">
  <a:themeElements>
    <a:clrScheme name="Simple Light">
      <a:dk1>
        <a:srgbClr val="272525"/>
      </a:dk1>
      <a:lt1>
        <a:srgbClr val="FFFFFF"/>
      </a:lt1>
      <a:dk2>
        <a:srgbClr val="FDFDE9"/>
      </a:dk2>
      <a:lt2>
        <a:srgbClr val="FFF9A7"/>
      </a:lt2>
      <a:accent1>
        <a:srgbClr val="E2B0A1"/>
      </a:accent1>
      <a:accent2>
        <a:srgbClr val="F5F1BD"/>
      </a:accent2>
      <a:accent3>
        <a:srgbClr val="F5E4CA"/>
      </a:accent3>
      <a:accent4>
        <a:srgbClr val="F8F9DA"/>
      </a:accent4>
      <a:accent5>
        <a:srgbClr val="DB846A"/>
      </a:accent5>
      <a:accent6>
        <a:srgbClr val="FFFFFF"/>
      </a:accent6>
      <a:hlink>
        <a:srgbClr val="272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635</Words>
  <Application>Microsoft Office PowerPoint</Application>
  <PresentationFormat>Custom</PresentationFormat>
  <Paragraphs>80</Paragraphs>
  <Slides>19</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19</vt:i4>
      </vt:variant>
    </vt:vector>
  </HeadingPairs>
  <TitlesOfParts>
    <vt:vector size="34" baseType="lpstr">
      <vt:lpstr>Josefin Slab Thin</vt:lpstr>
      <vt:lpstr>Fredoka One</vt:lpstr>
      <vt:lpstr>Roboto Condensed Light</vt:lpstr>
      <vt:lpstr>Black Han Sans</vt:lpstr>
      <vt:lpstr>Arial</vt:lpstr>
      <vt:lpstr>Josefin Slab</vt:lpstr>
      <vt:lpstr>Cambria Math</vt:lpstr>
      <vt:lpstr>Bebas Neue</vt:lpstr>
      <vt:lpstr>Wingdings</vt:lpstr>
      <vt:lpstr>Titan One</vt:lpstr>
      <vt:lpstr>Times New Roman</vt:lpstr>
      <vt:lpstr>Calibri</vt:lpstr>
      <vt:lpstr>Office Theme</vt:lpstr>
      <vt:lpstr>HS Electives Health Subject for High School - 9th Grade: Academic Success by Slidesgo</vt:lpstr>
      <vt:lpstr>1_HS Electives Health Subject for High School - 9th Grade: Academic Success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and Purple Playful Back to School Presentation</dc:title>
  <dc:creator>admin</dc:creator>
  <cp:lastModifiedBy>Admin</cp:lastModifiedBy>
  <cp:revision>20</cp:revision>
  <dcterms:created xsi:type="dcterms:W3CDTF">2006-08-16T00:00:00Z</dcterms:created>
  <dcterms:modified xsi:type="dcterms:W3CDTF">2024-05-07T11:05:05Z</dcterms:modified>
  <dc:identifier>DAFRLT_uP6k</dc:identifier>
</cp:coreProperties>
</file>