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0" r:id="rId1"/>
    <p:sldMasterId id="2147483726" r:id="rId2"/>
    <p:sldMasterId id="2147483738" r:id="rId3"/>
    <p:sldMasterId id="2147483750" r:id="rId4"/>
    <p:sldMasterId id="2147483762" r:id="rId5"/>
    <p:sldMasterId id="2147483790" r:id="rId6"/>
    <p:sldMasterId id="2147483818" r:id="rId7"/>
  </p:sldMasterIdLst>
  <p:notesMasterIdLst>
    <p:notesMasterId r:id="rId78"/>
  </p:notesMasterIdLst>
  <p:handoutMasterIdLst>
    <p:handoutMasterId r:id="rId79"/>
  </p:handoutMasterIdLst>
  <p:sldIdLst>
    <p:sldId id="308" r:id="rId8"/>
    <p:sldId id="404" r:id="rId9"/>
    <p:sldId id="402" r:id="rId10"/>
    <p:sldId id="403" r:id="rId11"/>
    <p:sldId id="407" r:id="rId12"/>
    <p:sldId id="408" r:id="rId13"/>
    <p:sldId id="409" r:id="rId14"/>
    <p:sldId id="410" r:id="rId15"/>
    <p:sldId id="411" r:id="rId16"/>
    <p:sldId id="416" r:id="rId17"/>
    <p:sldId id="413" r:id="rId18"/>
    <p:sldId id="414" r:id="rId19"/>
    <p:sldId id="417" r:id="rId20"/>
    <p:sldId id="418" r:id="rId21"/>
    <p:sldId id="419" r:id="rId22"/>
    <p:sldId id="429" r:id="rId23"/>
    <p:sldId id="420" r:id="rId24"/>
    <p:sldId id="430" r:id="rId25"/>
    <p:sldId id="431" r:id="rId26"/>
    <p:sldId id="421" r:id="rId27"/>
    <p:sldId id="459" r:id="rId28"/>
    <p:sldId id="422" r:id="rId29"/>
    <p:sldId id="432" r:id="rId30"/>
    <p:sldId id="434" r:id="rId31"/>
    <p:sldId id="423" r:id="rId32"/>
    <p:sldId id="424" r:id="rId33"/>
    <p:sldId id="425" r:id="rId34"/>
    <p:sldId id="433" r:id="rId35"/>
    <p:sldId id="426" r:id="rId36"/>
    <p:sldId id="427" r:id="rId37"/>
    <p:sldId id="460" r:id="rId38"/>
    <p:sldId id="428" r:id="rId39"/>
    <p:sldId id="436" r:id="rId40"/>
    <p:sldId id="438" r:id="rId41"/>
    <p:sldId id="439" r:id="rId42"/>
    <p:sldId id="371" r:id="rId43"/>
    <p:sldId id="440" r:id="rId44"/>
    <p:sldId id="373" r:id="rId45"/>
    <p:sldId id="375" r:id="rId46"/>
    <p:sldId id="441" r:id="rId47"/>
    <p:sldId id="442" r:id="rId48"/>
    <p:sldId id="381" r:id="rId49"/>
    <p:sldId id="443" r:id="rId50"/>
    <p:sldId id="444" r:id="rId51"/>
    <p:sldId id="445" r:id="rId52"/>
    <p:sldId id="446" r:id="rId53"/>
    <p:sldId id="447" r:id="rId54"/>
    <p:sldId id="448" r:id="rId55"/>
    <p:sldId id="449" r:id="rId56"/>
    <p:sldId id="450" r:id="rId57"/>
    <p:sldId id="384" r:id="rId58"/>
    <p:sldId id="385" r:id="rId59"/>
    <p:sldId id="451" r:id="rId60"/>
    <p:sldId id="452" r:id="rId61"/>
    <p:sldId id="453" r:id="rId62"/>
    <p:sldId id="454" r:id="rId63"/>
    <p:sldId id="455" r:id="rId64"/>
    <p:sldId id="386" r:id="rId65"/>
    <p:sldId id="387" r:id="rId66"/>
    <p:sldId id="388" r:id="rId67"/>
    <p:sldId id="389" r:id="rId68"/>
    <p:sldId id="456" r:id="rId69"/>
    <p:sldId id="390" r:id="rId70"/>
    <p:sldId id="457" r:id="rId71"/>
    <p:sldId id="391" r:id="rId72"/>
    <p:sldId id="458" r:id="rId73"/>
    <p:sldId id="399" r:id="rId74"/>
    <p:sldId id="392" r:id="rId75"/>
    <p:sldId id="394" r:id="rId76"/>
    <p:sldId id="400" r:id="rId77"/>
  </p:sldIdLst>
  <p:sldSz cx="12192000" cy="6858000"/>
  <p:notesSz cx="6858000" cy="9144000"/>
  <p:defaultTextStyle>
    <a:defPPr>
      <a:defRPr lang="zh-CN"/>
    </a:defPPr>
    <a:lvl1pPr marL="0" algn="l" defTabSz="1218347" rtl="0" eaLnBrk="1" latinLnBrk="0" hangingPunct="1">
      <a:defRPr sz="2400" kern="1200">
        <a:solidFill>
          <a:schemeClr val="tx1"/>
        </a:solidFill>
        <a:latin typeface="+mn-lt"/>
        <a:ea typeface="+mn-ea"/>
        <a:cs typeface="+mn-cs"/>
      </a:defRPr>
    </a:lvl1pPr>
    <a:lvl2pPr marL="609173" algn="l" defTabSz="1218347" rtl="0" eaLnBrk="1" latinLnBrk="0" hangingPunct="1">
      <a:defRPr sz="2400" kern="1200">
        <a:solidFill>
          <a:schemeClr val="tx1"/>
        </a:solidFill>
        <a:latin typeface="+mn-lt"/>
        <a:ea typeface="+mn-ea"/>
        <a:cs typeface="+mn-cs"/>
      </a:defRPr>
    </a:lvl2pPr>
    <a:lvl3pPr marL="1218347" algn="l" defTabSz="1218347" rtl="0" eaLnBrk="1" latinLnBrk="0" hangingPunct="1">
      <a:defRPr sz="2400" kern="1200">
        <a:solidFill>
          <a:schemeClr val="tx1"/>
        </a:solidFill>
        <a:latin typeface="+mn-lt"/>
        <a:ea typeface="+mn-ea"/>
        <a:cs typeface="+mn-cs"/>
      </a:defRPr>
    </a:lvl3pPr>
    <a:lvl4pPr marL="1827520" algn="l" defTabSz="1218347" rtl="0" eaLnBrk="1" latinLnBrk="0" hangingPunct="1">
      <a:defRPr sz="2400" kern="1200">
        <a:solidFill>
          <a:schemeClr val="tx1"/>
        </a:solidFill>
        <a:latin typeface="+mn-lt"/>
        <a:ea typeface="+mn-ea"/>
        <a:cs typeface="+mn-cs"/>
      </a:defRPr>
    </a:lvl4pPr>
    <a:lvl5pPr marL="2436694" algn="l" defTabSz="1218347" rtl="0" eaLnBrk="1" latinLnBrk="0" hangingPunct="1">
      <a:defRPr sz="2400" kern="1200">
        <a:solidFill>
          <a:schemeClr val="tx1"/>
        </a:solidFill>
        <a:latin typeface="+mn-lt"/>
        <a:ea typeface="+mn-ea"/>
        <a:cs typeface="+mn-cs"/>
      </a:defRPr>
    </a:lvl5pPr>
    <a:lvl6pPr marL="3045867" algn="l" defTabSz="1218347" rtl="0" eaLnBrk="1" latinLnBrk="0" hangingPunct="1">
      <a:defRPr sz="2400" kern="1200">
        <a:solidFill>
          <a:schemeClr val="tx1"/>
        </a:solidFill>
        <a:latin typeface="+mn-lt"/>
        <a:ea typeface="+mn-ea"/>
        <a:cs typeface="+mn-cs"/>
      </a:defRPr>
    </a:lvl6pPr>
    <a:lvl7pPr marL="3655040" algn="l" defTabSz="1218347" rtl="0" eaLnBrk="1" latinLnBrk="0" hangingPunct="1">
      <a:defRPr sz="2400" kern="1200">
        <a:solidFill>
          <a:schemeClr val="tx1"/>
        </a:solidFill>
        <a:latin typeface="+mn-lt"/>
        <a:ea typeface="+mn-ea"/>
        <a:cs typeface="+mn-cs"/>
      </a:defRPr>
    </a:lvl7pPr>
    <a:lvl8pPr marL="4264214" algn="l" defTabSz="1218347" rtl="0" eaLnBrk="1" latinLnBrk="0" hangingPunct="1">
      <a:defRPr sz="2400" kern="1200">
        <a:solidFill>
          <a:schemeClr val="tx1"/>
        </a:solidFill>
        <a:latin typeface="+mn-lt"/>
        <a:ea typeface="+mn-ea"/>
        <a:cs typeface="+mn-cs"/>
      </a:defRPr>
    </a:lvl8pPr>
    <a:lvl9pPr marL="4873387" algn="l" defTabSz="121834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006600"/>
    <a:srgbClr val="0099CC"/>
    <a:srgbClr val="0066CC"/>
    <a:srgbClr val="FF0066"/>
    <a:srgbClr val="FFFFCC"/>
    <a:srgbClr val="008000"/>
    <a:srgbClr val="FFCC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p:cViewPr varScale="1">
        <p:scale>
          <a:sx n="72" d="100"/>
          <a:sy n="72" d="100"/>
        </p:scale>
        <p:origin x="444" y="54"/>
      </p:cViewPr>
      <p:guideLst>
        <p:guide orient="horz" pos="2161"/>
        <p:guide pos="3809"/>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思源黑体 CN Normal" panose="020B0400000000000000"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Normal" panose="020B0400000000000000" pitchFamily="34" charset="-122"/>
              </a:rPr>
              <a:t>2024/3/21</a:t>
            </a:fld>
            <a:endParaRPr lang="zh-CN" altLang="en-US" dirty="0">
              <a:latin typeface="思源黑体 CN Normal" panose="020B0400000000000000"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思源黑体 CN Normal" panose="020B0400000000000000"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Normal" panose="020B0400000000000000" pitchFamily="34" charset="-122"/>
              </a:rPr>
              <a:t>‹#›</a:t>
            </a:fld>
            <a:endParaRPr lang="zh-CN" altLang="en-US" dirty="0">
              <a:latin typeface="思源黑体 CN Normal" panose="020B0400000000000000"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pitchFamily="34" charset="-122"/>
              </a:defRPr>
            </a:lvl1pPr>
          </a:lstStyle>
          <a:p>
            <a:fld id="{620609E5-0D7D-4A72-A3E7-84F347EBBF95}" type="datetimeFigureOut">
              <a:rPr lang="zh-CN" altLang="en-US" smtClean="0"/>
              <a:pPr/>
              <a:t>2024/3/21</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pitchFamily="34" charset="-122"/>
              </a:defRPr>
            </a:lvl1pPr>
          </a:lstStyle>
          <a:p>
            <a:fld id="{643E3D15-37DA-4B0B-BB5B-F9782FE4C100}" type="slidenum">
              <a:rPr lang="zh-CN" altLang="en-US" smtClean="0"/>
              <a:pPr/>
              <a:t>‹#›</a:t>
            </a:fld>
            <a:endParaRPr lang="zh-CN" altLang="en-US" dirty="0"/>
          </a:p>
        </p:txBody>
      </p:sp>
    </p:spTree>
    <p:extLst>
      <p:ext uri="{BB962C8B-B14F-4D97-AF65-F5344CB8AC3E}">
        <p14:creationId xmlns:p14="http://schemas.microsoft.com/office/powerpoint/2010/main" val="1258392191"/>
      </p:ext>
    </p:extLst>
  </p:cSld>
  <p:clrMap bg1="lt1" tx1="dk1" bg2="lt2" tx2="dk2" accent1="accent1" accent2="accent2" accent3="accent3" accent4="accent4" accent5="accent5" accent6="accent6" hlink="hlink" folHlink="folHlink"/>
  <p:notesStyle>
    <a:lvl1pPr marL="0" algn="l" defTabSz="1218347" rtl="0" eaLnBrk="1" latinLnBrk="0" hangingPunct="1">
      <a:defRPr sz="1600" kern="1200">
        <a:solidFill>
          <a:schemeClr val="tx1"/>
        </a:solidFill>
        <a:latin typeface="思源黑体 CN Normal" panose="020B0400000000000000" pitchFamily="34" charset="-122"/>
        <a:ea typeface="+mn-ea"/>
        <a:cs typeface="+mn-cs"/>
      </a:defRPr>
    </a:lvl1pPr>
    <a:lvl2pPr marL="609173" algn="l" defTabSz="1218347" rtl="0" eaLnBrk="1" latinLnBrk="0" hangingPunct="1">
      <a:defRPr sz="1600" kern="1200">
        <a:solidFill>
          <a:schemeClr val="tx1"/>
        </a:solidFill>
        <a:latin typeface="思源黑体 CN Normal" panose="020B0400000000000000" pitchFamily="34" charset="-122"/>
        <a:ea typeface="+mn-ea"/>
        <a:cs typeface="+mn-cs"/>
      </a:defRPr>
    </a:lvl2pPr>
    <a:lvl3pPr marL="1218347" algn="l" defTabSz="1218347" rtl="0" eaLnBrk="1" latinLnBrk="0" hangingPunct="1">
      <a:defRPr sz="1600" kern="1200">
        <a:solidFill>
          <a:schemeClr val="tx1"/>
        </a:solidFill>
        <a:latin typeface="思源黑体 CN Normal" panose="020B0400000000000000" pitchFamily="34" charset="-122"/>
        <a:ea typeface="+mn-ea"/>
        <a:cs typeface="+mn-cs"/>
      </a:defRPr>
    </a:lvl3pPr>
    <a:lvl4pPr marL="1827520" algn="l" defTabSz="1218347" rtl="0" eaLnBrk="1" latinLnBrk="0" hangingPunct="1">
      <a:defRPr sz="1600" kern="1200">
        <a:solidFill>
          <a:schemeClr val="tx1"/>
        </a:solidFill>
        <a:latin typeface="思源黑体 CN Normal" panose="020B0400000000000000" pitchFamily="34" charset="-122"/>
        <a:ea typeface="+mn-ea"/>
        <a:cs typeface="+mn-cs"/>
      </a:defRPr>
    </a:lvl4pPr>
    <a:lvl5pPr marL="2436694" algn="l" defTabSz="1218347" rtl="0" eaLnBrk="1" latinLnBrk="0" hangingPunct="1">
      <a:defRPr sz="1600" kern="1200">
        <a:solidFill>
          <a:schemeClr val="tx1"/>
        </a:solidFill>
        <a:latin typeface="思源黑体 CN Normal" panose="020B0400000000000000" pitchFamily="34" charset="-122"/>
        <a:ea typeface="+mn-ea"/>
        <a:cs typeface="+mn-cs"/>
      </a:defRPr>
    </a:lvl5pPr>
    <a:lvl6pPr marL="3045867" algn="l" defTabSz="1218347" rtl="0" eaLnBrk="1" latinLnBrk="0" hangingPunct="1">
      <a:defRPr sz="1600" kern="1200">
        <a:solidFill>
          <a:schemeClr val="tx1"/>
        </a:solidFill>
        <a:latin typeface="+mn-lt"/>
        <a:ea typeface="+mn-ea"/>
        <a:cs typeface="+mn-cs"/>
      </a:defRPr>
    </a:lvl6pPr>
    <a:lvl7pPr marL="3655040" algn="l" defTabSz="1218347" rtl="0" eaLnBrk="1" latinLnBrk="0" hangingPunct="1">
      <a:defRPr sz="1600" kern="1200">
        <a:solidFill>
          <a:schemeClr val="tx1"/>
        </a:solidFill>
        <a:latin typeface="+mn-lt"/>
        <a:ea typeface="+mn-ea"/>
        <a:cs typeface="+mn-cs"/>
      </a:defRPr>
    </a:lvl7pPr>
    <a:lvl8pPr marL="4264214" algn="l" defTabSz="1218347" rtl="0" eaLnBrk="1" latinLnBrk="0" hangingPunct="1">
      <a:defRPr sz="1600" kern="1200">
        <a:solidFill>
          <a:schemeClr val="tx1"/>
        </a:solidFill>
        <a:latin typeface="+mn-lt"/>
        <a:ea typeface="+mn-ea"/>
        <a:cs typeface="+mn-cs"/>
      </a:defRPr>
    </a:lvl8pPr>
    <a:lvl9pPr marL="4873387" algn="l" defTabSz="121834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7281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1815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5712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3437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41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7902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64485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2047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095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9502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6665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58660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71087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8174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3180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7262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24773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340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2012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31963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58561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438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8317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74279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34075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5e77e62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5e77e62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303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5e77e62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5e77e62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20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5e77e62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5e77e62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22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E5701FA-A99B-4EA7-BD9A-49A04217BC0C}" type="slidenum">
              <a:rPr lang="zh-CN" altLang="en-US" smtClean="0">
                <a:solidFill>
                  <a:prstClr val="black"/>
                </a:solidFill>
                <a:latin typeface="等线" panose="020F0502020204030204"/>
              </a:rPr>
              <a:pPr>
                <a:defRPr/>
              </a:pPr>
              <a:t>36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268234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347"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1218347"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181203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3311219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3311219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347" rtl="0" eaLnBrk="1" fontAlgn="auto" latinLnBrk="0" hangingPunct="1">
              <a:lnSpc>
                <a:spcPct val="100000"/>
              </a:lnSpc>
              <a:spcBef>
                <a:spcPts val="0"/>
              </a:spcBef>
              <a:spcAft>
                <a:spcPts val="0"/>
              </a:spcAft>
              <a:buClrTx/>
              <a:buSzTx/>
              <a:buFontTx/>
              <a:buNone/>
              <a:tabLst/>
              <a:defRPr/>
            </a:pPr>
            <a:fld id="{3EC81128-6269-4A27-B3EA-1F389F14FD45}"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1218347"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81297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9413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347" rtl="0" eaLnBrk="1" fontAlgn="auto" latinLnBrk="0" hangingPunct="1">
              <a:lnSpc>
                <a:spcPct val="100000"/>
              </a:lnSpc>
              <a:spcBef>
                <a:spcPts val="0"/>
              </a:spcBef>
              <a:spcAft>
                <a:spcPts val="0"/>
              </a:spcAft>
              <a:buClrTx/>
              <a:buSzTx/>
              <a:buFontTx/>
              <a:buNone/>
              <a:tabLst/>
              <a:defRPr/>
            </a:pPr>
            <a:fld id="{3EC81128-6269-4A27-B3EA-1F389F14FD45}"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1218347"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961200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347" rtl="0" eaLnBrk="1" fontAlgn="auto" latinLnBrk="0" hangingPunct="1">
              <a:lnSpc>
                <a:spcPct val="100000"/>
              </a:lnSpc>
              <a:spcBef>
                <a:spcPts val="0"/>
              </a:spcBef>
              <a:spcAft>
                <a:spcPts val="0"/>
              </a:spcAft>
              <a:buClrTx/>
              <a:buSzTx/>
              <a:buFontTx/>
              <a:buNone/>
              <a:tabLst/>
              <a:defRPr/>
            </a:pPr>
            <a:fld id="{3EC81128-6269-4A27-B3EA-1F389F14FD45}"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1218347"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304343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E3D15-37DA-4B0B-BB5B-F9782FE4C100}" type="slidenum">
              <a:rPr lang="zh-CN" altLang="en-US" smtClean="0"/>
              <a:pPr/>
              <a:t>57</a:t>
            </a:fld>
            <a:endParaRPr lang="zh-CN" altLang="en-US" dirty="0"/>
          </a:p>
        </p:txBody>
      </p:sp>
    </p:spTree>
    <p:extLst>
      <p:ext uri="{BB962C8B-B14F-4D97-AF65-F5344CB8AC3E}">
        <p14:creationId xmlns:p14="http://schemas.microsoft.com/office/powerpoint/2010/main" val="84213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45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484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45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44967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6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5e77e62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5e77e62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80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467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7689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800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C38F1-E10B-44C4-AFBF-7CE7775B1C9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8285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317310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41031909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4"/>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p:spPr>
        <p:txBody>
          <a:bodyPr/>
          <a:lstStyle>
            <a:lvl1pPr marL="0" indent="0">
              <a:buNone/>
              <a:defRPr sz="4265"/>
            </a:lvl1pPr>
            <a:lvl2pPr marL="609294" indent="0">
              <a:buNone/>
              <a:defRPr sz="3732"/>
            </a:lvl2pPr>
            <a:lvl3pPr marL="1218589" indent="0">
              <a:buNone/>
              <a:defRPr sz="3199"/>
            </a:lvl3pPr>
            <a:lvl4pPr marL="1827884" indent="0">
              <a:buNone/>
              <a:defRPr sz="2666"/>
            </a:lvl4pPr>
            <a:lvl5pPr marL="2437181" indent="0">
              <a:buNone/>
              <a:defRPr sz="2666"/>
            </a:lvl5pPr>
            <a:lvl6pPr marL="3046476" indent="0">
              <a:buNone/>
              <a:defRPr sz="2666"/>
            </a:lvl6pPr>
            <a:lvl7pPr marL="3655771" indent="0">
              <a:buNone/>
              <a:defRPr sz="2666"/>
            </a:lvl7pPr>
            <a:lvl8pPr marL="4265065" indent="0">
              <a:buNone/>
              <a:defRPr sz="2666"/>
            </a:lvl8pPr>
            <a:lvl9pPr marL="4874361" indent="0">
              <a:buNone/>
              <a:defRPr sz="2666"/>
            </a:lvl9pPr>
          </a:lstStyle>
          <a:p>
            <a:endParaRPr lang="zh-CN" altLang="en-US"/>
          </a:p>
        </p:txBody>
      </p:sp>
    </p:spTree>
    <p:extLst>
      <p:ext uri="{BB962C8B-B14F-4D97-AF65-F5344CB8AC3E}">
        <p14:creationId xmlns:p14="http://schemas.microsoft.com/office/powerpoint/2010/main" val="637466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7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1476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15" name="任意多边形 14"/>
          <p:cNvSpPr/>
          <p:nvPr userDrawn="1"/>
        </p:nvSpPr>
        <p:spPr>
          <a:xfrm>
            <a:off x="11614886" y="6295870"/>
            <a:ext cx="577121" cy="57712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solidFill>
                <a:prstClr val="white"/>
              </a:solidFill>
              <a:latin typeface="思源黑体 CN Normal" panose="020B0400000000000000" pitchFamily="34" charset="-122"/>
            </a:endParaRPr>
          </a:p>
        </p:txBody>
      </p:sp>
      <p:sp>
        <p:nvSpPr>
          <p:cNvPr id="3" name="TextBox 15"/>
          <p:cNvSpPr txBox="1"/>
          <p:nvPr userDrawn="1"/>
        </p:nvSpPr>
        <p:spPr>
          <a:xfrm>
            <a:off x="11713706" y="6478234"/>
            <a:ext cx="454433" cy="294780"/>
          </a:xfrm>
          <a:prstGeom prst="rect">
            <a:avLst/>
          </a:prstGeom>
          <a:noFill/>
        </p:spPr>
        <p:txBody>
          <a:bodyPr wrap="square" lIns="68538" tIns="34268" rIns="68538" bIns="34268" rtlCol="0">
            <a:spAutoFit/>
          </a:bodyPr>
          <a:lstStyle/>
          <a:p>
            <a:pPr algn="ctr"/>
            <a:fld id="{2EEF1883-7A0E-4F66-9932-E581691AD397}" type="slidenum">
              <a:rPr lang="zh-CN" altLang="en-US" sz="1466" smtClean="0">
                <a:solidFill>
                  <a:prstClr val="white">
                    <a:lumMod val="85000"/>
                  </a:prstClr>
                </a:solidFill>
                <a:latin typeface="思源黑体 CN Normal" panose="020B0400000000000000" pitchFamily="34" charset="-122"/>
                <a:ea typeface="思源黑体 CN Normal" panose="020B0400000000000000" pitchFamily="34" charset="-122"/>
                <a:cs typeface="Arial Unicode MS" panose="020B0604020202020204" pitchFamily="34" charset="-122"/>
              </a:rPr>
              <a:pPr algn="ctr"/>
              <a:t>‹#›</a:t>
            </a:fld>
            <a:r>
              <a:rPr lang="zh-CN" altLang="en-US" sz="1466" dirty="0">
                <a:solidFill>
                  <a:prstClr val="white">
                    <a:lumMod val="85000"/>
                  </a:prstClr>
                </a:solidFill>
                <a:latin typeface="思源黑体 CN Normal" panose="020B0400000000000000" pitchFamily="34" charset="-122"/>
                <a:ea typeface="思源黑体 CN Normal" panose="020B0400000000000000" pitchFamily="34" charset="-122"/>
                <a:cs typeface="Arial Unicode MS" panose="020B0604020202020204" pitchFamily="34" charset="-122"/>
              </a:rPr>
              <a:t> </a:t>
            </a:r>
          </a:p>
        </p:txBody>
      </p:sp>
    </p:spTree>
    <p:extLst>
      <p:ext uri="{BB962C8B-B14F-4D97-AF65-F5344CB8AC3E}">
        <p14:creationId xmlns:p14="http://schemas.microsoft.com/office/powerpoint/2010/main" val="1806220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26" name="Picture 2" descr="L:\下载\清新树叶装饰标签矢量素材\56f33ebe31d6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 y="-2114"/>
            <a:ext cx="12192001" cy="68622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6"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3096"/>
            <a:endParaRPr lang="zh-CN" altLang="en-US" sz="1866" dirty="0">
              <a:solidFill>
                <a:srgbClr val="E7E6E6">
                  <a:lumMod val="50000"/>
                </a:srgbClr>
              </a:solidFill>
              <a:latin typeface="思源黑体 CN Normal" panose="020B0400000000000000" pitchFamily="34" charset="-122"/>
              <a:cs typeface="+mn-ea"/>
              <a:sym typeface="+mn-lt"/>
            </a:endParaRPr>
          </a:p>
        </p:txBody>
      </p:sp>
      <p:sp>
        <p:nvSpPr>
          <p:cNvPr id="4" name="文本框 37"/>
          <p:cNvSpPr txBox="1"/>
          <p:nvPr userDrawn="1"/>
        </p:nvSpPr>
        <p:spPr>
          <a:xfrm>
            <a:off x="727263" y="261631"/>
            <a:ext cx="3639091" cy="420542"/>
          </a:xfrm>
          <a:prstGeom prst="rect">
            <a:avLst/>
          </a:prstGeom>
          <a:noFill/>
        </p:spPr>
        <p:txBody>
          <a:bodyPr wrap="none" lIns="91417" tIns="45709" rIns="91417" bIns="45709" rtlCol="0">
            <a:spAutoFit/>
          </a:bodyPr>
          <a:lstStyle/>
          <a:p>
            <a:pPr defTabSz="913096"/>
            <a:r>
              <a:rPr lang="en-US" altLang="zh-CN" sz="2133" dirty="0">
                <a:solidFill>
                  <a:prstClr val="black">
                    <a:lumMod val="50000"/>
                    <a:lumOff val="50000"/>
                  </a:prstClr>
                </a:solidFill>
                <a:latin typeface="思源黑体 CN Normal" panose="020B0400000000000000" pitchFamily="34" charset="-122"/>
                <a:ea typeface="思源黑体 CN Normal" panose="020B0400000000000000" pitchFamily="34" charset="-122"/>
                <a:cs typeface="+mn-ea"/>
                <a:sym typeface="+mn-lt"/>
              </a:rPr>
              <a:t>ADD RELATED TITLE WORDS</a:t>
            </a:r>
          </a:p>
        </p:txBody>
      </p:sp>
    </p:spTree>
    <p:extLst>
      <p:ext uri="{BB962C8B-B14F-4D97-AF65-F5344CB8AC3E}">
        <p14:creationId xmlns:p14="http://schemas.microsoft.com/office/powerpoint/2010/main" val="31431684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04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7" name="Picture Placeholder 4"/>
          <p:cNvSpPr>
            <a:spLocks noGrp="1"/>
          </p:cNvSpPr>
          <p:nvPr>
            <p:ph type="pic" sz="quarter" idx="14"/>
          </p:nvPr>
        </p:nvSpPr>
        <p:spPr>
          <a:xfrm>
            <a:off x="5334006" y="2150591"/>
            <a:ext cx="6138719" cy="1909400"/>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773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0"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solidFill>
                  <a:prstClr val="black">
                    <a:tint val="75000"/>
                  </a:prstClr>
                </a:solidFill>
              </a:rPr>
              <a:pPr/>
              <a:t>‹#›</a:t>
            </a:fld>
            <a:endParaRPr lang="en-US" dirty="0">
              <a:solidFill>
                <a:prstClr val="black">
                  <a:tint val="75000"/>
                </a:prstClr>
              </a:solidFill>
            </a:endParaRPr>
          </a:p>
        </p:txBody>
      </p:sp>
      <p:sp>
        <p:nvSpPr>
          <p:cNvPr id="8" name="Picture Placeholder 4"/>
          <p:cNvSpPr>
            <a:spLocks noGrp="1"/>
          </p:cNvSpPr>
          <p:nvPr>
            <p:ph type="pic" sz="quarter" idx="14"/>
          </p:nvPr>
        </p:nvSpPr>
        <p:spPr>
          <a:xfrm>
            <a:off x="6096001"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556373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842000" y="6491818"/>
            <a:ext cx="508000" cy="366183"/>
          </a:xfrm>
          <a:prstGeom prst="rect">
            <a:avLst/>
          </a:prstGeom>
        </p:spPr>
        <p:txBody>
          <a:bodyPr vert="horz" lIns="91440" tIns="45720" rIns="91440" bIns="45720" rtlCol="0" anchor="ctr"/>
          <a:lstStyle>
            <a:lvl1pPr algn="ctr">
              <a:defRPr sz="1333">
                <a:solidFill>
                  <a:srgbClr val="FFFFFF"/>
                </a:solidFill>
                <a:latin typeface="思源黑体 CN Normal" panose="020B0400000000000000" pitchFamily="34" charset="-122"/>
                <a:cs typeface="思源黑体 CN Normal" panose="020B0400000000000000" pitchFamily="34" charset="-122"/>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609601" y="381007"/>
            <a:ext cx="10972800" cy="1143000"/>
          </a:xfrm>
        </p:spPr>
        <p:txBody>
          <a:bodyPr>
            <a:normAutofit/>
          </a:bodyPr>
          <a:lstStyle>
            <a:lvl1pPr>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1" name="Text Placeholder 17"/>
          <p:cNvSpPr>
            <a:spLocks noGrp="1"/>
          </p:cNvSpPr>
          <p:nvPr>
            <p:ph type="body" sz="quarter" idx="23"/>
          </p:nvPr>
        </p:nvSpPr>
        <p:spPr>
          <a:xfrm>
            <a:off x="2743201" y="1168401"/>
            <a:ext cx="6705600" cy="431800"/>
          </a:xfrm>
        </p:spPr>
        <p:txBody>
          <a:bodyPr>
            <a:noAutofit/>
          </a:bodyPr>
          <a:lstStyle>
            <a:lvl1pPr marL="0" indent="0" algn="ctr">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extLst>
      <p:ext uri="{BB962C8B-B14F-4D97-AF65-F5344CB8AC3E}">
        <p14:creationId xmlns:p14="http://schemas.microsoft.com/office/powerpoint/2010/main" val="218118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0" cy="6858000"/>
          </a:xfrm>
        </p:spPr>
        <p:txBody>
          <a:bodyPr/>
          <a:lstStyle/>
          <a:p>
            <a:endParaRPr lang="en-US"/>
          </a:p>
        </p:txBody>
      </p:sp>
      <p:sp>
        <p:nvSpPr>
          <p:cNvPr id="18" name="Text Placeholder 17"/>
          <p:cNvSpPr>
            <a:spLocks noGrp="1"/>
          </p:cNvSpPr>
          <p:nvPr>
            <p:ph type="body" sz="quarter" idx="15"/>
          </p:nvPr>
        </p:nvSpPr>
        <p:spPr>
          <a:xfrm>
            <a:off x="6705600" y="2717800"/>
            <a:ext cx="4673600" cy="1320800"/>
          </a:xfrm>
        </p:spPr>
        <p:txBody>
          <a:bodyPr>
            <a:noAutofit/>
          </a:bodyPr>
          <a:lstStyle>
            <a:lvl1pPr marL="0" indent="0">
              <a:buFontTx/>
              <a:buNone/>
              <a:defRPr sz="1400">
                <a:solidFill>
                  <a:srgbClr val="7F7F7F"/>
                </a:solidFill>
              </a:defRPr>
            </a:lvl1pPr>
            <a:lvl2pPr marL="609294" indent="0">
              <a:buFontTx/>
              <a:buNone/>
              <a:defRPr sz="1466"/>
            </a:lvl2pPr>
            <a:lvl3pPr marL="1218589" indent="0">
              <a:buFontTx/>
              <a:buNone/>
              <a:defRPr sz="1466"/>
            </a:lvl3pPr>
            <a:lvl4pPr marL="1827884" indent="0">
              <a:buFontTx/>
              <a:buNone/>
              <a:defRPr sz="1466"/>
            </a:lvl4pPr>
            <a:lvl5pPr marL="2437181" indent="0">
              <a:buFontTx/>
              <a:buNone/>
              <a:defRPr sz="1466"/>
            </a:lvl5pPr>
          </a:lstStyle>
          <a:p>
            <a:pPr lvl="0"/>
            <a:endParaRPr lang="en-US" dirty="0"/>
          </a:p>
        </p:txBody>
      </p:sp>
      <p:sp>
        <p:nvSpPr>
          <p:cNvPr id="20" name="Content Placeholder 19"/>
          <p:cNvSpPr>
            <a:spLocks noGrp="1"/>
          </p:cNvSpPr>
          <p:nvPr>
            <p:ph sz="quarter" idx="16"/>
          </p:nvPr>
        </p:nvSpPr>
        <p:spPr>
          <a:xfrm>
            <a:off x="7721603" y="4241805"/>
            <a:ext cx="3251200" cy="410633"/>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1" name="Content Placeholder 19"/>
          <p:cNvSpPr>
            <a:spLocks noGrp="1"/>
          </p:cNvSpPr>
          <p:nvPr>
            <p:ph sz="quarter" idx="17"/>
          </p:nvPr>
        </p:nvSpPr>
        <p:spPr>
          <a:xfrm>
            <a:off x="7721603" y="4942451"/>
            <a:ext cx="3251200" cy="620159"/>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3" name="Text Placeholder 22"/>
          <p:cNvSpPr>
            <a:spLocks noGrp="1"/>
          </p:cNvSpPr>
          <p:nvPr>
            <p:ph type="body" sz="quarter" idx="18"/>
          </p:nvPr>
        </p:nvSpPr>
        <p:spPr>
          <a:xfrm>
            <a:off x="6705600" y="2413012"/>
            <a:ext cx="4673600" cy="476249"/>
          </a:xfrm>
        </p:spPr>
        <p:txBody>
          <a:bodyPr>
            <a:noAutofit/>
          </a:bodyPr>
          <a:lstStyle>
            <a:lvl1pPr marL="0" indent="0">
              <a:buFontTx/>
              <a:buNone/>
              <a:defRPr sz="1599" b="0" i="0">
                <a:solidFill>
                  <a:srgbClr val="1399EE"/>
                </a:solidFill>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09294" indent="0">
              <a:buFontTx/>
              <a:buNone/>
              <a:defRPr sz="1733">
                <a:latin typeface="Open Sans" panose="020B0606030504020204" pitchFamily="34" charset="0"/>
                <a:ea typeface="Open Sans" panose="020B0606030504020204" pitchFamily="34" charset="0"/>
                <a:cs typeface="Open Sans" panose="020B0606030504020204" pitchFamily="34" charset="0"/>
              </a:defRPr>
            </a:lvl2pPr>
            <a:lvl3pPr marL="1218589" indent="0">
              <a:buFontTx/>
              <a:buNone/>
              <a:defRPr sz="1733">
                <a:latin typeface="Open Sans" panose="020B0606030504020204" pitchFamily="34" charset="0"/>
                <a:ea typeface="Open Sans" panose="020B0606030504020204" pitchFamily="34" charset="0"/>
                <a:cs typeface="Open Sans" panose="020B0606030504020204" pitchFamily="34" charset="0"/>
              </a:defRPr>
            </a:lvl3pPr>
            <a:lvl4pPr marL="1827884" indent="0">
              <a:buFontTx/>
              <a:buNone/>
              <a:defRPr sz="1733">
                <a:latin typeface="Open Sans" panose="020B0606030504020204" pitchFamily="34" charset="0"/>
                <a:ea typeface="Open Sans" panose="020B0606030504020204" pitchFamily="34" charset="0"/>
                <a:cs typeface="Open Sans" panose="020B0606030504020204" pitchFamily="34" charset="0"/>
              </a:defRPr>
            </a:lvl4pPr>
            <a:lvl5pPr marL="2437181" indent="0">
              <a:buFontTx/>
              <a:buNone/>
              <a:defRPr sz="1733">
                <a:latin typeface="Open Sans" panose="020B0606030504020204" pitchFamily="34" charset="0"/>
                <a:ea typeface="Open Sans" panose="020B0606030504020204" pitchFamily="34" charset="0"/>
                <a:cs typeface="Open Sans" panose="020B0606030504020204" pitchFamily="34" charset="0"/>
              </a:defRPr>
            </a:lvl5pPr>
          </a:lstStyle>
          <a:p>
            <a:pPr lvl="0"/>
            <a:endParaRPr lang="en-US" dirty="0"/>
          </a:p>
        </p:txBody>
      </p:sp>
      <p:sp>
        <p:nvSpPr>
          <p:cNvPr id="11" name="Title 1"/>
          <p:cNvSpPr>
            <a:spLocks noGrp="1"/>
          </p:cNvSpPr>
          <p:nvPr>
            <p:ph type="title"/>
          </p:nvPr>
        </p:nvSpPr>
        <p:spPr>
          <a:xfrm>
            <a:off x="6807200" y="889005"/>
            <a:ext cx="4775200" cy="1143000"/>
          </a:xfrm>
        </p:spPr>
        <p:txBody>
          <a:bodyPr>
            <a:normAutofit/>
          </a:bodyPr>
          <a:lstStyle>
            <a:lvl1pPr algn="l">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3" name="Text Placeholder 17"/>
          <p:cNvSpPr>
            <a:spLocks noGrp="1"/>
          </p:cNvSpPr>
          <p:nvPr>
            <p:ph type="body" sz="quarter" idx="23"/>
          </p:nvPr>
        </p:nvSpPr>
        <p:spPr>
          <a:xfrm>
            <a:off x="6807207" y="1676400"/>
            <a:ext cx="2918177" cy="431800"/>
          </a:xfrm>
        </p:spPr>
        <p:txBody>
          <a:bodyPr>
            <a:noAutofit/>
          </a:bodyPr>
          <a:lstStyle>
            <a:lvl1pPr marL="0" indent="0" algn="l">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extLst>
      <p:ext uri="{BB962C8B-B14F-4D97-AF65-F5344CB8AC3E}">
        <p14:creationId xmlns:p14="http://schemas.microsoft.com/office/powerpoint/2010/main" val="20671157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07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7032462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543677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197183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290714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0033355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220571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7683754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6804425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0010290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5309916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03077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8" y="246071"/>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48121" y="-26502"/>
            <a:ext cx="3365024" cy="1307494"/>
          </a:xfrm>
          <a:prstGeom prst="rect">
            <a:avLst/>
          </a:prstGeom>
        </p:spPr>
      </p:pic>
    </p:spTree>
    <p:extLst>
      <p:ext uri="{BB962C8B-B14F-4D97-AF65-F5344CB8AC3E}">
        <p14:creationId xmlns:p14="http://schemas.microsoft.com/office/powerpoint/2010/main" val="542912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567856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8" y="246071"/>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48121" y="-26502"/>
            <a:ext cx="3365024" cy="1307494"/>
          </a:xfrm>
          <a:prstGeom prst="rect">
            <a:avLst/>
          </a:prstGeom>
        </p:spPr>
      </p:pic>
    </p:spTree>
    <p:extLst>
      <p:ext uri="{BB962C8B-B14F-4D97-AF65-F5344CB8AC3E}">
        <p14:creationId xmlns:p14="http://schemas.microsoft.com/office/powerpoint/2010/main" val="2903950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586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130"/>
        <p:cNvGrpSpPr/>
        <p:nvPr/>
      </p:nvGrpSpPr>
      <p:grpSpPr>
        <a:xfrm>
          <a:off x="0" y="0"/>
          <a:ext cx="0" cy="0"/>
          <a:chOff x="0" y="0"/>
          <a:chExt cx="0" cy="0"/>
        </a:xfrm>
      </p:grpSpPr>
      <p:sp>
        <p:nvSpPr>
          <p:cNvPr id="136" name="Google Shape;136;p14"/>
          <p:cNvSpPr txBox="1">
            <a:spLocks noGrp="1"/>
          </p:cNvSpPr>
          <p:nvPr>
            <p:ph type="title"/>
          </p:nvPr>
        </p:nvSpPr>
        <p:spPr>
          <a:xfrm>
            <a:off x="960000" y="463003"/>
            <a:ext cx="10272000" cy="763600"/>
          </a:xfrm>
          <a:prstGeom prst="rect">
            <a:avLst/>
          </a:prstGeom>
        </p:spPr>
        <p:txBody>
          <a:bodyPr spcFirstLastPara="1" wrap="square" lIns="91423" tIns="91423" rIns="91423" bIns="91423"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5" y="4869337"/>
            <a:ext cx="2991600" cy="903200"/>
          </a:xfrm>
          <a:prstGeom prst="rect">
            <a:avLst/>
          </a:prstGeom>
        </p:spPr>
        <p:txBody>
          <a:bodyPr spcFirstLastPara="1" wrap="square" lIns="91423" tIns="91423" rIns="91423" bIns="91423"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5"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26815162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478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4"/>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p:spPr>
        <p:txBody>
          <a:bodyPr/>
          <a:lstStyle>
            <a:lvl1pPr marL="0" indent="0">
              <a:buNone/>
              <a:defRPr sz="4265"/>
            </a:lvl1pPr>
            <a:lvl2pPr marL="609294" indent="0">
              <a:buNone/>
              <a:defRPr sz="3732"/>
            </a:lvl2pPr>
            <a:lvl3pPr marL="1218589" indent="0">
              <a:buNone/>
              <a:defRPr sz="3199"/>
            </a:lvl3pPr>
            <a:lvl4pPr marL="1827884" indent="0">
              <a:buNone/>
              <a:defRPr sz="2666"/>
            </a:lvl4pPr>
            <a:lvl5pPr marL="2437181" indent="0">
              <a:buNone/>
              <a:defRPr sz="2666"/>
            </a:lvl5pPr>
            <a:lvl6pPr marL="3046476" indent="0">
              <a:buNone/>
              <a:defRPr sz="2666"/>
            </a:lvl6pPr>
            <a:lvl7pPr marL="3655771" indent="0">
              <a:buNone/>
              <a:defRPr sz="2666"/>
            </a:lvl7pPr>
            <a:lvl8pPr marL="4265065" indent="0">
              <a:buNone/>
              <a:defRPr sz="2666"/>
            </a:lvl8pPr>
            <a:lvl9pPr marL="4874361" indent="0">
              <a:buNone/>
              <a:defRPr sz="2666"/>
            </a:lvl9pPr>
          </a:lstStyle>
          <a:p>
            <a:endParaRPr lang="zh-CN" altLang="en-US"/>
          </a:p>
        </p:txBody>
      </p:sp>
    </p:spTree>
    <p:extLst>
      <p:ext uri="{BB962C8B-B14F-4D97-AF65-F5344CB8AC3E}">
        <p14:creationId xmlns:p14="http://schemas.microsoft.com/office/powerpoint/2010/main" val="31976420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7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754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15" name="任意多边形 14"/>
          <p:cNvSpPr/>
          <p:nvPr userDrawn="1"/>
        </p:nvSpPr>
        <p:spPr>
          <a:xfrm>
            <a:off x="11614886" y="6295870"/>
            <a:ext cx="577121" cy="57712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solidFill>
                <a:prstClr val="white"/>
              </a:solidFill>
              <a:latin typeface="思源黑体 CN Normal" panose="020B0400000000000000" pitchFamily="34" charset="-122"/>
            </a:endParaRPr>
          </a:p>
        </p:txBody>
      </p:sp>
      <p:sp>
        <p:nvSpPr>
          <p:cNvPr id="3" name="TextBox 15"/>
          <p:cNvSpPr txBox="1"/>
          <p:nvPr userDrawn="1"/>
        </p:nvSpPr>
        <p:spPr>
          <a:xfrm>
            <a:off x="11713706" y="6478234"/>
            <a:ext cx="454433" cy="294780"/>
          </a:xfrm>
          <a:prstGeom prst="rect">
            <a:avLst/>
          </a:prstGeom>
          <a:noFill/>
        </p:spPr>
        <p:txBody>
          <a:bodyPr wrap="square" lIns="68538" tIns="34268" rIns="68538" bIns="34268" rtlCol="0">
            <a:spAutoFit/>
          </a:bodyPr>
          <a:lstStyle/>
          <a:p>
            <a:pPr algn="ctr"/>
            <a:fld id="{2EEF1883-7A0E-4F66-9932-E581691AD397}" type="slidenum">
              <a:rPr lang="zh-CN" altLang="en-US" sz="1466" smtClean="0">
                <a:solidFill>
                  <a:prstClr val="white">
                    <a:lumMod val="85000"/>
                  </a:prstClr>
                </a:solidFill>
                <a:latin typeface="思源黑体 CN Normal" panose="020B0400000000000000" pitchFamily="34" charset="-122"/>
                <a:ea typeface="思源黑体 CN Normal" panose="020B0400000000000000" pitchFamily="34" charset="-122"/>
                <a:cs typeface="Arial Unicode MS" panose="020B0604020202020204" pitchFamily="34" charset="-122"/>
              </a:rPr>
              <a:pPr algn="ctr"/>
              <a:t>‹#›</a:t>
            </a:fld>
            <a:r>
              <a:rPr lang="zh-CN" altLang="en-US" sz="1466" dirty="0">
                <a:solidFill>
                  <a:prstClr val="white">
                    <a:lumMod val="85000"/>
                  </a:prstClr>
                </a:solidFill>
                <a:latin typeface="思源黑体 CN Normal" panose="020B0400000000000000" pitchFamily="34" charset="-122"/>
                <a:ea typeface="思源黑体 CN Normal" panose="020B0400000000000000" pitchFamily="34" charset="-122"/>
                <a:cs typeface="Arial Unicode MS" panose="020B0604020202020204" pitchFamily="34" charset="-122"/>
              </a:rPr>
              <a:t> </a:t>
            </a:r>
          </a:p>
        </p:txBody>
      </p:sp>
    </p:spTree>
    <p:extLst>
      <p:ext uri="{BB962C8B-B14F-4D97-AF65-F5344CB8AC3E}">
        <p14:creationId xmlns:p14="http://schemas.microsoft.com/office/powerpoint/2010/main" val="265096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26" name="Picture 2" descr="L:\下载\清新树叶装饰标签矢量素材\56f33ebe31d6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 y="-2114"/>
            <a:ext cx="12192001" cy="68622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6"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3096"/>
            <a:endParaRPr lang="zh-CN" altLang="en-US" sz="1866" dirty="0">
              <a:solidFill>
                <a:srgbClr val="E7E6E6">
                  <a:lumMod val="50000"/>
                </a:srgbClr>
              </a:solidFill>
              <a:latin typeface="思源黑体 CN Normal" panose="020B0400000000000000" pitchFamily="34" charset="-122"/>
              <a:cs typeface="+mn-ea"/>
              <a:sym typeface="+mn-lt"/>
            </a:endParaRPr>
          </a:p>
        </p:txBody>
      </p:sp>
      <p:sp>
        <p:nvSpPr>
          <p:cNvPr id="4" name="文本框 37"/>
          <p:cNvSpPr txBox="1"/>
          <p:nvPr userDrawn="1"/>
        </p:nvSpPr>
        <p:spPr>
          <a:xfrm>
            <a:off x="727263" y="261631"/>
            <a:ext cx="3639091" cy="420542"/>
          </a:xfrm>
          <a:prstGeom prst="rect">
            <a:avLst/>
          </a:prstGeom>
          <a:noFill/>
        </p:spPr>
        <p:txBody>
          <a:bodyPr wrap="none" lIns="91417" tIns="45709" rIns="91417" bIns="45709" rtlCol="0">
            <a:spAutoFit/>
          </a:bodyPr>
          <a:lstStyle/>
          <a:p>
            <a:pPr defTabSz="913096"/>
            <a:r>
              <a:rPr lang="en-US" altLang="zh-CN" sz="2133" dirty="0">
                <a:solidFill>
                  <a:prstClr val="black">
                    <a:lumMod val="50000"/>
                    <a:lumOff val="50000"/>
                  </a:prstClr>
                </a:solidFill>
                <a:latin typeface="思源黑体 CN Normal" panose="020B0400000000000000" pitchFamily="34" charset="-122"/>
                <a:ea typeface="思源黑体 CN Normal" panose="020B0400000000000000" pitchFamily="34" charset="-122"/>
                <a:cs typeface="+mn-ea"/>
                <a:sym typeface="+mn-lt"/>
              </a:rPr>
              <a:t>ADD RELATED TITLE WORDS</a:t>
            </a:r>
          </a:p>
        </p:txBody>
      </p:sp>
    </p:spTree>
    <p:extLst>
      <p:ext uri="{BB962C8B-B14F-4D97-AF65-F5344CB8AC3E}">
        <p14:creationId xmlns:p14="http://schemas.microsoft.com/office/powerpoint/2010/main" val="22711790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3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452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7" name="Picture Placeholder 4"/>
          <p:cNvSpPr>
            <a:spLocks noGrp="1"/>
          </p:cNvSpPr>
          <p:nvPr>
            <p:ph type="pic" sz="quarter" idx="14"/>
          </p:nvPr>
        </p:nvSpPr>
        <p:spPr>
          <a:xfrm>
            <a:off x="5334006" y="2150591"/>
            <a:ext cx="6138719" cy="1909400"/>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64934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0"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solidFill>
                  <a:prstClr val="black">
                    <a:tint val="75000"/>
                  </a:prstClr>
                </a:solidFill>
              </a:rPr>
              <a:pPr/>
              <a:t>‹#›</a:t>
            </a:fld>
            <a:endParaRPr lang="en-US" dirty="0">
              <a:solidFill>
                <a:prstClr val="black">
                  <a:tint val="75000"/>
                </a:prstClr>
              </a:solidFill>
            </a:endParaRPr>
          </a:p>
        </p:txBody>
      </p:sp>
      <p:sp>
        <p:nvSpPr>
          <p:cNvPr id="8" name="Picture Placeholder 4"/>
          <p:cNvSpPr>
            <a:spLocks noGrp="1"/>
          </p:cNvSpPr>
          <p:nvPr>
            <p:ph type="pic" sz="quarter" idx="14"/>
          </p:nvPr>
        </p:nvSpPr>
        <p:spPr>
          <a:xfrm>
            <a:off x="6096001"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272307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842000" y="6491818"/>
            <a:ext cx="508000" cy="366183"/>
          </a:xfrm>
          <a:prstGeom prst="rect">
            <a:avLst/>
          </a:prstGeom>
        </p:spPr>
        <p:txBody>
          <a:bodyPr vert="horz" lIns="91440" tIns="45720" rIns="91440" bIns="45720" rtlCol="0" anchor="ctr"/>
          <a:lstStyle>
            <a:lvl1pPr algn="ctr">
              <a:defRPr sz="1333">
                <a:solidFill>
                  <a:srgbClr val="FFFFFF"/>
                </a:solidFill>
                <a:latin typeface="思源黑体 CN Normal" panose="020B0400000000000000" pitchFamily="34" charset="-122"/>
                <a:cs typeface="思源黑体 CN Normal" panose="020B0400000000000000" pitchFamily="34" charset="-122"/>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609601" y="381007"/>
            <a:ext cx="10972800" cy="1143000"/>
          </a:xfrm>
        </p:spPr>
        <p:txBody>
          <a:bodyPr>
            <a:normAutofit/>
          </a:bodyPr>
          <a:lstStyle>
            <a:lvl1pPr>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1" name="Text Placeholder 17"/>
          <p:cNvSpPr>
            <a:spLocks noGrp="1"/>
          </p:cNvSpPr>
          <p:nvPr>
            <p:ph type="body" sz="quarter" idx="23"/>
          </p:nvPr>
        </p:nvSpPr>
        <p:spPr>
          <a:xfrm>
            <a:off x="2743201" y="1168401"/>
            <a:ext cx="6705600" cy="431800"/>
          </a:xfrm>
        </p:spPr>
        <p:txBody>
          <a:bodyPr>
            <a:noAutofit/>
          </a:bodyPr>
          <a:lstStyle>
            <a:lvl1pPr marL="0" indent="0" algn="ctr">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extLst>
      <p:ext uri="{BB962C8B-B14F-4D97-AF65-F5344CB8AC3E}">
        <p14:creationId xmlns:p14="http://schemas.microsoft.com/office/powerpoint/2010/main" val="3158493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0" cy="6858000"/>
          </a:xfrm>
        </p:spPr>
        <p:txBody>
          <a:bodyPr/>
          <a:lstStyle/>
          <a:p>
            <a:endParaRPr lang="en-US"/>
          </a:p>
        </p:txBody>
      </p:sp>
      <p:sp>
        <p:nvSpPr>
          <p:cNvPr id="18" name="Text Placeholder 17"/>
          <p:cNvSpPr>
            <a:spLocks noGrp="1"/>
          </p:cNvSpPr>
          <p:nvPr>
            <p:ph type="body" sz="quarter" idx="15"/>
          </p:nvPr>
        </p:nvSpPr>
        <p:spPr>
          <a:xfrm>
            <a:off x="6705600" y="2717800"/>
            <a:ext cx="4673600" cy="1320800"/>
          </a:xfrm>
        </p:spPr>
        <p:txBody>
          <a:bodyPr>
            <a:noAutofit/>
          </a:bodyPr>
          <a:lstStyle>
            <a:lvl1pPr marL="0" indent="0">
              <a:buFontTx/>
              <a:buNone/>
              <a:defRPr sz="1400">
                <a:solidFill>
                  <a:srgbClr val="7F7F7F"/>
                </a:solidFill>
              </a:defRPr>
            </a:lvl1pPr>
            <a:lvl2pPr marL="609294" indent="0">
              <a:buFontTx/>
              <a:buNone/>
              <a:defRPr sz="1466"/>
            </a:lvl2pPr>
            <a:lvl3pPr marL="1218589" indent="0">
              <a:buFontTx/>
              <a:buNone/>
              <a:defRPr sz="1466"/>
            </a:lvl3pPr>
            <a:lvl4pPr marL="1827884" indent="0">
              <a:buFontTx/>
              <a:buNone/>
              <a:defRPr sz="1466"/>
            </a:lvl4pPr>
            <a:lvl5pPr marL="2437181" indent="0">
              <a:buFontTx/>
              <a:buNone/>
              <a:defRPr sz="1466"/>
            </a:lvl5pPr>
          </a:lstStyle>
          <a:p>
            <a:pPr lvl="0"/>
            <a:endParaRPr lang="en-US" dirty="0"/>
          </a:p>
        </p:txBody>
      </p:sp>
      <p:sp>
        <p:nvSpPr>
          <p:cNvPr id="20" name="Content Placeholder 19"/>
          <p:cNvSpPr>
            <a:spLocks noGrp="1"/>
          </p:cNvSpPr>
          <p:nvPr>
            <p:ph sz="quarter" idx="16"/>
          </p:nvPr>
        </p:nvSpPr>
        <p:spPr>
          <a:xfrm>
            <a:off x="7721603" y="4241805"/>
            <a:ext cx="3251200" cy="410633"/>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1" name="Content Placeholder 19"/>
          <p:cNvSpPr>
            <a:spLocks noGrp="1"/>
          </p:cNvSpPr>
          <p:nvPr>
            <p:ph sz="quarter" idx="17"/>
          </p:nvPr>
        </p:nvSpPr>
        <p:spPr>
          <a:xfrm>
            <a:off x="7721603" y="4942451"/>
            <a:ext cx="3251200" cy="620159"/>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3" name="Text Placeholder 22"/>
          <p:cNvSpPr>
            <a:spLocks noGrp="1"/>
          </p:cNvSpPr>
          <p:nvPr>
            <p:ph type="body" sz="quarter" idx="18"/>
          </p:nvPr>
        </p:nvSpPr>
        <p:spPr>
          <a:xfrm>
            <a:off x="6705600" y="2413012"/>
            <a:ext cx="4673600" cy="476249"/>
          </a:xfrm>
        </p:spPr>
        <p:txBody>
          <a:bodyPr>
            <a:noAutofit/>
          </a:bodyPr>
          <a:lstStyle>
            <a:lvl1pPr marL="0" indent="0">
              <a:buFontTx/>
              <a:buNone/>
              <a:defRPr sz="1599" b="0" i="0">
                <a:solidFill>
                  <a:srgbClr val="1399EE"/>
                </a:solidFill>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09294" indent="0">
              <a:buFontTx/>
              <a:buNone/>
              <a:defRPr sz="1733">
                <a:latin typeface="Open Sans" panose="020B0606030504020204" pitchFamily="34" charset="0"/>
                <a:ea typeface="Open Sans" panose="020B0606030504020204" pitchFamily="34" charset="0"/>
                <a:cs typeface="Open Sans" panose="020B0606030504020204" pitchFamily="34" charset="0"/>
              </a:defRPr>
            </a:lvl2pPr>
            <a:lvl3pPr marL="1218589" indent="0">
              <a:buFontTx/>
              <a:buNone/>
              <a:defRPr sz="1733">
                <a:latin typeface="Open Sans" panose="020B0606030504020204" pitchFamily="34" charset="0"/>
                <a:ea typeface="Open Sans" panose="020B0606030504020204" pitchFamily="34" charset="0"/>
                <a:cs typeface="Open Sans" panose="020B0606030504020204" pitchFamily="34" charset="0"/>
              </a:defRPr>
            </a:lvl3pPr>
            <a:lvl4pPr marL="1827884" indent="0">
              <a:buFontTx/>
              <a:buNone/>
              <a:defRPr sz="1733">
                <a:latin typeface="Open Sans" panose="020B0606030504020204" pitchFamily="34" charset="0"/>
                <a:ea typeface="Open Sans" panose="020B0606030504020204" pitchFamily="34" charset="0"/>
                <a:cs typeface="Open Sans" panose="020B0606030504020204" pitchFamily="34" charset="0"/>
              </a:defRPr>
            </a:lvl4pPr>
            <a:lvl5pPr marL="2437181" indent="0">
              <a:buFontTx/>
              <a:buNone/>
              <a:defRPr sz="1733">
                <a:latin typeface="Open Sans" panose="020B0606030504020204" pitchFamily="34" charset="0"/>
                <a:ea typeface="Open Sans" panose="020B0606030504020204" pitchFamily="34" charset="0"/>
                <a:cs typeface="Open Sans" panose="020B0606030504020204" pitchFamily="34" charset="0"/>
              </a:defRPr>
            </a:lvl5pPr>
          </a:lstStyle>
          <a:p>
            <a:pPr lvl="0"/>
            <a:endParaRPr lang="en-US" dirty="0"/>
          </a:p>
        </p:txBody>
      </p:sp>
      <p:sp>
        <p:nvSpPr>
          <p:cNvPr id="11" name="Title 1"/>
          <p:cNvSpPr>
            <a:spLocks noGrp="1"/>
          </p:cNvSpPr>
          <p:nvPr>
            <p:ph type="title"/>
          </p:nvPr>
        </p:nvSpPr>
        <p:spPr>
          <a:xfrm>
            <a:off x="6807200" y="889005"/>
            <a:ext cx="4775200" cy="1143000"/>
          </a:xfrm>
        </p:spPr>
        <p:txBody>
          <a:bodyPr>
            <a:normAutofit/>
          </a:bodyPr>
          <a:lstStyle>
            <a:lvl1pPr algn="l">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3" name="Text Placeholder 17"/>
          <p:cNvSpPr>
            <a:spLocks noGrp="1"/>
          </p:cNvSpPr>
          <p:nvPr>
            <p:ph type="body" sz="quarter" idx="23"/>
          </p:nvPr>
        </p:nvSpPr>
        <p:spPr>
          <a:xfrm>
            <a:off x="6807207" y="1676400"/>
            <a:ext cx="2918177" cy="431800"/>
          </a:xfrm>
        </p:spPr>
        <p:txBody>
          <a:bodyPr>
            <a:noAutofit/>
          </a:bodyPr>
          <a:lstStyle>
            <a:lvl1pPr marL="0" indent="0" algn="l">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extLst>
      <p:ext uri="{BB962C8B-B14F-4D97-AF65-F5344CB8AC3E}">
        <p14:creationId xmlns:p14="http://schemas.microsoft.com/office/powerpoint/2010/main" val="2727975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58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130"/>
        <p:cNvGrpSpPr/>
        <p:nvPr/>
      </p:nvGrpSpPr>
      <p:grpSpPr>
        <a:xfrm>
          <a:off x="0" y="0"/>
          <a:ext cx="0" cy="0"/>
          <a:chOff x="0" y="0"/>
          <a:chExt cx="0" cy="0"/>
        </a:xfrm>
      </p:grpSpPr>
      <p:sp>
        <p:nvSpPr>
          <p:cNvPr id="136" name="Google Shape;136;p14"/>
          <p:cNvSpPr txBox="1">
            <a:spLocks noGrp="1"/>
          </p:cNvSpPr>
          <p:nvPr>
            <p:ph type="title"/>
          </p:nvPr>
        </p:nvSpPr>
        <p:spPr>
          <a:xfrm>
            <a:off x="960000" y="463003"/>
            <a:ext cx="10272000" cy="763600"/>
          </a:xfrm>
          <a:prstGeom prst="rect">
            <a:avLst/>
          </a:prstGeom>
        </p:spPr>
        <p:txBody>
          <a:bodyPr spcFirstLastPara="1" wrap="square" lIns="91423" tIns="91423" rIns="91423" bIns="91423"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5" y="4869337"/>
            <a:ext cx="2991600" cy="903200"/>
          </a:xfrm>
          <a:prstGeom prst="rect">
            <a:avLst/>
          </a:prstGeom>
        </p:spPr>
        <p:txBody>
          <a:bodyPr spcFirstLastPara="1" wrap="square" lIns="91423" tIns="91423" rIns="91423" bIns="91423"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5"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341429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8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4"/>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p:spPr>
        <p:txBody>
          <a:bodyPr/>
          <a:lstStyle>
            <a:lvl1pPr marL="0" indent="0">
              <a:buNone/>
              <a:defRPr sz="4265"/>
            </a:lvl1pPr>
            <a:lvl2pPr marL="609294" indent="0">
              <a:buNone/>
              <a:defRPr sz="3732"/>
            </a:lvl2pPr>
            <a:lvl3pPr marL="1218589" indent="0">
              <a:buNone/>
              <a:defRPr sz="3199"/>
            </a:lvl3pPr>
            <a:lvl4pPr marL="1827884" indent="0">
              <a:buNone/>
              <a:defRPr sz="2666"/>
            </a:lvl4pPr>
            <a:lvl5pPr marL="2437181" indent="0">
              <a:buNone/>
              <a:defRPr sz="2666"/>
            </a:lvl5pPr>
            <a:lvl6pPr marL="3046476" indent="0">
              <a:buNone/>
              <a:defRPr sz="2666"/>
            </a:lvl6pPr>
            <a:lvl7pPr marL="3655771" indent="0">
              <a:buNone/>
              <a:defRPr sz="2666"/>
            </a:lvl7pPr>
            <a:lvl8pPr marL="4265065" indent="0">
              <a:buNone/>
              <a:defRPr sz="2666"/>
            </a:lvl8pPr>
            <a:lvl9pPr marL="4874361" indent="0">
              <a:buNone/>
              <a:defRPr sz="2666"/>
            </a:lvl9p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3_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15" name="任意多边形 14"/>
          <p:cNvSpPr/>
          <p:nvPr userDrawn="1"/>
        </p:nvSpPr>
        <p:spPr>
          <a:xfrm>
            <a:off x="11614886" y="6295870"/>
            <a:ext cx="577121" cy="57712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latin typeface="思源黑体 CN Normal" panose="020B0400000000000000" pitchFamily="34" charset="-122"/>
            </a:endParaRPr>
          </a:p>
        </p:txBody>
      </p:sp>
      <p:sp>
        <p:nvSpPr>
          <p:cNvPr id="3" name="TextBox 15"/>
          <p:cNvSpPr txBox="1"/>
          <p:nvPr userDrawn="1"/>
        </p:nvSpPr>
        <p:spPr>
          <a:xfrm>
            <a:off x="11713706" y="6478234"/>
            <a:ext cx="454433" cy="294780"/>
          </a:xfrm>
          <a:prstGeom prst="rect">
            <a:avLst/>
          </a:prstGeom>
          <a:noFill/>
        </p:spPr>
        <p:txBody>
          <a:bodyPr wrap="square" lIns="68538" tIns="34268" rIns="68538" bIns="34268" rtlCol="0">
            <a:spAutoFit/>
          </a:bodyPr>
          <a:lstStyle/>
          <a:p>
            <a:pPr algn="ctr"/>
            <a:fld id="{2EEF1883-7A0E-4F66-9932-E581691AD397}" type="slidenum">
              <a:rPr lang="zh-CN" altLang="en-US" sz="1466" smtClean="0">
                <a:solidFill>
                  <a:schemeClr val="bg1">
                    <a:lumMod val="85000"/>
                  </a:schemeClr>
                </a:solidFill>
                <a:latin typeface="思源黑体 CN Normal" panose="020B0400000000000000" pitchFamily="34" charset="-122"/>
                <a:ea typeface="思源黑体 CN Normal" panose="020B0400000000000000" pitchFamily="34" charset="-122"/>
                <a:cs typeface="Arial Unicode MS" panose="020B0604020202020204" pitchFamily="34" charset="-122"/>
              </a:rPr>
              <a:t>‹#›</a:t>
            </a:fld>
            <a:r>
              <a:rPr lang="zh-CN" altLang="en-US" sz="1466" dirty="0">
                <a:solidFill>
                  <a:schemeClr val="bg1">
                    <a:lumMod val="85000"/>
                  </a:schemeClr>
                </a:solidFill>
                <a:latin typeface="思源黑体 CN Normal" panose="020B0400000000000000" pitchFamily="34" charset="-122"/>
                <a:ea typeface="思源黑体 CN Normal" panose="020B0400000000000000" pitchFamily="34" charset="-122"/>
                <a:cs typeface="Arial Unicode MS" panose="020B0604020202020204" pitchFamily="34" charset="-122"/>
              </a:rPr>
              <a:t> </a:t>
            </a:r>
            <a:endParaRPr lang="zh-CN" altLang="en-US" sz="1466" b="0" dirty="0">
              <a:solidFill>
                <a:schemeClr val="bg1">
                  <a:lumMod val="85000"/>
                </a:schemeClr>
              </a:solidFill>
              <a:latin typeface="思源黑体 CN Normal" panose="020B0400000000000000" pitchFamily="34" charset="-122"/>
              <a:ea typeface="思源黑体 CN Normal" panose="020B0400000000000000" pitchFamily="34" charset="-122"/>
              <a:cs typeface="Arial Unicode MS" panose="020B0604020202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26" name="Picture 2" descr="L:\下载\清新树叶装饰标签矢量素材\56f33ebe31d6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 y="-2114"/>
            <a:ext cx="12192001" cy="68622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6"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3096"/>
            <a:endParaRPr lang="zh-CN" altLang="en-US" sz="1866" dirty="0">
              <a:solidFill>
                <a:srgbClr val="E7E6E6">
                  <a:lumMod val="50000"/>
                </a:srgbClr>
              </a:solidFill>
              <a:latin typeface="思源黑体 CN Normal" panose="020B0400000000000000" pitchFamily="34" charset="-122"/>
              <a:cs typeface="+mn-ea"/>
              <a:sym typeface="+mn-lt"/>
            </a:endParaRPr>
          </a:p>
        </p:txBody>
      </p:sp>
      <p:sp>
        <p:nvSpPr>
          <p:cNvPr id="4" name="文本框 37"/>
          <p:cNvSpPr txBox="1"/>
          <p:nvPr userDrawn="1"/>
        </p:nvSpPr>
        <p:spPr>
          <a:xfrm>
            <a:off x="727263" y="261631"/>
            <a:ext cx="3639091" cy="420542"/>
          </a:xfrm>
          <a:prstGeom prst="rect">
            <a:avLst/>
          </a:prstGeom>
          <a:noFill/>
        </p:spPr>
        <p:txBody>
          <a:bodyPr wrap="none" lIns="91417" tIns="45709" rIns="91417" bIns="45709" rtlCol="0">
            <a:spAutoFit/>
          </a:bodyPr>
          <a:lstStyle/>
          <a:p>
            <a:pPr defTabSz="913096"/>
            <a:r>
              <a:rPr lang="en-US" altLang="zh-CN" sz="2133" dirty="0">
                <a:solidFill>
                  <a:schemeClr val="tx1">
                    <a:lumMod val="50000"/>
                    <a:lumOff val="50000"/>
                  </a:schemeClr>
                </a:solidFill>
                <a:latin typeface="思源黑体 CN Normal" panose="020B0400000000000000" pitchFamily="34" charset="-122"/>
                <a:ea typeface="思源黑体 CN Normal" panose="020B0400000000000000" pitchFamily="34" charset="-122"/>
                <a:cs typeface="+mn-ea"/>
                <a:sym typeface="+mn-lt"/>
              </a:rPr>
              <a:t>ADD RELATED TITLE WORDS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2514796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7" name="Picture Placeholder 4"/>
          <p:cNvSpPr>
            <a:spLocks noGrp="1"/>
          </p:cNvSpPr>
          <p:nvPr>
            <p:ph type="pic" sz="quarter" idx="14"/>
          </p:nvPr>
        </p:nvSpPr>
        <p:spPr>
          <a:xfrm>
            <a:off x="5334006" y="2150591"/>
            <a:ext cx="6138719" cy="1909400"/>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0"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t>‹#›</a:t>
            </a:fld>
            <a:endParaRPr lang="en-US" dirty="0"/>
          </a:p>
        </p:txBody>
      </p:sp>
      <p:sp>
        <p:nvSpPr>
          <p:cNvPr id="8" name="Picture Placeholder 4"/>
          <p:cNvSpPr>
            <a:spLocks noGrp="1"/>
          </p:cNvSpPr>
          <p:nvPr>
            <p:ph type="pic" sz="quarter" idx="14"/>
          </p:nvPr>
        </p:nvSpPr>
        <p:spPr>
          <a:xfrm>
            <a:off x="6096001"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842000" y="6491818"/>
            <a:ext cx="508000" cy="366183"/>
          </a:xfrm>
          <a:prstGeom prst="rect">
            <a:avLst/>
          </a:prstGeom>
        </p:spPr>
        <p:txBody>
          <a:bodyPr vert="horz" lIns="91440" tIns="45720" rIns="91440" bIns="45720" rtlCol="0" anchor="ctr"/>
          <a:lstStyle>
            <a:lvl1pPr algn="ctr">
              <a:defRPr sz="1333">
                <a:solidFill>
                  <a:srgbClr val="FFFFFF"/>
                </a:solidFill>
                <a:latin typeface="思源黑体 CN Normal" panose="020B0400000000000000" pitchFamily="34" charset="-122"/>
                <a:cs typeface="思源黑体 CN Normal" panose="020B0400000000000000" pitchFamily="34" charset="-122"/>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609601" y="381007"/>
            <a:ext cx="10972800" cy="1143000"/>
          </a:xfrm>
        </p:spPr>
        <p:txBody>
          <a:bodyPr>
            <a:normAutofit/>
          </a:bodyPr>
          <a:lstStyle>
            <a:lvl1pPr>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1" name="Text Placeholder 17"/>
          <p:cNvSpPr>
            <a:spLocks noGrp="1"/>
          </p:cNvSpPr>
          <p:nvPr>
            <p:ph type="body" sz="quarter" idx="23"/>
          </p:nvPr>
        </p:nvSpPr>
        <p:spPr>
          <a:xfrm>
            <a:off x="2743201" y="1168401"/>
            <a:ext cx="6705600" cy="431800"/>
          </a:xfrm>
        </p:spPr>
        <p:txBody>
          <a:bodyPr>
            <a:noAutofit/>
          </a:bodyPr>
          <a:lstStyle>
            <a:lvl1pPr marL="0" indent="0" algn="ctr">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0" cy="6858000"/>
          </a:xfrm>
        </p:spPr>
        <p:txBody>
          <a:bodyPr/>
          <a:lstStyle/>
          <a:p>
            <a:endParaRPr lang="en-US"/>
          </a:p>
        </p:txBody>
      </p:sp>
      <p:sp>
        <p:nvSpPr>
          <p:cNvPr id="18" name="Text Placeholder 17"/>
          <p:cNvSpPr>
            <a:spLocks noGrp="1"/>
          </p:cNvSpPr>
          <p:nvPr>
            <p:ph type="body" sz="quarter" idx="15"/>
          </p:nvPr>
        </p:nvSpPr>
        <p:spPr>
          <a:xfrm>
            <a:off x="6705600" y="2717800"/>
            <a:ext cx="4673600" cy="1320800"/>
          </a:xfrm>
        </p:spPr>
        <p:txBody>
          <a:bodyPr>
            <a:noAutofit/>
          </a:bodyPr>
          <a:lstStyle>
            <a:lvl1pPr marL="0" indent="0">
              <a:buFontTx/>
              <a:buNone/>
              <a:defRPr sz="1400">
                <a:solidFill>
                  <a:srgbClr val="7F7F7F"/>
                </a:solidFill>
              </a:defRPr>
            </a:lvl1pPr>
            <a:lvl2pPr marL="609294" indent="0">
              <a:buFontTx/>
              <a:buNone/>
              <a:defRPr sz="1466"/>
            </a:lvl2pPr>
            <a:lvl3pPr marL="1218589" indent="0">
              <a:buFontTx/>
              <a:buNone/>
              <a:defRPr sz="1466"/>
            </a:lvl3pPr>
            <a:lvl4pPr marL="1827884" indent="0">
              <a:buFontTx/>
              <a:buNone/>
              <a:defRPr sz="1466"/>
            </a:lvl4pPr>
            <a:lvl5pPr marL="2437181" indent="0">
              <a:buFontTx/>
              <a:buNone/>
              <a:defRPr sz="1466"/>
            </a:lvl5pPr>
          </a:lstStyle>
          <a:p>
            <a:pPr lvl="0"/>
            <a:endParaRPr lang="en-US" dirty="0"/>
          </a:p>
        </p:txBody>
      </p:sp>
      <p:sp>
        <p:nvSpPr>
          <p:cNvPr id="20" name="Content Placeholder 19"/>
          <p:cNvSpPr>
            <a:spLocks noGrp="1"/>
          </p:cNvSpPr>
          <p:nvPr>
            <p:ph sz="quarter" idx="16"/>
          </p:nvPr>
        </p:nvSpPr>
        <p:spPr>
          <a:xfrm>
            <a:off x="7721603" y="4241805"/>
            <a:ext cx="3251200" cy="410633"/>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1" name="Content Placeholder 19"/>
          <p:cNvSpPr>
            <a:spLocks noGrp="1"/>
          </p:cNvSpPr>
          <p:nvPr>
            <p:ph sz="quarter" idx="17"/>
          </p:nvPr>
        </p:nvSpPr>
        <p:spPr>
          <a:xfrm>
            <a:off x="7721603" y="4942451"/>
            <a:ext cx="3251200" cy="620159"/>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3" name="Text Placeholder 22"/>
          <p:cNvSpPr>
            <a:spLocks noGrp="1"/>
          </p:cNvSpPr>
          <p:nvPr>
            <p:ph type="body" sz="quarter" idx="18"/>
          </p:nvPr>
        </p:nvSpPr>
        <p:spPr>
          <a:xfrm>
            <a:off x="6705600" y="2413012"/>
            <a:ext cx="4673600" cy="476249"/>
          </a:xfrm>
        </p:spPr>
        <p:txBody>
          <a:bodyPr>
            <a:noAutofit/>
          </a:bodyPr>
          <a:lstStyle>
            <a:lvl1pPr marL="0" indent="0">
              <a:buFontTx/>
              <a:buNone/>
              <a:defRPr sz="1599" b="0" i="0">
                <a:solidFill>
                  <a:srgbClr val="1399EE"/>
                </a:solidFill>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09294" indent="0">
              <a:buFontTx/>
              <a:buNone/>
              <a:defRPr sz="1733">
                <a:latin typeface="Open Sans" panose="020B0606030504020204" pitchFamily="34" charset="0"/>
                <a:ea typeface="Open Sans" panose="020B0606030504020204" pitchFamily="34" charset="0"/>
                <a:cs typeface="Open Sans" panose="020B0606030504020204" pitchFamily="34" charset="0"/>
              </a:defRPr>
            </a:lvl2pPr>
            <a:lvl3pPr marL="1218589" indent="0">
              <a:buFontTx/>
              <a:buNone/>
              <a:defRPr sz="1733">
                <a:latin typeface="Open Sans" panose="020B0606030504020204" pitchFamily="34" charset="0"/>
                <a:ea typeface="Open Sans" panose="020B0606030504020204" pitchFamily="34" charset="0"/>
                <a:cs typeface="Open Sans" panose="020B0606030504020204" pitchFamily="34" charset="0"/>
              </a:defRPr>
            </a:lvl3pPr>
            <a:lvl4pPr marL="1827884" indent="0">
              <a:buFontTx/>
              <a:buNone/>
              <a:defRPr sz="1733">
                <a:latin typeface="Open Sans" panose="020B0606030504020204" pitchFamily="34" charset="0"/>
                <a:ea typeface="Open Sans" panose="020B0606030504020204" pitchFamily="34" charset="0"/>
                <a:cs typeface="Open Sans" panose="020B0606030504020204" pitchFamily="34" charset="0"/>
              </a:defRPr>
            </a:lvl4pPr>
            <a:lvl5pPr marL="2437181" indent="0">
              <a:buFontTx/>
              <a:buNone/>
              <a:defRPr sz="1733">
                <a:latin typeface="Open Sans" panose="020B0606030504020204" pitchFamily="34" charset="0"/>
                <a:ea typeface="Open Sans" panose="020B0606030504020204" pitchFamily="34" charset="0"/>
                <a:cs typeface="Open Sans" panose="020B0606030504020204" pitchFamily="34" charset="0"/>
              </a:defRPr>
            </a:lvl5pPr>
          </a:lstStyle>
          <a:p>
            <a:pPr lvl="0"/>
            <a:endParaRPr lang="en-US" dirty="0"/>
          </a:p>
        </p:txBody>
      </p:sp>
      <p:sp>
        <p:nvSpPr>
          <p:cNvPr id="11" name="Title 1"/>
          <p:cNvSpPr>
            <a:spLocks noGrp="1"/>
          </p:cNvSpPr>
          <p:nvPr>
            <p:ph type="title"/>
          </p:nvPr>
        </p:nvSpPr>
        <p:spPr>
          <a:xfrm>
            <a:off x="6807200" y="889005"/>
            <a:ext cx="4775200" cy="1143000"/>
          </a:xfrm>
        </p:spPr>
        <p:txBody>
          <a:bodyPr>
            <a:normAutofit/>
          </a:bodyPr>
          <a:lstStyle>
            <a:lvl1pPr algn="l">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3" name="Text Placeholder 17"/>
          <p:cNvSpPr>
            <a:spLocks noGrp="1"/>
          </p:cNvSpPr>
          <p:nvPr>
            <p:ph type="body" sz="quarter" idx="23"/>
          </p:nvPr>
        </p:nvSpPr>
        <p:spPr>
          <a:xfrm>
            <a:off x="6807207" y="1676400"/>
            <a:ext cx="2918177" cy="431800"/>
          </a:xfrm>
        </p:spPr>
        <p:txBody>
          <a:bodyPr>
            <a:noAutofit/>
          </a:bodyPr>
          <a:lstStyle>
            <a:lvl1pPr marL="0" indent="0" algn="l">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4124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02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986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4792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3631021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389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46874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8148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00759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62933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2851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75045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949973" y="1730333"/>
            <a:ext cx="4170800" cy="3878400"/>
          </a:xfrm>
          <a:prstGeom prst="rect">
            <a:avLst/>
          </a:prstGeom>
        </p:spPr>
        <p:txBody>
          <a:bodyPr spcFirstLastPara="1" wrap="square" lIns="91425" tIns="91425" rIns="91425" bIns="91425" anchor="b" anchorCtr="0">
            <a:noAutofit/>
          </a:bodyPr>
          <a:lstStyle>
            <a:lvl1pPr marL="609585" lvl="0" indent="-440256">
              <a:lnSpc>
                <a:spcPct val="100000"/>
              </a:lnSpc>
              <a:spcBef>
                <a:spcPts val="0"/>
              </a:spcBef>
              <a:spcAft>
                <a:spcPts val="0"/>
              </a:spcAft>
              <a:buSzPts val="1600"/>
              <a:buFont typeface="Nunito Light"/>
              <a:buChar char="●"/>
              <a:defRPr/>
            </a:lvl1pPr>
            <a:lvl2pPr marL="1219170" lvl="1" indent="-440256">
              <a:spcBef>
                <a:spcPts val="2133"/>
              </a:spcBef>
              <a:spcAft>
                <a:spcPts val="0"/>
              </a:spcAft>
              <a:buSzPts val="1600"/>
              <a:buFont typeface="Nunito Light"/>
              <a:buChar char="○"/>
              <a:defRPr/>
            </a:lvl2pPr>
            <a:lvl3pPr marL="1828754" lvl="2" indent="-431789">
              <a:spcBef>
                <a:spcPts val="2133"/>
              </a:spcBef>
              <a:spcAft>
                <a:spcPts val="0"/>
              </a:spcAft>
              <a:buSzPts val="1500"/>
              <a:buFont typeface="Nunito Light"/>
              <a:buChar char="■"/>
              <a:defRPr/>
            </a:lvl3pPr>
            <a:lvl4pPr marL="2438339" lvl="3" indent="-431789">
              <a:spcBef>
                <a:spcPts val="2133"/>
              </a:spcBef>
              <a:spcAft>
                <a:spcPts val="0"/>
              </a:spcAft>
              <a:buSzPts val="1500"/>
              <a:buFont typeface="Nunito Light"/>
              <a:buChar char="●"/>
              <a:defRPr/>
            </a:lvl4pPr>
            <a:lvl5pPr marL="3047924" lvl="4" indent="-406390">
              <a:spcBef>
                <a:spcPts val="2133"/>
              </a:spcBef>
              <a:spcAft>
                <a:spcPts val="0"/>
              </a:spcAft>
              <a:buSzPts val="1200"/>
              <a:buFont typeface="Nunito Light"/>
              <a:buChar char="○"/>
              <a:defRPr/>
            </a:lvl5pPr>
            <a:lvl6pPr marL="3657509" lvl="5" indent="-406390">
              <a:spcBef>
                <a:spcPts val="2133"/>
              </a:spcBef>
              <a:spcAft>
                <a:spcPts val="0"/>
              </a:spcAft>
              <a:buSzPts val="1200"/>
              <a:buFont typeface="Nunito Light"/>
              <a:buChar char="■"/>
              <a:defRPr/>
            </a:lvl6pPr>
            <a:lvl7pPr marL="4267093" lvl="6" indent="-414856">
              <a:spcBef>
                <a:spcPts val="2133"/>
              </a:spcBef>
              <a:spcAft>
                <a:spcPts val="0"/>
              </a:spcAft>
              <a:buSzPts val="1300"/>
              <a:buFont typeface="Nunito Light"/>
              <a:buChar char="●"/>
              <a:defRPr/>
            </a:lvl7pPr>
            <a:lvl8pPr marL="4876678" lvl="7" indent="-414856">
              <a:spcBef>
                <a:spcPts val="2133"/>
              </a:spcBef>
              <a:spcAft>
                <a:spcPts val="0"/>
              </a:spcAft>
              <a:buSzPts val="1300"/>
              <a:buFont typeface="Nunito Light"/>
              <a:buChar char="○"/>
              <a:defRPr/>
            </a:lvl8pPr>
            <a:lvl9pPr marL="5486263" lvl="8" indent="-406390">
              <a:spcBef>
                <a:spcPts val="2133"/>
              </a:spcBef>
              <a:spcAft>
                <a:spcPts val="2133"/>
              </a:spcAft>
              <a:buSzPts val="1200"/>
              <a:buFont typeface="Nunito Light"/>
              <a:buChar char="■"/>
              <a:defRPr/>
            </a:lvl9pPr>
          </a:lstStyle>
          <a:p>
            <a:endParaRPr/>
          </a:p>
        </p:txBody>
      </p:sp>
      <p:sp>
        <p:nvSpPr>
          <p:cNvPr id="17" name="Google Shape;17;p4"/>
          <p:cNvSpPr txBox="1">
            <a:spLocks noGrp="1"/>
          </p:cNvSpPr>
          <p:nvPr>
            <p:ph type="title"/>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1730325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0326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123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3727587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44924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02417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8221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6539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73003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3155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7457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85619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90750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9456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1761902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960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5746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4894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16911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98084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8866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48986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0130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60397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9703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22679413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667579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4096559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674547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805708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35317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132666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497970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65542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896143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84838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3962485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0752902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8" y="246071"/>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48121" y="-26502"/>
            <a:ext cx="3365024" cy="1307494"/>
          </a:xfrm>
          <a:prstGeom prst="rect">
            <a:avLst/>
          </a:prstGeom>
        </p:spPr>
      </p:pic>
    </p:spTree>
    <p:extLst>
      <p:ext uri="{BB962C8B-B14F-4D97-AF65-F5344CB8AC3E}">
        <p14:creationId xmlns:p14="http://schemas.microsoft.com/office/powerpoint/2010/main" val="261805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362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130"/>
        <p:cNvGrpSpPr/>
        <p:nvPr/>
      </p:nvGrpSpPr>
      <p:grpSpPr>
        <a:xfrm>
          <a:off x="0" y="0"/>
          <a:ext cx="0" cy="0"/>
          <a:chOff x="0" y="0"/>
          <a:chExt cx="0" cy="0"/>
        </a:xfrm>
      </p:grpSpPr>
      <p:sp>
        <p:nvSpPr>
          <p:cNvPr id="136" name="Google Shape;136;p14"/>
          <p:cNvSpPr txBox="1">
            <a:spLocks noGrp="1"/>
          </p:cNvSpPr>
          <p:nvPr>
            <p:ph type="title"/>
          </p:nvPr>
        </p:nvSpPr>
        <p:spPr>
          <a:xfrm>
            <a:off x="960000" y="463003"/>
            <a:ext cx="10272000" cy="763600"/>
          </a:xfrm>
          <a:prstGeom prst="rect">
            <a:avLst/>
          </a:prstGeom>
        </p:spPr>
        <p:txBody>
          <a:bodyPr spcFirstLastPara="1" wrap="square" lIns="91423" tIns="91423" rIns="91423" bIns="91423"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5" y="4869337"/>
            <a:ext cx="2991600" cy="903200"/>
          </a:xfrm>
          <a:prstGeom prst="rect">
            <a:avLst/>
          </a:prstGeom>
        </p:spPr>
        <p:txBody>
          <a:bodyPr spcFirstLastPara="1" wrap="square" lIns="91423" tIns="91423" rIns="91423" bIns="91423"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5"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1635136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485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4"/>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p:spPr>
        <p:txBody>
          <a:bodyPr/>
          <a:lstStyle>
            <a:lvl1pPr marL="0" indent="0">
              <a:buNone/>
              <a:defRPr sz="4265"/>
            </a:lvl1pPr>
            <a:lvl2pPr marL="609294" indent="0">
              <a:buNone/>
              <a:defRPr sz="3732"/>
            </a:lvl2pPr>
            <a:lvl3pPr marL="1218589" indent="0">
              <a:buNone/>
              <a:defRPr sz="3199"/>
            </a:lvl3pPr>
            <a:lvl4pPr marL="1827884" indent="0">
              <a:buNone/>
              <a:defRPr sz="2666"/>
            </a:lvl4pPr>
            <a:lvl5pPr marL="2437181" indent="0">
              <a:buNone/>
              <a:defRPr sz="2666"/>
            </a:lvl5pPr>
            <a:lvl6pPr marL="3046476" indent="0">
              <a:buNone/>
              <a:defRPr sz="2666"/>
            </a:lvl6pPr>
            <a:lvl7pPr marL="3655771" indent="0">
              <a:buNone/>
              <a:defRPr sz="2666"/>
            </a:lvl7pPr>
            <a:lvl8pPr marL="4265065" indent="0">
              <a:buNone/>
              <a:defRPr sz="2666"/>
            </a:lvl8pPr>
            <a:lvl9pPr marL="4874361" indent="0">
              <a:buNone/>
              <a:defRPr sz="2666"/>
            </a:lvl9pPr>
          </a:lstStyle>
          <a:p>
            <a:endParaRPr lang="zh-CN" altLang="en-US"/>
          </a:p>
        </p:txBody>
      </p:sp>
    </p:spTree>
    <p:extLst>
      <p:ext uri="{BB962C8B-B14F-4D97-AF65-F5344CB8AC3E}">
        <p14:creationId xmlns:p14="http://schemas.microsoft.com/office/powerpoint/2010/main" val="7005024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7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2588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15" name="任意多边形 14"/>
          <p:cNvSpPr/>
          <p:nvPr userDrawn="1"/>
        </p:nvSpPr>
        <p:spPr>
          <a:xfrm>
            <a:off x="11614886" y="6295870"/>
            <a:ext cx="577121" cy="57712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solidFill>
                <a:prstClr val="white"/>
              </a:solidFill>
              <a:latin typeface="思源黑体 CN Normal" panose="020B0400000000000000" pitchFamily="34" charset="-122"/>
            </a:endParaRPr>
          </a:p>
        </p:txBody>
      </p:sp>
      <p:sp>
        <p:nvSpPr>
          <p:cNvPr id="3" name="TextBox 15"/>
          <p:cNvSpPr txBox="1"/>
          <p:nvPr userDrawn="1"/>
        </p:nvSpPr>
        <p:spPr>
          <a:xfrm>
            <a:off x="11713706" y="6478234"/>
            <a:ext cx="454433" cy="294780"/>
          </a:xfrm>
          <a:prstGeom prst="rect">
            <a:avLst/>
          </a:prstGeom>
          <a:noFill/>
        </p:spPr>
        <p:txBody>
          <a:bodyPr wrap="square" lIns="68538" tIns="34268" rIns="68538" bIns="34268" rtlCol="0">
            <a:spAutoFit/>
          </a:bodyPr>
          <a:lstStyle/>
          <a:p>
            <a:pPr algn="ctr"/>
            <a:fld id="{2EEF1883-7A0E-4F66-9932-E581691AD397}" type="slidenum">
              <a:rPr lang="zh-CN" altLang="en-US" sz="1466" smtClean="0">
                <a:solidFill>
                  <a:prstClr val="white">
                    <a:lumMod val="85000"/>
                  </a:prstClr>
                </a:solidFill>
                <a:latin typeface="思源黑体 CN Normal" panose="020B0400000000000000" pitchFamily="34" charset="-122"/>
                <a:ea typeface="思源黑体 CN Normal" panose="020B0400000000000000" pitchFamily="34" charset="-122"/>
                <a:cs typeface="Arial Unicode MS" panose="020B0604020202020204" pitchFamily="34" charset="-122"/>
              </a:rPr>
              <a:pPr algn="ctr"/>
              <a:t>‹#›</a:t>
            </a:fld>
            <a:r>
              <a:rPr lang="zh-CN" altLang="en-US" sz="1466" dirty="0">
                <a:solidFill>
                  <a:prstClr val="white">
                    <a:lumMod val="85000"/>
                  </a:prstClr>
                </a:solidFill>
                <a:latin typeface="思源黑体 CN Normal" panose="020B0400000000000000" pitchFamily="34" charset="-122"/>
                <a:ea typeface="思源黑体 CN Normal" panose="020B0400000000000000" pitchFamily="34" charset="-122"/>
                <a:cs typeface="Arial Unicode MS" panose="020B0604020202020204" pitchFamily="34" charset="-122"/>
              </a:rPr>
              <a:t> </a:t>
            </a:r>
          </a:p>
        </p:txBody>
      </p:sp>
    </p:spTree>
    <p:extLst>
      <p:ext uri="{BB962C8B-B14F-4D97-AF65-F5344CB8AC3E}">
        <p14:creationId xmlns:p14="http://schemas.microsoft.com/office/powerpoint/2010/main" val="3003068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26" name="Picture 2" descr="L:\下载\清新树叶装饰标签矢量素材\56f33ebe31d6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 y="-2114"/>
            <a:ext cx="12192001" cy="68622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6" y="213635"/>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3096"/>
            <a:endParaRPr lang="zh-CN" altLang="en-US" sz="1866" dirty="0">
              <a:solidFill>
                <a:srgbClr val="E7E6E6">
                  <a:lumMod val="50000"/>
                </a:srgbClr>
              </a:solidFill>
              <a:latin typeface="思源黑体 CN Normal" panose="020B0400000000000000" pitchFamily="34" charset="-122"/>
              <a:cs typeface="+mn-ea"/>
              <a:sym typeface="+mn-lt"/>
            </a:endParaRPr>
          </a:p>
        </p:txBody>
      </p:sp>
      <p:sp>
        <p:nvSpPr>
          <p:cNvPr id="4" name="文本框 37"/>
          <p:cNvSpPr txBox="1"/>
          <p:nvPr userDrawn="1"/>
        </p:nvSpPr>
        <p:spPr>
          <a:xfrm>
            <a:off x="727263" y="261631"/>
            <a:ext cx="3639091" cy="420542"/>
          </a:xfrm>
          <a:prstGeom prst="rect">
            <a:avLst/>
          </a:prstGeom>
          <a:noFill/>
        </p:spPr>
        <p:txBody>
          <a:bodyPr wrap="none" lIns="91417" tIns="45709" rIns="91417" bIns="45709" rtlCol="0">
            <a:spAutoFit/>
          </a:bodyPr>
          <a:lstStyle/>
          <a:p>
            <a:pPr defTabSz="913096"/>
            <a:r>
              <a:rPr lang="en-US" altLang="zh-CN" sz="2133" dirty="0">
                <a:solidFill>
                  <a:prstClr val="black">
                    <a:lumMod val="50000"/>
                    <a:lumOff val="50000"/>
                  </a:prstClr>
                </a:solidFill>
                <a:latin typeface="思源黑体 CN Normal" panose="020B0400000000000000" pitchFamily="34" charset="-122"/>
                <a:ea typeface="思源黑体 CN Normal" panose="020B0400000000000000" pitchFamily="34" charset="-122"/>
                <a:cs typeface="+mn-ea"/>
                <a:sym typeface="+mn-lt"/>
              </a:rPr>
              <a:t>ADD RELATED TITLE WORDS</a:t>
            </a:r>
          </a:p>
        </p:txBody>
      </p:sp>
    </p:spTree>
    <p:extLst>
      <p:ext uri="{BB962C8B-B14F-4D97-AF65-F5344CB8AC3E}">
        <p14:creationId xmlns:p14="http://schemas.microsoft.com/office/powerpoint/2010/main" val="4547860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57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1668319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7" name="Picture Placeholder 4"/>
          <p:cNvSpPr>
            <a:spLocks noGrp="1"/>
          </p:cNvSpPr>
          <p:nvPr>
            <p:ph type="pic" sz="quarter" idx="14"/>
          </p:nvPr>
        </p:nvSpPr>
        <p:spPr>
          <a:xfrm>
            <a:off x="5334006" y="2150591"/>
            <a:ext cx="6138719" cy="1909400"/>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287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0"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solidFill>
                  <a:prstClr val="black">
                    <a:tint val="75000"/>
                  </a:prstClr>
                </a:solidFill>
              </a:rPr>
              <a:pPr/>
              <a:t>‹#›</a:t>
            </a:fld>
            <a:endParaRPr lang="en-US" dirty="0">
              <a:solidFill>
                <a:prstClr val="black">
                  <a:tint val="75000"/>
                </a:prstClr>
              </a:solidFill>
            </a:endParaRPr>
          </a:p>
        </p:txBody>
      </p:sp>
      <p:sp>
        <p:nvSpPr>
          <p:cNvPr id="8" name="Picture Placeholder 4"/>
          <p:cNvSpPr>
            <a:spLocks noGrp="1"/>
          </p:cNvSpPr>
          <p:nvPr>
            <p:ph type="pic" sz="quarter" idx="14"/>
          </p:nvPr>
        </p:nvSpPr>
        <p:spPr>
          <a:xfrm>
            <a:off x="6096001" y="2221671"/>
            <a:ext cx="6096000" cy="2785765"/>
          </a:xfrm>
        </p:spPr>
        <p:txBody>
          <a:bodyPr>
            <a:normAutofit/>
          </a:bodyPr>
          <a:lstStyle>
            <a:lvl1pPr marL="0" indent="0">
              <a:buNone/>
              <a:defRPr sz="1599">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88216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842000" y="6491818"/>
            <a:ext cx="508000" cy="366183"/>
          </a:xfrm>
          <a:prstGeom prst="rect">
            <a:avLst/>
          </a:prstGeom>
        </p:spPr>
        <p:txBody>
          <a:bodyPr vert="horz" lIns="91440" tIns="45720" rIns="91440" bIns="45720" rtlCol="0" anchor="ctr"/>
          <a:lstStyle>
            <a:lvl1pPr algn="ctr">
              <a:defRPr sz="1333">
                <a:solidFill>
                  <a:srgbClr val="FFFFFF"/>
                </a:solidFill>
                <a:latin typeface="思源黑体 CN Normal" panose="020B0400000000000000" pitchFamily="34" charset="-122"/>
                <a:cs typeface="思源黑体 CN Normal" panose="020B0400000000000000" pitchFamily="34" charset="-122"/>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609601" y="381007"/>
            <a:ext cx="10972800" cy="1143000"/>
          </a:xfrm>
        </p:spPr>
        <p:txBody>
          <a:bodyPr>
            <a:normAutofit/>
          </a:bodyPr>
          <a:lstStyle>
            <a:lvl1pPr>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1" name="Text Placeholder 17"/>
          <p:cNvSpPr>
            <a:spLocks noGrp="1"/>
          </p:cNvSpPr>
          <p:nvPr>
            <p:ph type="body" sz="quarter" idx="23"/>
          </p:nvPr>
        </p:nvSpPr>
        <p:spPr>
          <a:xfrm>
            <a:off x="2743201" y="1168401"/>
            <a:ext cx="6705600" cy="431800"/>
          </a:xfrm>
        </p:spPr>
        <p:txBody>
          <a:bodyPr>
            <a:noAutofit/>
          </a:bodyPr>
          <a:lstStyle>
            <a:lvl1pPr marL="0" indent="0" algn="ctr">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extLst>
      <p:ext uri="{BB962C8B-B14F-4D97-AF65-F5344CB8AC3E}">
        <p14:creationId xmlns:p14="http://schemas.microsoft.com/office/powerpoint/2010/main" val="2405246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0" cy="6858000"/>
          </a:xfrm>
        </p:spPr>
        <p:txBody>
          <a:bodyPr/>
          <a:lstStyle/>
          <a:p>
            <a:endParaRPr lang="en-US"/>
          </a:p>
        </p:txBody>
      </p:sp>
      <p:sp>
        <p:nvSpPr>
          <p:cNvPr id="18" name="Text Placeholder 17"/>
          <p:cNvSpPr>
            <a:spLocks noGrp="1"/>
          </p:cNvSpPr>
          <p:nvPr>
            <p:ph type="body" sz="quarter" idx="15"/>
          </p:nvPr>
        </p:nvSpPr>
        <p:spPr>
          <a:xfrm>
            <a:off x="6705600" y="2717800"/>
            <a:ext cx="4673600" cy="1320800"/>
          </a:xfrm>
        </p:spPr>
        <p:txBody>
          <a:bodyPr>
            <a:noAutofit/>
          </a:bodyPr>
          <a:lstStyle>
            <a:lvl1pPr marL="0" indent="0">
              <a:buFontTx/>
              <a:buNone/>
              <a:defRPr sz="1400">
                <a:solidFill>
                  <a:srgbClr val="7F7F7F"/>
                </a:solidFill>
              </a:defRPr>
            </a:lvl1pPr>
            <a:lvl2pPr marL="609294" indent="0">
              <a:buFontTx/>
              <a:buNone/>
              <a:defRPr sz="1466"/>
            </a:lvl2pPr>
            <a:lvl3pPr marL="1218589" indent="0">
              <a:buFontTx/>
              <a:buNone/>
              <a:defRPr sz="1466"/>
            </a:lvl3pPr>
            <a:lvl4pPr marL="1827884" indent="0">
              <a:buFontTx/>
              <a:buNone/>
              <a:defRPr sz="1466"/>
            </a:lvl4pPr>
            <a:lvl5pPr marL="2437181" indent="0">
              <a:buFontTx/>
              <a:buNone/>
              <a:defRPr sz="1466"/>
            </a:lvl5pPr>
          </a:lstStyle>
          <a:p>
            <a:pPr lvl="0"/>
            <a:endParaRPr lang="en-US" dirty="0"/>
          </a:p>
        </p:txBody>
      </p:sp>
      <p:sp>
        <p:nvSpPr>
          <p:cNvPr id="20" name="Content Placeholder 19"/>
          <p:cNvSpPr>
            <a:spLocks noGrp="1"/>
          </p:cNvSpPr>
          <p:nvPr>
            <p:ph sz="quarter" idx="16"/>
          </p:nvPr>
        </p:nvSpPr>
        <p:spPr>
          <a:xfrm>
            <a:off x="7721603" y="4241805"/>
            <a:ext cx="3251200" cy="410633"/>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1" name="Content Placeholder 19"/>
          <p:cNvSpPr>
            <a:spLocks noGrp="1"/>
          </p:cNvSpPr>
          <p:nvPr>
            <p:ph sz="quarter" idx="17"/>
          </p:nvPr>
        </p:nvSpPr>
        <p:spPr>
          <a:xfrm>
            <a:off x="7721603" y="4942451"/>
            <a:ext cx="3251200" cy="620159"/>
          </a:xfrm>
          <a:prstGeom prst="rect">
            <a:avLst/>
          </a:prstGeom>
          <a:noFill/>
        </p:spPr>
        <p:txBody>
          <a:bodyPr>
            <a:noAutofit/>
          </a:bodyPr>
          <a:lstStyle>
            <a:lvl1pPr marL="0" indent="0">
              <a:buFontTx/>
              <a:buNone/>
              <a:defRPr sz="1400">
                <a:solidFill>
                  <a:srgbClr val="7F7F7F"/>
                </a:solidFill>
              </a:defRPr>
            </a:lvl1pPr>
            <a:lvl2pPr marL="609294" indent="0">
              <a:buFontTx/>
              <a:buNone/>
              <a:defRPr/>
            </a:lvl2pPr>
            <a:lvl3pPr marL="1218589" indent="0">
              <a:buFontTx/>
              <a:buNone/>
              <a:defRPr/>
            </a:lvl3pPr>
            <a:lvl4pPr marL="1827884" indent="0">
              <a:buFontTx/>
              <a:buNone/>
              <a:defRPr/>
            </a:lvl4pPr>
            <a:lvl5pPr marL="2437181" indent="0">
              <a:buFontTx/>
              <a:buNone/>
              <a:defRPr/>
            </a:lvl5pPr>
          </a:lstStyle>
          <a:p>
            <a:pPr lvl="0"/>
            <a:endParaRPr lang="en-US" dirty="0"/>
          </a:p>
        </p:txBody>
      </p:sp>
      <p:sp>
        <p:nvSpPr>
          <p:cNvPr id="23" name="Text Placeholder 22"/>
          <p:cNvSpPr>
            <a:spLocks noGrp="1"/>
          </p:cNvSpPr>
          <p:nvPr>
            <p:ph type="body" sz="quarter" idx="18"/>
          </p:nvPr>
        </p:nvSpPr>
        <p:spPr>
          <a:xfrm>
            <a:off x="6705600" y="2413012"/>
            <a:ext cx="4673600" cy="476249"/>
          </a:xfrm>
        </p:spPr>
        <p:txBody>
          <a:bodyPr>
            <a:noAutofit/>
          </a:bodyPr>
          <a:lstStyle>
            <a:lvl1pPr marL="0" indent="0">
              <a:buFontTx/>
              <a:buNone/>
              <a:defRPr sz="1599" b="0" i="0">
                <a:solidFill>
                  <a:srgbClr val="1399EE"/>
                </a:solidFill>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09294" indent="0">
              <a:buFontTx/>
              <a:buNone/>
              <a:defRPr sz="1733">
                <a:latin typeface="Open Sans" panose="020B0606030504020204" pitchFamily="34" charset="0"/>
                <a:ea typeface="Open Sans" panose="020B0606030504020204" pitchFamily="34" charset="0"/>
                <a:cs typeface="Open Sans" panose="020B0606030504020204" pitchFamily="34" charset="0"/>
              </a:defRPr>
            </a:lvl2pPr>
            <a:lvl3pPr marL="1218589" indent="0">
              <a:buFontTx/>
              <a:buNone/>
              <a:defRPr sz="1733">
                <a:latin typeface="Open Sans" panose="020B0606030504020204" pitchFamily="34" charset="0"/>
                <a:ea typeface="Open Sans" panose="020B0606030504020204" pitchFamily="34" charset="0"/>
                <a:cs typeface="Open Sans" panose="020B0606030504020204" pitchFamily="34" charset="0"/>
              </a:defRPr>
            </a:lvl3pPr>
            <a:lvl4pPr marL="1827884" indent="0">
              <a:buFontTx/>
              <a:buNone/>
              <a:defRPr sz="1733">
                <a:latin typeface="Open Sans" panose="020B0606030504020204" pitchFamily="34" charset="0"/>
                <a:ea typeface="Open Sans" panose="020B0606030504020204" pitchFamily="34" charset="0"/>
                <a:cs typeface="Open Sans" panose="020B0606030504020204" pitchFamily="34" charset="0"/>
              </a:defRPr>
            </a:lvl4pPr>
            <a:lvl5pPr marL="2437181" indent="0">
              <a:buFontTx/>
              <a:buNone/>
              <a:defRPr sz="1733">
                <a:latin typeface="Open Sans" panose="020B0606030504020204" pitchFamily="34" charset="0"/>
                <a:ea typeface="Open Sans" panose="020B0606030504020204" pitchFamily="34" charset="0"/>
                <a:cs typeface="Open Sans" panose="020B0606030504020204" pitchFamily="34" charset="0"/>
              </a:defRPr>
            </a:lvl5pPr>
          </a:lstStyle>
          <a:p>
            <a:pPr lvl="0"/>
            <a:endParaRPr lang="en-US" dirty="0"/>
          </a:p>
        </p:txBody>
      </p:sp>
      <p:sp>
        <p:nvSpPr>
          <p:cNvPr id="11" name="Title 1"/>
          <p:cNvSpPr>
            <a:spLocks noGrp="1"/>
          </p:cNvSpPr>
          <p:nvPr>
            <p:ph type="title"/>
          </p:nvPr>
        </p:nvSpPr>
        <p:spPr>
          <a:xfrm>
            <a:off x="6807200" y="889005"/>
            <a:ext cx="4775200" cy="1143000"/>
          </a:xfrm>
        </p:spPr>
        <p:txBody>
          <a:bodyPr>
            <a:normAutofit/>
          </a:bodyPr>
          <a:lstStyle>
            <a:lvl1pPr algn="l">
              <a:defRPr sz="3732">
                <a:solidFill>
                  <a:srgbClr val="48597F"/>
                </a:solidFill>
                <a:latin typeface="思源黑体 CN Normal" panose="020B0400000000000000" pitchFamily="34" charset="-122"/>
                <a:cs typeface="思源黑体 CN Normal" panose="020B0400000000000000" pitchFamily="34" charset="-122"/>
              </a:defRPr>
            </a:lvl1pPr>
          </a:lstStyle>
          <a:p>
            <a:r>
              <a:rPr lang="en-US" dirty="0"/>
              <a:t>Click to edit Master title style</a:t>
            </a:r>
          </a:p>
        </p:txBody>
      </p:sp>
      <p:sp>
        <p:nvSpPr>
          <p:cNvPr id="13" name="Text Placeholder 17"/>
          <p:cNvSpPr>
            <a:spLocks noGrp="1"/>
          </p:cNvSpPr>
          <p:nvPr>
            <p:ph type="body" sz="quarter" idx="23"/>
          </p:nvPr>
        </p:nvSpPr>
        <p:spPr>
          <a:xfrm>
            <a:off x="6807207" y="1676400"/>
            <a:ext cx="2918177" cy="431800"/>
          </a:xfrm>
        </p:spPr>
        <p:txBody>
          <a:bodyPr>
            <a:noAutofit/>
          </a:bodyPr>
          <a:lstStyle>
            <a:lvl1pPr marL="0" indent="0" algn="l">
              <a:buFontTx/>
              <a:buNone/>
              <a:defRPr sz="1599" i="0">
                <a:solidFill>
                  <a:srgbClr val="1399EE"/>
                </a:solidFill>
                <a:latin typeface="思源黑体 CN Normal" panose="020B0400000000000000" pitchFamily="34" charset="-122"/>
                <a:cs typeface="思源黑体 CN Normal" panose="020B0400000000000000" pitchFamily="34" charset="-122"/>
              </a:defRPr>
            </a:lvl1pPr>
            <a:lvl2pPr marL="609294" indent="0">
              <a:buFontTx/>
              <a:buNone/>
              <a:defRPr sz="1400">
                <a:latin typeface="Mission Gothic Regular" pitchFamily="50" charset="0"/>
              </a:defRPr>
            </a:lvl2pPr>
            <a:lvl3pPr marL="1218589" indent="0">
              <a:buFontTx/>
              <a:buNone/>
              <a:defRPr sz="1400">
                <a:latin typeface="Mission Gothic Regular" pitchFamily="50" charset="0"/>
              </a:defRPr>
            </a:lvl3pPr>
            <a:lvl4pPr marL="1827884" indent="0">
              <a:buFontTx/>
              <a:buNone/>
              <a:defRPr sz="1400">
                <a:latin typeface="Mission Gothic Regular" pitchFamily="50" charset="0"/>
              </a:defRPr>
            </a:lvl4pPr>
            <a:lvl5pPr marL="2437181" indent="0">
              <a:buFontTx/>
              <a:buNone/>
              <a:defRPr sz="1400">
                <a:latin typeface="Mission Gothic Regular" pitchFamily="50" charset="0"/>
              </a:defRPr>
            </a:lvl5pPr>
          </a:lstStyle>
          <a:p>
            <a:pPr lvl="0"/>
            <a:endParaRPr lang="en-US" dirty="0"/>
          </a:p>
        </p:txBody>
      </p:sp>
    </p:spTree>
    <p:extLst>
      <p:ext uri="{BB962C8B-B14F-4D97-AF65-F5344CB8AC3E}">
        <p14:creationId xmlns:p14="http://schemas.microsoft.com/office/powerpoint/2010/main" val="42393526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143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8708098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042128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8418346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1668772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7010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pPr/>
              <a:t>2024/3/21</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2750781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67605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486686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288657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7884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428049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5381778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8" y="246071"/>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48121" y="-26502"/>
            <a:ext cx="3365024" cy="1307494"/>
          </a:xfrm>
          <a:prstGeom prst="rect">
            <a:avLst/>
          </a:prstGeom>
        </p:spPr>
      </p:pic>
    </p:spTree>
    <p:extLst>
      <p:ext uri="{BB962C8B-B14F-4D97-AF65-F5344CB8AC3E}">
        <p14:creationId xmlns:p14="http://schemas.microsoft.com/office/powerpoint/2010/main" val="29891555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763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130"/>
        <p:cNvGrpSpPr/>
        <p:nvPr/>
      </p:nvGrpSpPr>
      <p:grpSpPr>
        <a:xfrm>
          <a:off x="0" y="0"/>
          <a:ext cx="0" cy="0"/>
          <a:chOff x="0" y="0"/>
          <a:chExt cx="0" cy="0"/>
        </a:xfrm>
      </p:grpSpPr>
      <p:sp>
        <p:nvSpPr>
          <p:cNvPr id="136" name="Google Shape;136;p14"/>
          <p:cNvSpPr txBox="1">
            <a:spLocks noGrp="1"/>
          </p:cNvSpPr>
          <p:nvPr>
            <p:ph type="title"/>
          </p:nvPr>
        </p:nvSpPr>
        <p:spPr>
          <a:xfrm>
            <a:off x="960000" y="463003"/>
            <a:ext cx="10272000" cy="763600"/>
          </a:xfrm>
          <a:prstGeom prst="rect">
            <a:avLst/>
          </a:prstGeom>
        </p:spPr>
        <p:txBody>
          <a:bodyPr spcFirstLastPara="1" wrap="square" lIns="91423" tIns="91423" rIns="91423" bIns="91423"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5" y="4869337"/>
            <a:ext cx="2991600" cy="903200"/>
          </a:xfrm>
          <a:prstGeom prst="rect">
            <a:avLst/>
          </a:prstGeom>
        </p:spPr>
        <p:txBody>
          <a:bodyPr spcFirstLastPara="1" wrap="square" lIns="91423" tIns="91423" rIns="91423" bIns="91423"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5"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7"/>
            <a:ext cx="2991600" cy="903200"/>
          </a:xfrm>
          <a:prstGeom prst="rect">
            <a:avLst/>
          </a:prstGeom>
        </p:spPr>
        <p:txBody>
          <a:bodyPr spcFirstLastPara="1" wrap="square" lIns="91423" tIns="91423" rIns="91423" bIns="91423"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6"/>
            <a:ext cx="2991600" cy="544800"/>
          </a:xfrm>
          <a:prstGeom prst="rect">
            <a:avLst/>
          </a:prstGeom>
        </p:spPr>
        <p:txBody>
          <a:bodyPr spcFirstLastPara="1" wrap="square" lIns="91423" tIns="91423" rIns="91423" bIns="91423" anchor="ctr" anchorCtr="0">
            <a:noAutofit/>
          </a:bodyPr>
          <a:lstStyle>
            <a:lvl1pPr lvl="0"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666"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13817945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2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theme" Target="../theme/theme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theme" Target="../theme/theme6.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theme" Target="../theme/theme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pPr/>
              <a:t>2024/3/21</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pPr/>
              <a:t>‹#›</a:t>
            </a:fld>
            <a:endParaRPr lang="zh-CN" altLang="en-US" dirty="0"/>
          </a:p>
        </p:txBody>
      </p:sp>
    </p:spTree>
    <p:extLst>
      <p:ext uri="{BB962C8B-B14F-4D97-AF65-F5344CB8AC3E}">
        <p14:creationId xmlns:p14="http://schemas.microsoft.com/office/powerpoint/2010/main" val="34420013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661" r:id="rId16"/>
    <p:sldLayoutId id="2147483665"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564914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8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292323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484915-9D86-45E9-A3BA-F22EBDA7680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23B2D-08EA-4E30-8065-50FB060CD4C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479493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6831065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63273160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solidFill>
                  <a:prstClr val="black">
                    <a:tint val="75000"/>
                  </a:prstClr>
                </a:solidFill>
              </a:rPr>
              <a:pPr/>
              <a:t>2024/3/21</a:t>
            </a:fld>
            <a:endParaRPr lang="zh-CN" alt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95052852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3.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38.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1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tags" Target="../tags/tag12.xml"/><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7.xml"/><Relationship Id="rId7" Type="http://schemas.openxmlformats.org/officeDocument/2006/relationships/image" Target="../media/image8.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49.xml"/><Relationship Id="rId4" Type="http://schemas.openxmlformats.org/officeDocument/2006/relationships/tags" Target="../tags/tag8.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43.xml"/><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44.xml"/><Relationship Id="rId9" Type="http://schemas.microsoft.com/office/2007/relationships/hdphoto" Target="../media/hdphoto3.wdp"/></Relationships>
</file>

<file path=ppt/slides/_rels/slide6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45.xml"/><Relationship Id="rId9" Type="http://schemas.microsoft.com/office/2007/relationships/hdphoto" Target="../media/hdphoto3.wdp"/></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73.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46.xml"/><Relationship Id="rId9" Type="http://schemas.microsoft.com/office/2007/relationships/hdphoto" Target="../media/hdphoto3.wdp"/></Relationships>
</file>

<file path=ppt/slides/_rels/slide6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47.xml"/><Relationship Id="rId9" Type="http://schemas.microsoft.com/office/2007/relationships/hdphoto" Target="../media/hdphoto3.wdp"/></Relationships>
</file>

<file path=ppt/slides/_rels/slide6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98.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48.xml"/><Relationship Id="rId9" Type="http://schemas.microsoft.com/office/2007/relationships/hdphoto" Target="../media/hdphoto3.wdp"/></Relationships>
</file>

<file path=ppt/slides/_rels/slide6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49.xml"/><Relationship Id="rId9" Type="http://schemas.microsoft.com/office/2007/relationships/hdphoto" Target="../media/hdphoto3.wdp"/></Relationships>
</file>

<file path=ppt/slides/_rels/slide6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23.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notesSlide" Target="../notesSlides/notesSlide50.xml"/><Relationship Id="rId9" Type="http://schemas.microsoft.com/office/2007/relationships/hdphoto" Target="../media/hdphoto3.wdp"/></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oogle Shape;60;p15"/>
          <p:cNvGrpSpPr/>
          <p:nvPr/>
        </p:nvGrpSpPr>
        <p:grpSpPr>
          <a:xfrm>
            <a:off x="2681815" y="2467055"/>
            <a:ext cx="6638921" cy="4731037"/>
            <a:chOff x="256350" y="787726"/>
            <a:chExt cx="4915777" cy="3503088"/>
          </a:xfrm>
        </p:grpSpPr>
        <p:sp>
          <p:nvSpPr>
            <p:cNvPr id="101" name="Google Shape;61;p15"/>
            <p:cNvSpPr/>
            <p:nvPr/>
          </p:nvSpPr>
          <p:spPr>
            <a:xfrm>
              <a:off x="256350" y="840074"/>
              <a:ext cx="4915777" cy="3450739"/>
            </a:xfrm>
            <a:custGeom>
              <a:avLst/>
              <a:gdLst/>
              <a:ahLst/>
              <a:cxnLst/>
              <a:rect l="l" t="t" r="r" b="b"/>
              <a:pathLst>
                <a:path w="20408" h="14326" extrusionOk="0">
                  <a:moveTo>
                    <a:pt x="10873" y="3043"/>
                  </a:moveTo>
                  <a:cubicBezTo>
                    <a:pt x="8659" y="2845"/>
                    <a:pt x="7270" y="239"/>
                    <a:pt x="4520" y="1775"/>
                  </a:cubicBezTo>
                  <a:cubicBezTo>
                    <a:pt x="3018" y="2614"/>
                    <a:pt x="3593" y="4465"/>
                    <a:pt x="3289" y="6335"/>
                  </a:cubicBezTo>
                  <a:cubicBezTo>
                    <a:pt x="3098" y="7497"/>
                    <a:pt x="1" y="8028"/>
                    <a:pt x="1071" y="11481"/>
                  </a:cubicBezTo>
                  <a:cubicBezTo>
                    <a:pt x="1955" y="14326"/>
                    <a:pt x="6610" y="13424"/>
                    <a:pt x="9319" y="12709"/>
                  </a:cubicBezTo>
                  <a:cubicBezTo>
                    <a:pt x="11947" y="12020"/>
                    <a:pt x="14561" y="14168"/>
                    <a:pt x="16353" y="13288"/>
                  </a:cubicBezTo>
                  <a:cubicBezTo>
                    <a:pt x="19714" y="11635"/>
                    <a:pt x="17324" y="8981"/>
                    <a:pt x="17750" y="6789"/>
                  </a:cubicBezTo>
                  <a:cubicBezTo>
                    <a:pt x="17922" y="5887"/>
                    <a:pt x="20407" y="3530"/>
                    <a:pt x="17365" y="1712"/>
                  </a:cubicBezTo>
                  <a:cubicBezTo>
                    <a:pt x="14498" y="0"/>
                    <a:pt x="13226" y="3255"/>
                    <a:pt x="10873" y="3043"/>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2" name="Google Shape;62;p15"/>
            <p:cNvSpPr/>
            <p:nvPr/>
          </p:nvSpPr>
          <p:spPr>
            <a:xfrm>
              <a:off x="3335336" y="1074963"/>
              <a:ext cx="927453" cy="1662986"/>
            </a:xfrm>
            <a:custGeom>
              <a:avLst/>
              <a:gdLst/>
              <a:ahLst/>
              <a:cxnLst/>
              <a:rect l="l" t="t" r="r" b="b"/>
              <a:pathLst>
                <a:path w="4543" h="8146" extrusionOk="0">
                  <a:moveTo>
                    <a:pt x="4154" y="1"/>
                  </a:moveTo>
                  <a:cubicBezTo>
                    <a:pt x="4542" y="2130"/>
                    <a:pt x="4044" y="4377"/>
                    <a:pt x="3032" y="6001"/>
                  </a:cubicBezTo>
                  <a:cubicBezTo>
                    <a:pt x="2790" y="6390"/>
                    <a:pt x="2519" y="6778"/>
                    <a:pt x="2189" y="7090"/>
                  </a:cubicBezTo>
                  <a:cubicBezTo>
                    <a:pt x="2002" y="7266"/>
                    <a:pt x="1793" y="7424"/>
                    <a:pt x="1566" y="7552"/>
                  </a:cubicBezTo>
                  <a:cubicBezTo>
                    <a:pt x="1126" y="7797"/>
                    <a:pt x="191" y="8146"/>
                    <a:pt x="30" y="7222"/>
                  </a:cubicBezTo>
                  <a:cubicBezTo>
                    <a:pt x="8" y="7079"/>
                    <a:pt x="1" y="6943"/>
                    <a:pt x="12" y="6808"/>
                  </a:cubicBezTo>
                  <a:cubicBezTo>
                    <a:pt x="67" y="6001"/>
                    <a:pt x="474" y="5246"/>
                    <a:pt x="825" y="4579"/>
                  </a:cubicBezTo>
                  <a:cubicBezTo>
                    <a:pt x="1166" y="3927"/>
                    <a:pt x="1511" y="3274"/>
                    <a:pt x="1881" y="2636"/>
                  </a:cubicBezTo>
                  <a:cubicBezTo>
                    <a:pt x="2504" y="1562"/>
                    <a:pt x="3347" y="880"/>
                    <a:pt x="4150" y="1"/>
                  </a:cubicBezTo>
                </a:path>
              </a:pathLst>
            </a:custGeom>
            <a:solidFill>
              <a:srgbClr val="71980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3" name="Google Shape;63;p15"/>
            <p:cNvSpPr/>
            <p:nvPr/>
          </p:nvSpPr>
          <p:spPr>
            <a:xfrm>
              <a:off x="2454624" y="1203781"/>
              <a:ext cx="1213263" cy="1737704"/>
            </a:xfrm>
            <a:custGeom>
              <a:avLst/>
              <a:gdLst/>
              <a:ahLst/>
              <a:cxnLst/>
              <a:rect l="l" t="t" r="r" b="b"/>
              <a:pathLst>
                <a:path w="5943" h="8512" extrusionOk="0">
                  <a:moveTo>
                    <a:pt x="4868" y="1082"/>
                  </a:moveTo>
                  <a:cubicBezTo>
                    <a:pt x="5403" y="334"/>
                    <a:pt x="4993" y="0"/>
                    <a:pt x="4835" y="341"/>
                  </a:cubicBezTo>
                  <a:cubicBezTo>
                    <a:pt x="4692" y="653"/>
                    <a:pt x="4828" y="1023"/>
                    <a:pt x="4854" y="1085"/>
                  </a:cubicBezTo>
                  <a:cubicBezTo>
                    <a:pt x="4846" y="1089"/>
                    <a:pt x="4839" y="1093"/>
                    <a:pt x="4832" y="1100"/>
                  </a:cubicBezTo>
                  <a:cubicBezTo>
                    <a:pt x="4788" y="1148"/>
                    <a:pt x="4725" y="1217"/>
                    <a:pt x="4725" y="1217"/>
                  </a:cubicBezTo>
                  <a:cubicBezTo>
                    <a:pt x="4667" y="1290"/>
                    <a:pt x="4608" y="1364"/>
                    <a:pt x="4553" y="1441"/>
                  </a:cubicBezTo>
                  <a:cubicBezTo>
                    <a:pt x="4546" y="1305"/>
                    <a:pt x="4498" y="836"/>
                    <a:pt x="4274" y="653"/>
                  </a:cubicBezTo>
                  <a:cubicBezTo>
                    <a:pt x="4010" y="433"/>
                    <a:pt x="3809" y="1170"/>
                    <a:pt x="4531" y="1470"/>
                  </a:cubicBezTo>
                  <a:cubicBezTo>
                    <a:pt x="4399" y="1646"/>
                    <a:pt x="4278" y="1829"/>
                    <a:pt x="4157" y="2013"/>
                  </a:cubicBezTo>
                  <a:cubicBezTo>
                    <a:pt x="4139" y="1785"/>
                    <a:pt x="4073" y="1316"/>
                    <a:pt x="3875" y="1111"/>
                  </a:cubicBezTo>
                  <a:cubicBezTo>
                    <a:pt x="3615" y="843"/>
                    <a:pt x="3420" y="1708"/>
                    <a:pt x="4098" y="2108"/>
                  </a:cubicBezTo>
                  <a:cubicBezTo>
                    <a:pt x="4076" y="2145"/>
                    <a:pt x="4051" y="2181"/>
                    <a:pt x="4029" y="2222"/>
                  </a:cubicBezTo>
                  <a:lnTo>
                    <a:pt x="4018" y="2240"/>
                  </a:lnTo>
                  <a:cubicBezTo>
                    <a:pt x="3930" y="2383"/>
                    <a:pt x="3849" y="2526"/>
                    <a:pt x="3765" y="2669"/>
                  </a:cubicBezTo>
                  <a:cubicBezTo>
                    <a:pt x="3659" y="2474"/>
                    <a:pt x="3343" y="1950"/>
                    <a:pt x="3010" y="1811"/>
                  </a:cubicBezTo>
                  <a:cubicBezTo>
                    <a:pt x="2614" y="1646"/>
                    <a:pt x="2823" y="2614"/>
                    <a:pt x="3732" y="2731"/>
                  </a:cubicBezTo>
                  <a:cubicBezTo>
                    <a:pt x="3615" y="2940"/>
                    <a:pt x="3501" y="3149"/>
                    <a:pt x="3391" y="3362"/>
                  </a:cubicBezTo>
                  <a:cubicBezTo>
                    <a:pt x="3237" y="3138"/>
                    <a:pt x="2801" y="2548"/>
                    <a:pt x="2423" y="2405"/>
                  </a:cubicBezTo>
                  <a:cubicBezTo>
                    <a:pt x="1972" y="2233"/>
                    <a:pt x="2383" y="3340"/>
                    <a:pt x="3351" y="3439"/>
                  </a:cubicBezTo>
                  <a:cubicBezTo>
                    <a:pt x="3237" y="3669"/>
                    <a:pt x="3127" y="3900"/>
                    <a:pt x="3024" y="4131"/>
                  </a:cubicBezTo>
                  <a:cubicBezTo>
                    <a:pt x="2793" y="3955"/>
                    <a:pt x="2112" y="3457"/>
                    <a:pt x="1672" y="3479"/>
                  </a:cubicBezTo>
                  <a:cubicBezTo>
                    <a:pt x="1155" y="3501"/>
                    <a:pt x="1972" y="4582"/>
                    <a:pt x="2973" y="4245"/>
                  </a:cubicBezTo>
                  <a:cubicBezTo>
                    <a:pt x="2881" y="4461"/>
                    <a:pt x="2793" y="4678"/>
                    <a:pt x="2713" y="4894"/>
                  </a:cubicBezTo>
                  <a:cubicBezTo>
                    <a:pt x="2673" y="5004"/>
                    <a:pt x="2632" y="5110"/>
                    <a:pt x="2596" y="5220"/>
                  </a:cubicBezTo>
                  <a:cubicBezTo>
                    <a:pt x="2387" y="5011"/>
                    <a:pt x="1892" y="4582"/>
                    <a:pt x="1430" y="4568"/>
                  </a:cubicBezTo>
                  <a:cubicBezTo>
                    <a:pt x="843" y="4553"/>
                    <a:pt x="1272" y="5601"/>
                    <a:pt x="2552" y="5363"/>
                  </a:cubicBezTo>
                  <a:cubicBezTo>
                    <a:pt x="2453" y="5671"/>
                    <a:pt x="2368" y="5982"/>
                    <a:pt x="2299" y="6290"/>
                  </a:cubicBezTo>
                  <a:cubicBezTo>
                    <a:pt x="2104" y="6188"/>
                    <a:pt x="1544" y="5931"/>
                    <a:pt x="961" y="6100"/>
                  </a:cubicBezTo>
                  <a:cubicBezTo>
                    <a:pt x="253" y="6309"/>
                    <a:pt x="656" y="7152"/>
                    <a:pt x="2280" y="6375"/>
                  </a:cubicBezTo>
                  <a:cubicBezTo>
                    <a:pt x="2222" y="6639"/>
                    <a:pt x="2178" y="6903"/>
                    <a:pt x="2141" y="7163"/>
                  </a:cubicBezTo>
                  <a:cubicBezTo>
                    <a:pt x="1932" y="7152"/>
                    <a:pt x="1217" y="7144"/>
                    <a:pt x="656" y="7526"/>
                  </a:cubicBezTo>
                  <a:cubicBezTo>
                    <a:pt x="0" y="7973"/>
                    <a:pt x="737" y="8512"/>
                    <a:pt x="2134" y="7236"/>
                  </a:cubicBezTo>
                  <a:cubicBezTo>
                    <a:pt x="2097" y="7526"/>
                    <a:pt x="2071" y="7808"/>
                    <a:pt x="2064" y="8087"/>
                  </a:cubicBezTo>
                  <a:cubicBezTo>
                    <a:pt x="2064" y="8087"/>
                    <a:pt x="2057" y="8101"/>
                    <a:pt x="2101" y="8138"/>
                  </a:cubicBezTo>
                  <a:lnTo>
                    <a:pt x="2148" y="8072"/>
                  </a:lnTo>
                  <a:cubicBezTo>
                    <a:pt x="2167" y="7863"/>
                    <a:pt x="2196" y="7647"/>
                    <a:pt x="2233" y="7434"/>
                  </a:cubicBezTo>
                  <a:cubicBezTo>
                    <a:pt x="2233" y="7434"/>
                    <a:pt x="2280" y="7108"/>
                    <a:pt x="2328" y="6848"/>
                  </a:cubicBezTo>
                  <a:cubicBezTo>
                    <a:pt x="2354" y="6730"/>
                    <a:pt x="2376" y="6617"/>
                    <a:pt x="2401" y="6499"/>
                  </a:cubicBezTo>
                  <a:cubicBezTo>
                    <a:pt x="3270" y="7588"/>
                    <a:pt x="4241" y="6943"/>
                    <a:pt x="3769" y="6576"/>
                  </a:cubicBezTo>
                  <a:cubicBezTo>
                    <a:pt x="3373" y="6268"/>
                    <a:pt x="2680" y="6349"/>
                    <a:pt x="2427" y="6393"/>
                  </a:cubicBezTo>
                  <a:cubicBezTo>
                    <a:pt x="2511" y="6048"/>
                    <a:pt x="2610" y="5700"/>
                    <a:pt x="2720" y="5359"/>
                  </a:cubicBezTo>
                  <a:cubicBezTo>
                    <a:pt x="3281" y="6397"/>
                    <a:pt x="4619" y="5993"/>
                    <a:pt x="4223" y="5627"/>
                  </a:cubicBezTo>
                  <a:cubicBezTo>
                    <a:pt x="3871" y="5301"/>
                    <a:pt x="2958" y="5297"/>
                    <a:pt x="2742" y="5304"/>
                  </a:cubicBezTo>
                  <a:cubicBezTo>
                    <a:pt x="2834" y="5022"/>
                    <a:pt x="2936" y="4747"/>
                    <a:pt x="3043" y="4472"/>
                  </a:cubicBezTo>
                  <a:cubicBezTo>
                    <a:pt x="3387" y="5268"/>
                    <a:pt x="4868" y="5114"/>
                    <a:pt x="4575" y="4776"/>
                  </a:cubicBezTo>
                  <a:cubicBezTo>
                    <a:pt x="4318" y="4483"/>
                    <a:pt x="3420" y="4359"/>
                    <a:pt x="3105" y="4326"/>
                  </a:cubicBezTo>
                  <a:cubicBezTo>
                    <a:pt x="3160" y="4186"/>
                    <a:pt x="3219" y="4051"/>
                    <a:pt x="3277" y="3915"/>
                  </a:cubicBezTo>
                  <a:cubicBezTo>
                    <a:pt x="4021" y="4392"/>
                    <a:pt x="5297" y="3908"/>
                    <a:pt x="4843" y="3757"/>
                  </a:cubicBezTo>
                  <a:cubicBezTo>
                    <a:pt x="4465" y="3633"/>
                    <a:pt x="3651" y="3757"/>
                    <a:pt x="3321" y="3816"/>
                  </a:cubicBezTo>
                  <a:cubicBezTo>
                    <a:pt x="3439" y="3559"/>
                    <a:pt x="3560" y="3307"/>
                    <a:pt x="3684" y="3065"/>
                  </a:cubicBezTo>
                  <a:lnTo>
                    <a:pt x="3684" y="3065"/>
                  </a:lnTo>
                  <a:cubicBezTo>
                    <a:pt x="4381" y="3516"/>
                    <a:pt x="5407" y="3028"/>
                    <a:pt x="4997" y="2892"/>
                  </a:cubicBezTo>
                  <a:cubicBezTo>
                    <a:pt x="4663" y="2782"/>
                    <a:pt x="4003" y="2914"/>
                    <a:pt x="3728" y="2977"/>
                  </a:cubicBezTo>
                  <a:cubicBezTo>
                    <a:pt x="3802" y="2834"/>
                    <a:pt x="3879" y="2687"/>
                    <a:pt x="3955" y="2544"/>
                  </a:cubicBezTo>
                  <a:cubicBezTo>
                    <a:pt x="3981" y="2496"/>
                    <a:pt x="4010" y="2449"/>
                    <a:pt x="4036" y="2397"/>
                  </a:cubicBezTo>
                  <a:cubicBezTo>
                    <a:pt x="4696" y="2834"/>
                    <a:pt x="5510" y="2343"/>
                    <a:pt x="5139" y="2222"/>
                  </a:cubicBezTo>
                  <a:cubicBezTo>
                    <a:pt x="4839" y="2126"/>
                    <a:pt x="4293" y="2266"/>
                    <a:pt x="4073" y="2332"/>
                  </a:cubicBezTo>
                  <a:cubicBezTo>
                    <a:pt x="4201" y="2104"/>
                    <a:pt x="4333" y="1881"/>
                    <a:pt x="4476" y="1661"/>
                  </a:cubicBezTo>
                  <a:cubicBezTo>
                    <a:pt x="5103" y="2082"/>
                    <a:pt x="5741" y="1595"/>
                    <a:pt x="5407" y="1488"/>
                  </a:cubicBezTo>
                  <a:cubicBezTo>
                    <a:pt x="5132" y="1397"/>
                    <a:pt x="4674" y="1551"/>
                    <a:pt x="4509" y="1613"/>
                  </a:cubicBezTo>
                  <a:cubicBezTo>
                    <a:pt x="4590" y="1488"/>
                    <a:pt x="4678" y="1367"/>
                    <a:pt x="4766" y="1246"/>
                  </a:cubicBezTo>
                  <a:cubicBezTo>
                    <a:pt x="4777" y="1235"/>
                    <a:pt x="4784" y="1225"/>
                    <a:pt x="4791" y="1210"/>
                  </a:cubicBezTo>
                  <a:cubicBezTo>
                    <a:pt x="4817" y="1177"/>
                    <a:pt x="4843" y="1140"/>
                    <a:pt x="4868" y="1104"/>
                  </a:cubicBezTo>
                  <a:lnTo>
                    <a:pt x="4868" y="1104"/>
                  </a:lnTo>
                  <a:cubicBezTo>
                    <a:pt x="5546" y="1342"/>
                    <a:pt x="5942" y="763"/>
                    <a:pt x="5623" y="748"/>
                  </a:cubicBezTo>
                  <a:cubicBezTo>
                    <a:pt x="5330" y="733"/>
                    <a:pt x="4942" y="1030"/>
                    <a:pt x="4868" y="1089"/>
                  </a:cubicBezTo>
                  <a:lnTo>
                    <a:pt x="4868" y="1082"/>
                  </a:lnTo>
                  <a:cubicBezTo>
                    <a:pt x="4868" y="1082"/>
                    <a:pt x="4868" y="1082"/>
                    <a:pt x="4868" y="1082"/>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4" name="Google Shape;64;p15"/>
            <p:cNvSpPr/>
            <p:nvPr/>
          </p:nvSpPr>
          <p:spPr>
            <a:xfrm>
              <a:off x="1712409" y="905116"/>
              <a:ext cx="723712" cy="1353294"/>
            </a:xfrm>
            <a:custGeom>
              <a:avLst/>
              <a:gdLst/>
              <a:ahLst/>
              <a:cxnLst/>
              <a:rect l="l" t="t" r="r" b="b"/>
              <a:pathLst>
                <a:path w="3545" h="6629" extrusionOk="0">
                  <a:moveTo>
                    <a:pt x="2115" y="6628"/>
                  </a:moveTo>
                  <a:cubicBezTo>
                    <a:pt x="2170" y="5965"/>
                    <a:pt x="1628" y="5572"/>
                    <a:pt x="1034" y="5371"/>
                  </a:cubicBezTo>
                  <a:cubicBezTo>
                    <a:pt x="829" y="5297"/>
                    <a:pt x="305" y="5100"/>
                    <a:pt x="422" y="4803"/>
                  </a:cubicBezTo>
                  <a:cubicBezTo>
                    <a:pt x="466" y="4685"/>
                    <a:pt x="726" y="4759"/>
                    <a:pt x="792" y="4784"/>
                  </a:cubicBezTo>
                  <a:cubicBezTo>
                    <a:pt x="1074" y="4894"/>
                    <a:pt x="1239" y="5114"/>
                    <a:pt x="1489" y="5265"/>
                  </a:cubicBezTo>
                  <a:cubicBezTo>
                    <a:pt x="1580" y="5319"/>
                    <a:pt x="1745" y="5426"/>
                    <a:pt x="1763" y="5243"/>
                  </a:cubicBezTo>
                  <a:cubicBezTo>
                    <a:pt x="1782" y="5052"/>
                    <a:pt x="1606" y="4905"/>
                    <a:pt x="1478" y="4784"/>
                  </a:cubicBezTo>
                  <a:cubicBezTo>
                    <a:pt x="1159" y="4495"/>
                    <a:pt x="737" y="4348"/>
                    <a:pt x="469" y="4004"/>
                  </a:cubicBezTo>
                  <a:cubicBezTo>
                    <a:pt x="378" y="3886"/>
                    <a:pt x="275" y="3751"/>
                    <a:pt x="246" y="3600"/>
                  </a:cubicBezTo>
                  <a:cubicBezTo>
                    <a:pt x="242" y="3578"/>
                    <a:pt x="224" y="3465"/>
                    <a:pt x="257" y="3450"/>
                  </a:cubicBezTo>
                  <a:cubicBezTo>
                    <a:pt x="378" y="3391"/>
                    <a:pt x="565" y="3487"/>
                    <a:pt x="656" y="3542"/>
                  </a:cubicBezTo>
                  <a:cubicBezTo>
                    <a:pt x="946" y="3721"/>
                    <a:pt x="1144" y="4004"/>
                    <a:pt x="1338" y="4267"/>
                  </a:cubicBezTo>
                  <a:cubicBezTo>
                    <a:pt x="1386" y="4330"/>
                    <a:pt x="1562" y="4671"/>
                    <a:pt x="1646" y="4506"/>
                  </a:cubicBezTo>
                  <a:cubicBezTo>
                    <a:pt x="1763" y="4267"/>
                    <a:pt x="1635" y="4007"/>
                    <a:pt x="1507" y="3813"/>
                  </a:cubicBezTo>
                  <a:cubicBezTo>
                    <a:pt x="1214" y="3362"/>
                    <a:pt x="722" y="3036"/>
                    <a:pt x="378" y="2618"/>
                  </a:cubicBezTo>
                  <a:cubicBezTo>
                    <a:pt x="246" y="2464"/>
                    <a:pt x="96" y="2299"/>
                    <a:pt x="33" y="2105"/>
                  </a:cubicBezTo>
                  <a:cubicBezTo>
                    <a:pt x="22" y="2064"/>
                    <a:pt x="0" y="1936"/>
                    <a:pt x="48" y="1899"/>
                  </a:cubicBezTo>
                  <a:cubicBezTo>
                    <a:pt x="162" y="1822"/>
                    <a:pt x="356" y="1962"/>
                    <a:pt x="433" y="2017"/>
                  </a:cubicBezTo>
                  <a:cubicBezTo>
                    <a:pt x="737" y="2240"/>
                    <a:pt x="891" y="2592"/>
                    <a:pt x="1129" y="2871"/>
                  </a:cubicBezTo>
                  <a:cubicBezTo>
                    <a:pt x="1192" y="2944"/>
                    <a:pt x="1375" y="3234"/>
                    <a:pt x="1511" y="3109"/>
                  </a:cubicBezTo>
                  <a:cubicBezTo>
                    <a:pt x="1686" y="2941"/>
                    <a:pt x="1620" y="2633"/>
                    <a:pt x="1580" y="2442"/>
                  </a:cubicBezTo>
                  <a:cubicBezTo>
                    <a:pt x="1470" y="1914"/>
                    <a:pt x="1247" y="1401"/>
                    <a:pt x="1089" y="888"/>
                  </a:cubicBezTo>
                  <a:cubicBezTo>
                    <a:pt x="1023" y="679"/>
                    <a:pt x="906" y="224"/>
                    <a:pt x="1181" y="59"/>
                  </a:cubicBezTo>
                  <a:cubicBezTo>
                    <a:pt x="1276" y="1"/>
                    <a:pt x="1390" y="92"/>
                    <a:pt x="1448" y="155"/>
                  </a:cubicBezTo>
                  <a:cubicBezTo>
                    <a:pt x="1602" y="323"/>
                    <a:pt x="1653" y="587"/>
                    <a:pt x="1712" y="800"/>
                  </a:cubicBezTo>
                  <a:cubicBezTo>
                    <a:pt x="1892" y="1471"/>
                    <a:pt x="1873" y="2134"/>
                    <a:pt x="1800" y="2831"/>
                  </a:cubicBezTo>
                  <a:cubicBezTo>
                    <a:pt x="1778" y="3061"/>
                    <a:pt x="1756" y="3292"/>
                    <a:pt x="1767" y="3523"/>
                  </a:cubicBezTo>
                  <a:cubicBezTo>
                    <a:pt x="1771" y="3571"/>
                    <a:pt x="1752" y="3718"/>
                    <a:pt x="1793" y="3765"/>
                  </a:cubicBezTo>
                  <a:cubicBezTo>
                    <a:pt x="1800" y="3773"/>
                    <a:pt x="1884" y="3721"/>
                    <a:pt x="1892" y="3721"/>
                  </a:cubicBezTo>
                  <a:cubicBezTo>
                    <a:pt x="2002" y="3652"/>
                    <a:pt x="2071" y="3542"/>
                    <a:pt x="2123" y="3435"/>
                  </a:cubicBezTo>
                  <a:cubicBezTo>
                    <a:pt x="2284" y="3105"/>
                    <a:pt x="2310" y="2743"/>
                    <a:pt x="2460" y="2409"/>
                  </a:cubicBezTo>
                  <a:cubicBezTo>
                    <a:pt x="2511" y="2299"/>
                    <a:pt x="2629" y="2112"/>
                    <a:pt x="2786" y="2163"/>
                  </a:cubicBezTo>
                  <a:cubicBezTo>
                    <a:pt x="3017" y="2244"/>
                    <a:pt x="3043" y="2578"/>
                    <a:pt x="3028" y="2772"/>
                  </a:cubicBezTo>
                  <a:cubicBezTo>
                    <a:pt x="2977" y="3333"/>
                    <a:pt x="2508" y="3718"/>
                    <a:pt x="2229" y="4194"/>
                  </a:cubicBezTo>
                  <a:cubicBezTo>
                    <a:pt x="2134" y="4359"/>
                    <a:pt x="2064" y="4539"/>
                    <a:pt x="2031" y="4722"/>
                  </a:cubicBezTo>
                  <a:cubicBezTo>
                    <a:pt x="2031" y="4737"/>
                    <a:pt x="1998" y="4894"/>
                    <a:pt x="2027" y="4902"/>
                  </a:cubicBezTo>
                  <a:cubicBezTo>
                    <a:pt x="2134" y="4931"/>
                    <a:pt x="2280" y="4784"/>
                    <a:pt x="2343" y="4722"/>
                  </a:cubicBezTo>
                  <a:cubicBezTo>
                    <a:pt x="2577" y="4484"/>
                    <a:pt x="2702" y="4165"/>
                    <a:pt x="2900" y="3901"/>
                  </a:cubicBezTo>
                  <a:cubicBezTo>
                    <a:pt x="2940" y="3846"/>
                    <a:pt x="3079" y="3608"/>
                    <a:pt x="3182" y="3622"/>
                  </a:cubicBezTo>
                  <a:cubicBezTo>
                    <a:pt x="3439" y="3655"/>
                    <a:pt x="3340" y="4029"/>
                    <a:pt x="3277" y="4179"/>
                  </a:cubicBezTo>
                  <a:cubicBezTo>
                    <a:pt x="3112" y="4568"/>
                    <a:pt x="2826" y="4792"/>
                    <a:pt x="2478" y="5045"/>
                  </a:cubicBezTo>
                  <a:cubicBezTo>
                    <a:pt x="2361" y="5133"/>
                    <a:pt x="2079" y="5305"/>
                    <a:pt x="2119" y="5477"/>
                  </a:cubicBezTo>
                  <a:cubicBezTo>
                    <a:pt x="2137" y="5547"/>
                    <a:pt x="2416" y="5400"/>
                    <a:pt x="2431" y="5389"/>
                  </a:cubicBezTo>
                  <a:cubicBezTo>
                    <a:pt x="2687" y="5243"/>
                    <a:pt x="2903" y="5041"/>
                    <a:pt x="3160" y="4898"/>
                  </a:cubicBezTo>
                  <a:cubicBezTo>
                    <a:pt x="3219" y="4869"/>
                    <a:pt x="3387" y="4762"/>
                    <a:pt x="3442" y="4843"/>
                  </a:cubicBezTo>
                  <a:cubicBezTo>
                    <a:pt x="3545" y="4993"/>
                    <a:pt x="3310" y="5213"/>
                    <a:pt x="3197" y="5301"/>
                  </a:cubicBezTo>
                  <a:cubicBezTo>
                    <a:pt x="2841" y="5576"/>
                    <a:pt x="2343" y="5704"/>
                    <a:pt x="2233" y="6163"/>
                  </a:cubicBezTo>
                  <a:close/>
                </a:path>
              </a:pathLst>
            </a:custGeom>
            <a:solidFill>
              <a:srgbClr val="FDC73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5" name="Google Shape;65;p15"/>
            <p:cNvSpPr/>
            <p:nvPr/>
          </p:nvSpPr>
          <p:spPr>
            <a:xfrm>
              <a:off x="3593589" y="1764169"/>
              <a:ext cx="1264913" cy="1211820"/>
            </a:xfrm>
            <a:custGeom>
              <a:avLst/>
              <a:gdLst/>
              <a:ahLst/>
              <a:cxnLst/>
              <a:rect l="l" t="t" r="r" b="b"/>
              <a:pathLst>
                <a:path w="6196" h="5936" extrusionOk="0">
                  <a:moveTo>
                    <a:pt x="1364" y="4370"/>
                  </a:moveTo>
                  <a:cubicBezTo>
                    <a:pt x="1203" y="3894"/>
                    <a:pt x="1203" y="3318"/>
                    <a:pt x="1320" y="2834"/>
                  </a:cubicBezTo>
                  <a:cubicBezTo>
                    <a:pt x="1360" y="2680"/>
                    <a:pt x="1426" y="2537"/>
                    <a:pt x="1503" y="2402"/>
                  </a:cubicBezTo>
                  <a:cubicBezTo>
                    <a:pt x="1533" y="2350"/>
                    <a:pt x="1562" y="2299"/>
                    <a:pt x="1595" y="2251"/>
                  </a:cubicBezTo>
                  <a:cubicBezTo>
                    <a:pt x="1602" y="2237"/>
                    <a:pt x="1613" y="2222"/>
                    <a:pt x="1621" y="2207"/>
                  </a:cubicBezTo>
                  <a:cubicBezTo>
                    <a:pt x="1628" y="2200"/>
                    <a:pt x="1635" y="2171"/>
                    <a:pt x="1639" y="2182"/>
                  </a:cubicBezTo>
                  <a:cubicBezTo>
                    <a:pt x="1731" y="2354"/>
                    <a:pt x="1690" y="2640"/>
                    <a:pt x="1679" y="2827"/>
                  </a:cubicBezTo>
                  <a:cubicBezTo>
                    <a:pt x="1654" y="3307"/>
                    <a:pt x="1617" y="3872"/>
                    <a:pt x="1419" y="4315"/>
                  </a:cubicBezTo>
                  <a:close/>
                  <a:moveTo>
                    <a:pt x="679" y="5213"/>
                  </a:moveTo>
                  <a:cubicBezTo>
                    <a:pt x="1236" y="5107"/>
                    <a:pt x="1884" y="5162"/>
                    <a:pt x="2434" y="5298"/>
                  </a:cubicBezTo>
                  <a:cubicBezTo>
                    <a:pt x="2632" y="5349"/>
                    <a:pt x="2827" y="5415"/>
                    <a:pt x="3010" y="5495"/>
                  </a:cubicBezTo>
                  <a:cubicBezTo>
                    <a:pt x="3068" y="5525"/>
                    <a:pt x="3123" y="5550"/>
                    <a:pt x="3182" y="5580"/>
                  </a:cubicBezTo>
                  <a:cubicBezTo>
                    <a:pt x="3208" y="5591"/>
                    <a:pt x="3233" y="5602"/>
                    <a:pt x="3255" y="5616"/>
                  </a:cubicBezTo>
                  <a:cubicBezTo>
                    <a:pt x="3266" y="5620"/>
                    <a:pt x="3299" y="5627"/>
                    <a:pt x="3288" y="5631"/>
                  </a:cubicBezTo>
                  <a:cubicBezTo>
                    <a:pt x="3244" y="5660"/>
                    <a:pt x="3156" y="5657"/>
                    <a:pt x="3105" y="5660"/>
                  </a:cubicBezTo>
                  <a:cubicBezTo>
                    <a:pt x="2915" y="5675"/>
                    <a:pt x="2728" y="5664"/>
                    <a:pt x="2541" y="5646"/>
                  </a:cubicBezTo>
                  <a:cubicBezTo>
                    <a:pt x="1925" y="5583"/>
                    <a:pt x="1243" y="5510"/>
                    <a:pt x="664" y="5276"/>
                  </a:cubicBezTo>
                  <a:close/>
                  <a:moveTo>
                    <a:pt x="5026" y="1075"/>
                  </a:moveTo>
                  <a:cubicBezTo>
                    <a:pt x="5070" y="917"/>
                    <a:pt x="5110" y="756"/>
                    <a:pt x="5169" y="598"/>
                  </a:cubicBezTo>
                  <a:cubicBezTo>
                    <a:pt x="5198" y="510"/>
                    <a:pt x="5242" y="426"/>
                    <a:pt x="5286" y="342"/>
                  </a:cubicBezTo>
                  <a:cubicBezTo>
                    <a:pt x="5330" y="261"/>
                    <a:pt x="5378" y="180"/>
                    <a:pt x="5433" y="107"/>
                  </a:cubicBezTo>
                  <a:cubicBezTo>
                    <a:pt x="5447" y="89"/>
                    <a:pt x="5466" y="67"/>
                    <a:pt x="5480" y="48"/>
                  </a:cubicBezTo>
                  <a:cubicBezTo>
                    <a:pt x="5491" y="37"/>
                    <a:pt x="5506" y="1"/>
                    <a:pt x="5506" y="15"/>
                  </a:cubicBezTo>
                  <a:cubicBezTo>
                    <a:pt x="5524" y="89"/>
                    <a:pt x="5455" y="228"/>
                    <a:pt x="5429" y="294"/>
                  </a:cubicBezTo>
                  <a:cubicBezTo>
                    <a:pt x="5345" y="529"/>
                    <a:pt x="5231" y="760"/>
                    <a:pt x="5099" y="972"/>
                  </a:cubicBezTo>
                  <a:lnTo>
                    <a:pt x="5037" y="1071"/>
                  </a:lnTo>
                  <a:lnTo>
                    <a:pt x="5048" y="1060"/>
                  </a:lnTo>
                  <a:lnTo>
                    <a:pt x="5055" y="1042"/>
                  </a:lnTo>
                  <a:cubicBezTo>
                    <a:pt x="5066" y="1038"/>
                    <a:pt x="5077" y="1031"/>
                    <a:pt x="5088" y="1027"/>
                  </a:cubicBezTo>
                  <a:cubicBezTo>
                    <a:pt x="5206" y="935"/>
                    <a:pt x="5323" y="844"/>
                    <a:pt x="5436" y="756"/>
                  </a:cubicBezTo>
                  <a:lnTo>
                    <a:pt x="5480" y="719"/>
                  </a:lnTo>
                  <a:lnTo>
                    <a:pt x="5528" y="686"/>
                  </a:lnTo>
                  <a:cubicBezTo>
                    <a:pt x="5528" y="686"/>
                    <a:pt x="5546" y="672"/>
                    <a:pt x="5539" y="701"/>
                  </a:cubicBezTo>
                  <a:cubicBezTo>
                    <a:pt x="5425" y="796"/>
                    <a:pt x="5312" y="888"/>
                    <a:pt x="5198" y="983"/>
                  </a:cubicBezTo>
                  <a:cubicBezTo>
                    <a:pt x="5422" y="899"/>
                    <a:pt x="5649" y="847"/>
                    <a:pt x="5895" y="855"/>
                  </a:cubicBezTo>
                  <a:cubicBezTo>
                    <a:pt x="5961" y="855"/>
                    <a:pt x="6027" y="866"/>
                    <a:pt x="6096" y="877"/>
                  </a:cubicBezTo>
                  <a:cubicBezTo>
                    <a:pt x="6122" y="884"/>
                    <a:pt x="6195" y="873"/>
                    <a:pt x="6181" y="899"/>
                  </a:cubicBezTo>
                  <a:cubicBezTo>
                    <a:pt x="6126" y="990"/>
                    <a:pt x="5953" y="1034"/>
                    <a:pt x="5854" y="1056"/>
                  </a:cubicBezTo>
                  <a:cubicBezTo>
                    <a:pt x="5594" y="1111"/>
                    <a:pt x="5327" y="1093"/>
                    <a:pt x="5063" y="1093"/>
                  </a:cubicBezTo>
                  <a:cubicBezTo>
                    <a:pt x="4828" y="1287"/>
                    <a:pt x="4597" y="1485"/>
                    <a:pt x="4366" y="1680"/>
                  </a:cubicBezTo>
                  <a:cubicBezTo>
                    <a:pt x="4736" y="1500"/>
                    <a:pt x="5147" y="1375"/>
                    <a:pt x="5565" y="1416"/>
                  </a:cubicBezTo>
                  <a:cubicBezTo>
                    <a:pt x="5675" y="1423"/>
                    <a:pt x="5781" y="1441"/>
                    <a:pt x="5887" y="1467"/>
                  </a:cubicBezTo>
                  <a:cubicBezTo>
                    <a:pt x="5891" y="1467"/>
                    <a:pt x="5990" y="1493"/>
                    <a:pt x="5990" y="1496"/>
                  </a:cubicBezTo>
                  <a:cubicBezTo>
                    <a:pt x="5983" y="1526"/>
                    <a:pt x="5902" y="1559"/>
                    <a:pt x="5876" y="1573"/>
                  </a:cubicBezTo>
                  <a:cubicBezTo>
                    <a:pt x="5774" y="1628"/>
                    <a:pt x="5653" y="1661"/>
                    <a:pt x="5535" y="1683"/>
                  </a:cubicBezTo>
                  <a:cubicBezTo>
                    <a:pt x="5125" y="1764"/>
                    <a:pt x="4692" y="1753"/>
                    <a:pt x="4271" y="1764"/>
                  </a:cubicBezTo>
                  <a:cubicBezTo>
                    <a:pt x="4033" y="1969"/>
                    <a:pt x="3794" y="2174"/>
                    <a:pt x="3563" y="2383"/>
                  </a:cubicBezTo>
                  <a:cubicBezTo>
                    <a:pt x="4033" y="2204"/>
                    <a:pt x="4557" y="2145"/>
                    <a:pt x="5055" y="2259"/>
                  </a:cubicBezTo>
                  <a:cubicBezTo>
                    <a:pt x="5187" y="2288"/>
                    <a:pt x="5319" y="2328"/>
                    <a:pt x="5447" y="2376"/>
                  </a:cubicBezTo>
                  <a:cubicBezTo>
                    <a:pt x="5458" y="2380"/>
                    <a:pt x="5543" y="2402"/>
                    <a:pt x="5546" y="2413"/>
                  </a:cubicBezTo>
                  <a:cubicBezTo>
                    <a:pt x="5550" y="2424"/>
                    <a:pt x="5447" y="2460"/>
                    <a:pt x="5436" y="2460"/>
                  </a:cubicBezTo>
                  <a:cubicBezTo>
                    <a:pt x="5301" y="2501"/>
                    <a:pt x="5158" y="2519"/>
                    <a:pt x="5011" y="2523"/>
                  </a:cubicBezTo>
                  <a:cubicBezTo>
                    <a:pt x="4483" y="2537"/>
                    <a:pt x="3959" y="2541"/>
                    <a:pt x="3435" y="2497"/>
                  </a:cubicBezTo>
                  <a:cubicBezTo>
                    <a:pt x="3230" y="2680"/>
                    <a:pt x="3028" y="2864"/>
                    <a:pt x="2830" y="3047"/>
                  </a:cubicBezTo>
                  <a:cubicBezTo>
                    <a:pt x="3259" y="2882"/>
                    <a:pt x="3754" y="2878"/>
                    <a:pt x="4205" y="2959"/>
                  </a:cubicBezTo>
                  <a:cubicBezTo>
                    <a:pt x="4366" y="2988"/>
                    <a:pt x="4524" y="3025"/>
                    <a:pt x="4681" y="3080"/>
                  </a:cubicBezTo>
                  <a:cubicBezTo>
                    <a:pt x="4729" y="3098"/>
                    <a:pt x="4777" y="3116"/>
                    <a:pt x="4824" y="3138"/>
                  </a:cubicBezTo>
                  <a:cubicBezTo>
                    <a:pt x="4843" y="3146"/>
                    <a:pt x="4909" y="3157"/>
                    <a:pt x="4887" y="3168"/>
                  </a:cubicBezTo>
                  <a:cubicBezTo>
                    <a:pt x="4700" y="3267"/>
                    <a:pt x="4421" y="3237"/>
                    <a:pt x="4216" y="3234"/>
                  </a:cubicBezTo>
                  <a:cubicBezTo>
                    <a:pt x="3736" y="3223"/>
                    <a:pt x="3263" y="3175"/>
                    <a:pt x="2794" y="3080"/>
                  </a:cubicBezTo>
                  <a:cubicBezTo>
                    <a:pt x="2566" y="3292"/>
                    <a:pt x="2343" y="3505"/>
                    <a:pt x="2123" y="3718"/>
                  </a:cubicBezTo>
                  <a:cubicBezTo>
                    <a:pt x="2636" y="3494"/>
                    <a:pt x="3215" y="3520"/>
                    <a:pt x="3758" y="3641"/>
                  </a:cubicBezTo>
                  <a:cubicBezTo>
                    <a:pt x="3904" y="3674"/>
                    <a:pt x="4051" y="3710"/>
                    <a:pt x="4190" y="3758"/>
                  </a:cubicBezTo>
                  <a:cubicBezTo>
                    <a:pt x="4223" y="3769"/>
                    <a:pt x="4252" y="3784"/>
                    <a:pt x="4285" y="3795"/>
                  </a:cubicBezTo>
                  <a:cubicBezTo>
                    <a:pt x="4296" y="3798"/>
                    <a:pt x="4326" y="3798"/>
                    <a:pt x="4322" y="3809"/>
                  </a:cubicBezTo>
                  <a:cubicBezTo>
                    <a:pt x="4311" y="3831"/>
                    <a:pt x="4219" y="3850"/>
                    <a:pt x="4197" y="3857"/>
                  </a:cubicBezTo>
                  <a:cubicBezTo>
                    <a:pt x="4047" y="3897"/>
                    <a:pt x="3893" y="3901"/>
                    <a:pt x="3739" y="3905"/>
                  </a:cubicBezTo>
                  <a:cubicBezTo>
                    <a:pt x="3182" y="3912"/>
                    <a:pt x="2636" y="3850"/>
                    <a:pt x="2086" y="3754"/>
                  </a:cubicBezTo>
                  <a:cubicBezTo>
                    <a:pt x="1928" y="3905"/>
                    <a:pt x="1775" y="4059"/>
                    <a:pt x="1621" y="4213"/>
                  </a:cubicBezTo>
                  <a:lnTo>
                    <a:pt x="1624" y="4213"/>
                  </a:lnTo>
                  <a:cubicBezTo>
                    <a:pt x="2152" y="4018"/>
                    <a:pt x="2680" y="4055"/>
                    <a:pt x="3230" y="4121"/>
                  </a:cubicBezTo>
                  <a:cubicBezTo>
                    <a:pt x="3534" y="4154"/>
                    <a:pt x="3890" y="4205"/>
                    <a:pt x="4168" y="4344"/>
                  </a:cubicBezTo>
                  <a:cubicBezTo>
                    <a:pt x="4194" y="4355"/>
                    <a:pt x="4113" y="4366"/>
                    <a:pt x="4084" y="4374"/>
                  </a:cubicBezTo>
                  <a:cubicBezTo>
                    <a:pt x="4022" y="4392"/>
                    <a:pt x="3959" y="4407"/>
                    <a:pt x="3893" y="4414"/>
                  </a:cubicBezTo>
                  <a:cubicBezTo>
                    <a:pt x="3699" y="4436"/>
                    <a:pt x="3497" y="4432"/>
                    <a:pt x="3299" y="4418"/>
                  </a:cubicBezTo>
                  <a:cubicBezTo>
                    <a:pt x="2735" y="4374"/>
                    <a:pt x="2174" y="4293"/>
                    <a:pt x="1613" y="4224"/>
                  </a:cubicBezTo>
                  <a:cubicBezTo>
                    <a:pt x="1470" y="4366"/>
                    <a:pt x="1327" y="4513"/>
                    <a:pt x="1188" y="4656"/>
                  </a:cubicBezTo>
                  <a:lnTo>
                    <a:pt x="1195" y="4656"/>
                  </a:lnTo>
                  <a:cubicBezTo>
                    <a:pt x="1778" y="4491"/>
                    <a:pt x="2431" y="4491"/>
                    <a:pt x="3017" y="4641"/>
                  </a:cubicBezTo>
                  <a:cubicBezTo>
                    <a:pt x="3230" y="4696"/>
                    <a:pt x="3442" y="4755"/>
                    <a:pt x="3644" y="4832"/>
                  </a:cubicBezTo>
                  <a:cubicBezTo>
                    <a:pt x="3714" y="4858"/>
                    <a:pt x="3783" y="4883"/>
                    <a:pt x="3849" y="4913"/>
                  </a:cubicBezTo>
                  <a:cubicBezTo>
                    <a:pt x="3871" y="4924"/>
                    <a:pt x="3890" y="4931"/>
                    <a:pt x="3912" y="4942"/>
                  </a:cubicBezTo>
                  <a:cubicBezTo>
                    <a:pt x="3923" y="4946"/>
                    <a:pt x="3956" y="4953"/>
                    <a:pt x="3945" y="4957"/>
                  </a:cubicBezTo>
                  <a:cubicBezTo>
                    <a:pt x="3882" y="4986"/>
                    <a:pt x="3783" y="4979"/>
                    <a:pt x="3714" y="4982"/>
                  </a:cubicBezTo>
                  <a:cubicBezTo>
                    <a:pt x="3527" y="4990"/>
                    <a:pt x="3336" y="4975"/>
                    <a:pt x="3149" y="4964"/>
                  </a:cubicBezTo>
                  <a:cubicBezTo>
                    <a:pt x="2698" y="4942"/>
                    <a:pt x="2240" y="4920"/>
                    <a:pt x="1797" y="4843"/>
                  </a:cubicBezTo>
                  <a:cubicBezTo>
                    <a:pt x="1584" y="4806"/>
                    <a:pt x="1375" y="4737"/>
                    <a:pt x="1166" y="4682"/>
                  </a:cubicBezTo>
                  <a:cubicBezTo>
                    <a:pt x="891" y="4971"/>
                    <a:pt x="627" y="5257"/>
                    <a:pt x="367" y="5550"/>
                  </a:cubicBezTo>
                  <a:cubicBezTo>
                    <a:pt x="275" y="5657"/>
                    <a:pt x="176" y="5767"/>
                    <a:pt x="85" y="5873"/>
                  </a:cubicBezTo>
                  <a:lnTo>
                    <a:pt x="22" y="5932"/>
                  </a:lnTo>
                  <a:lnTo>
                    <a:pt x="4" y="5935"/>
                  </a:lnTo>
                  <a:lnTo>
                    <a:pt x="0" y="5913"/>
                  </a:lnTo>
                  <a:cubicBezTo>
                    <a:pt x="0" y="5913"/>
                    <a:pt x="176" y="5686"/>
                    <a:pt x="327" y="5517"/>
                  </a:cubicBezTo>
                  <a:cubicBezTo>
                    <a:pt x="455" y="5367"/>
                    <a:pt x="583" y="5221"/>
                    <a:pt x="715" y="5074"/>
                  </a:cubicBezTo>
                  <a:cubicBezTo>
                    <a:pt x="532" y="4594"/>
                    <a:pt x="532" y="4044"/>
                    <a:pt x="602" y="3545"/>
                  </a:cubicBezTo>
                  <a:cubicBezTo>
                    <a:pt x="620" y="3432"/>
                    <a:pt x="642" y="3322"/>
                    <a:pt x="671" y="3212"/>
                  </a:cubicBezTo>
                  <a:cubicBezTo>
                    <a:pt x="675" y="3204"/>
                    <a:pt x="689" y="3131"/>
                    <a:pt x="700" y="3127"/>
                  </a:cubicBezTo>
                  <a:cubicBezTo>
                    <a:pt x="744" y="3116"/>
                    <a:pt x="726" y="3212"/>
                    <a:pt x="737" y="3256"/>
                  </a:cubicBezTo>
                  <a:cubicBezTo>
                    <a:pt x="770" y="3377"/>
                    <a:pt x="785" y="3505"/>
                    <a:pt x="792" y="3630"/>
                  </a:cubicBezTo>
                  <a:cubicBezTo>
                    <a:pt x="818" y="4070"/>
                    <a:pt x="858" y="4590"/>
                    <a:pt x="755" y="5030"/>
                  </a:cubicBezTo>
                  <a:cubicBezTo>
                    <a:pt x="1140" y="4605"/>
                    <a:pt x="1540" y="4194"/>
                    <a:pt x="1947" y="3795"/>
                  </a:cubicBezTo>
                  <a:cubicBezTo>
                    <a:pt x="1921" y="3487"/>
                    <a:pt x="1862" y="3179"/>
                    <a:pt x="1877" y="2867"/>
                  </a:cubicBezTo>
                  <a:cubicBezTo>
                    <a:pt x="1892" y="2600"/>
                    <a:pt x="1961" y="2328"/>
                    <a:pt x="2046" y="2075"/>
                  </a:cubicBezTo>
                  <a:cubicBezTo>
                    <a:pt x="2108" y="1892"/>
                    <a:pt x="2181" y="1716"/>
                    <a:pt x="2273" y="1548"/>
                  </a:cubicBezTo>
                  <a:cubicBezTo>
                    <a:pt x="2302" y="1489"/>
                    <a:pt x="2332" y="1434"/>
                    <a:pt x="2365" y="1379"/>
                  </a:cubicBezTo>
                  <a:cubicBezTo>
                    <a:pt x="2376" y="1364"/>
                    <a:pt x="2383" y="1346"/>
                    <a:pt x="2394" y="1331"/>
                  </a:cubicBezTo>
                  <a:cubicBezTo>
                    <a:pt x="2398" y="1324"/>
                    <a:pt x="2409" y="1295"/>
                    <a:pt x="2409" y="1306"/>
                  </a:cubicBezTo>
                  <a:cubicBezTo>
                    <a:pt x="2456" y="1493"/>
                    <a:pt x="2372" y="1768"/>
                    <a:pt x="2346" y="1954"/>
                  </a:cubicBezTo>
                  <a:cubicBezTo>
                    <a:pt x="2288" y="2369"/>
                    <a:pt x="2196" y="2776"/>
                    <a:pt x="2097" y="3182"/>
                  </a:cubicBezTo>
                  <a:cubicBezTo>
                    <a:pt x="2049" y="3377"/>
                    <a:pt x="1987" y="3571"/>
                    <a:pt x="1954" y="3769"/>
                  </a:cubicBezTo>
                  <a:lnTo>
                    <a:pt x="1950" y="3787"/>
                  </a:lnTo>
                  <a:cubicBezTo>
                    <a:pt x="2207" y="3534"/>
                    <a:pt x="2467" y="3285"/>
                    <a:pt x="2731" y="3040"/>
                  </a:cubicBezTo>
                  <a:lnTo>
                    <a:pt x="2724" y="2992"/>
                  </a:lnTo>
                  <a:cubicBezTo>
                    <a:pt x="2728" y="2988"/>
                    <a:pt x="2728" y="2981"/>
                    <a:pt x="2728" y="2977"/>
                  </a:cubicBezTo>
                  <a:cubicBezTo>
                    <a:pt x="2706" y="2471"/>
                    <a:pt x="2772" y="1998"/>
                    <a:pt x="2937" y="1515"/>
                  </a:cubicBezTo>
                  <a:cubicBezTo>
                    <a:pt x="2995" y="1346"/>
                    <a:pt x="3061" y="1177"/>
                    <a:pt x="3134" y="1016"/>
                  </a:cubicBezTo>
                  <a:cubicBezTo>
                    <a:pt x="3156" y="972"/>
                    <a:pt x="3178" y="928"/>
                    <a:pt x="3204" y="888"/>
                  </a:cubicBezTo>
                  <a:cubicBezTo>
                    <a:pt x="3211" y="866"/>
                    <a:pt x="3222" y="847"/>
                    <a:pt x="3237" y="833"/>
                  </a:cubicBezTo>
                  <a:cubicBezTo>
                    <a:pt x="3241" y="822"/>
                    <a:pt x="3248" y="796"/>
                    <a:pt x="3252" y="807"/>
                  </a:cubicBezTo>
                  <a:cubicBezTo>
                    <a:pt x="3329" y="976"/>
                    <a:pt x="3230" y="1273"/>
                    <a:pt x="3189" y="1445"/>
                  </a:cubicBezTo>
                  <a:cubicBezTo>
                    <a:pt x="3072" y="1969"/>
                    <a:pt x="2860" y="2460"/>
                    <a:pt x="2728" y="2977"/>
                  </a:cubicBezTo>
                  <a:cubicBezTo>
                    <a:pt x="2731" y="2996"/>
                    <a:pt x="2731" y="3018"/>
                    <a:pt x="2731" y="3040"/>
                  </a:cubicBezTo>
                  <a:cubicBezTo>
                    <a:pt x="2812" y="2966"/>
                    <a:pt x="2889" y="2893"/>
                    <a:pt x="2970" y="2820"/>
                  </a:cubicBezTo>
                  <a:cubicBezTo>
                    <a:pt x="3109" y="2691"/>
                    <a:pt x="3248" y="2567"/>
                    <a:pt x="3387" y="2446"/>
                  </a:cubicBezTo>
                  <a:cubicBezTo>
                    <a:pt x="3453" y="1962"/>
                    <a:pt x="3560" y="1511"/>
                    <a:pt x="3747" y="1064"/>
                  </a:cubicBezTo>
                  <a:cubicBezTo>
                    <a:pt x="3805" y="924"/>
                    <a:pt x="3879" y="789"/>
                    <a:pt x="3959" y="661"/>
                  </a:cubicBezTo>
                  <a:cubicBezTo>
                    <a:pt x="3992" y="609"/>
                    <a:pt x="4029" y="554"/>
                    <a:pt x="4066" y="503"/>
                  </a:cubicBezTo>
                  <a:cubicBezTo>
                    <a:pt x="4080" y="481"/>
                    <a:pt x="4110" y="411"/>
                    <a:pt x="4113" y="437"/>
                  </a:cubicBezTo>
                  <a:cubicBezTo>
                    <a:pt x="4121" y="492"/>
                    <a:pt x="4095" y="565"/>
                    <a:pt x="4084" y="617"/>
                  </a:cubicBezTo>
                  <a:cubicBezTo>
                    <a:pt x="4047" y="789"/>
                    <a:pt x="4007" y="957"/>
                    <a:pt x="3952" y="1122"/>
                  </a:cubicBezTo>
                  <a:cubicBezTo>
                    <a:pt x="3809" y="1544"/>
                    <a:pt x="3677" y="1965"/>
                    <a:pt x="3479" y="2365"/>
                  </a:cubicBezTo>
                  <a:cubicBezTo>
                    <a:pt x="3721" y="2152"/>
                    <a:pt x="3967" y="1944"/>
                    <a:pt x="4216" y="1738"/>
                  </a:cubicBezTo>
                  <a:cubicBezTo>
                    <a:pt x="4293" y="1361"/>
                    <a:pt x="4395" y="1005"/>
                    <a:pt x="4560" y="657"/>
                  </a:cubicBezTo>
                  <a:cubicBezTo>
                    <a:pt x="4615" y="543"/>
                    <a:pt x="4678" y="430"/>
                    <a:pt x="4751" y="327"/>
                  </a:cubicBezTo>
                  <a:cubicBezTo>
                    <a:pt x="4773" y="294"/>
                    <a:pt x="4799" y="265"/>
                    <a:pt x="4821" y="235"/>
                  </a:cubicBezTo>
                  <a:cubicBezTo>
                    <a:pt x="4832" y="224"/>
                    <a:pt x="4850" y="184"/>
                    <a:pt x="4854" y="199"/>
                  </a:cubicBezTo>
                  <a:cubicBezTo>
                    <a:pt x="4857" y="334"/>
                    <a:pt x="4777" y="496"/>
                    <a:pt x="4733" y="620"/>
                  </a:cubicBezTo>
                  <a:cubicBezTo>
                    <a:pt x="4608" y="983"/>
                    <a:pt x="4454" y="1335"/>
                    <a:pt x="4260" y="1661"/>
                  </a:cubicBezTo>
                  <a:lnTo>
                    <a:pt x="4223" y="1731"/>
                  </a:lnTo>
                  <a:cubicBezTo>
                    <a:pt x="4432" y="1559"/>
                    <a:pt x="4641" y="1386"/>
                    <a:pt x="4850" y="1218"/>
                  </a:cubicBezTo>
                  <a:lnTo>
                    <a:pt x="4879" y="1196"/>
                  </a:lnTo>
                  <a:cubicBezTo>
                    <a:pt x="4927" y="1155"/>
                    <a:pt x="4978" y="1115"/>
                    <a:pt x="5026" y="1075"/>
                  </a:cubicBezTo>
                  <a:close/>
                </a:path>
              </a:pathLst>
            </a:custGeom>
            <a:solidFill>
              <a:srgbClr val="D014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6" name="Google Shape;66;p15"/>
            <p:cNvSpPr/>
            <p:nvPr/>
          </p:nvSpPr>
          <p:spPr>
            <a:xfrm>
              <a:off x="2039991" y="816919"/>
              <a:ext cx="1173658" cy="1684625"/>
            </a:xfrm>
            <a:custGeom>
              <a:avLst/>
              <a:gdLst/>
              <a:ahLst/>
              <a:cxnLst/>
              <a:rect l="l" t="t" r="r" b="b"/>
              <a:pathLst>
                <a:path w="5749" h="8252" extrusionOk="0">
                  <a:moveTo>
                    <a:pt x="3637" y="0"/>
                  </a:moveTo>
                  <a:cubicBezTo>
                    <a:pt x="3637" y="0"/>
                    <a:pt x="1" y="3273"/>
                    <a:pt x="2288" y="8251"/>
                  </a:cubicBezTo>
                  <a:cubicBezTo>
                    <a:pt x="2288" y="8251"/>
                    <a:pt x="5748" y="4806"/>
                    <a:pt x="3637" y="0"/>
                  </a:cubicBezTo>
                  <a:close/>
                </a:path>
              </a:pathLst>
            </a:custGeom>
            <a:solidFill>
              <a:srgbClr val="71980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7" name="Google Shape;67;p15"/>
            <p:cNvSpPr/>
            <p:nvPr/>
          </p:nvSpPr>
          <p:spPr>
            <a:xfrm>
              <a:off x="854684" y="787726"/>
              <a:ext cx="1167534" cy="1588063"/>
            </a:xfrm>
            <a:custGeom>
              <a:avLst/>
              <a:gdLst/>
              <a:ahLst/>
              <a:cxnLst/>
              <a:rect l="l" t="t" r="r" b="b"/>
              <a:pathLst>
                <a:path w="5719" h="7779" extrusionOk="0">
                  <a:moveTo>
                    <a:pt x="1444" y="0"/>
                  </a:moveTo>
                  <a:cubicBezTo>
                    <a:pt x="1444" y="0"/>
                    <a:pt x="0" y="4674"/>
                    <a:pt x="4513" y="7779"/>
                  </a:cubicBezTo>
                  <a:cubicBezTo>
                    <a:pt x="4513" y="7779"/>
                    <a:pt x="5719" y="3046"/>
                    <a:pt x="1444" y="0"/>
                  </a:cubicBezTo>
                  <a:close/>
                </a:path>
              </a:pathLst>
            </a:custGeom>
            <a:solidFill>
              <a:srgbClr val="71980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8" name="Google Shape;68;p15"/>
            <p:cNvSpPr/>
            <p:nvPr/>
          </p:nvSpPr>
          <p:spPr>
            <a:xfrm>
              <a:off x="3428226" y="2443780"/>
              <a:ext cx="1388220" cy="1190792"/>
            </a:xfrm>
            <a:custGeom>
              <a:avLst/>
              <a:gdLst/>
              <a:ahLst/>
              <a:cxnLst/>
              <a:rect l="l" t="t" r="r" b="b"/>
              <a:pathLst>
                <a:path w="6800" h="5833" extrusionOk="0">
                  <a:moveTo>
                    <a:pt x="250" y="5484"/>
                  </a:moveTo>
                  <a:cubicBezTo>
                    <a:pt x="0" y="5293"/>
                    <a:pt x="792" y="4227"/>
                    <a:pt x="891" y="3647"/>
                  </a:cubicBezTo>
                  <a:cubicBezTo>
                    <a:pt x="986" y="3065"/>
                    <a:pt x="950" y="2218"/>
                    <a:pt x="1573" y="1866"/>
                  </a:cubicBezTo>
                  <a:cubicBezTo>
                    <a:pt x="1653" y="1818"/>
                    <a:pt x="1745" y="1778"/>
                    <a:pt x="1844" y="1763"/>
                  </a:cubicBezTo>
                  <a:cubicBezTo>
                    <a:pt x="2643" y="1628"/>
                    <a:pt x="2431" y="2562"/>
                    <a:pt x="2464" y="3028"/>
                  </a:cubicBezTo>
                  <a:cubicBezTo>
                    <a:pt x="2489" y="3347"/>
                    <a:pt x="2808" y="3391"/>
                    <a:pt x="3079" y="3211"/>
                  </a:cubicBezTo>
                  <a:cubicBezTo>
                    <a:pt x="3560" y="2896"/>
                    <a:pt x="3538" y="2313"/>
                    <a:pt x="3629" y="1829"/>
                  </a:cubicBezTo>
                  <a:cubicBezTo>
                    <a:pt x="3769" y="1118"/>
                    <a:pt x="4285" y="202"/>
                    <a:pt x="5121" y="99"/>
                  </a:cubicBezTo>
                  <a:cubicBezTo>
                    <a:pt x="5939" y="0"/>
                    <a:pt x="6800" y="623"/>
                    <a:pt x="6738" y="1455"/>
                  </a:cubicBezTo>
                  <a:cubicBezTo>
                    <a:pt x="6712" y="1760"/>
                    <a:pt x="6441" y="2108"/>
                    <a:pt x="6232" y="2328"/>
                  </a:cubicBezTo>
                  <a:cubicBezTo>
                    <a:pt x="5840" y="2742"/>
                    <a:pt x="5084" y="2973"/>
                    <a:pt x="4850" y="3508"/>
                  </a:cubicBezTo>
                  <a:cubicBezTo>
                    <a:pt x="4575" y="4142"/>
                    <a:pt x="5719" y="4329"/>
                    <a:pt x="5275" y="5033"/>
                  </a:cubicBezTo>
                  <a:cubicBezTo>
                    <a:pt x="5216" y="5128"/>
                    <a:pt x="5143" y="5216"/>
                    <a:pt x="5055" y="5286"/>
                  </a:cubicBezTo>
                  <a:cubicBezTo>
                    <a:pt x="4373" y="5832"/>
                    <a:pt x="3406" y="5601"/>
                    <a:pt x="2662" y="5385"/>
                  </a:cubicBezTo>
                  <a:cubicBezTo>
                    <a:pt x="2409" y="5312"/>
                    <a:pt x="2156" y="5246"/>
                    <a:pt x="1903" y="5198"/>
                  </a:cubicBezTo>
                  <a:cubicBezTo>
                    <a:pt x="1280" y="5073"/>
                    <a:pt x="638" y="5781"/>
                    <a:pt x="250" y="5484"/>
                  </a:cubicBezTo>
                  <a:close/>
                </a:path>
              </a:pathLst>
            </a:custGeom>
            <a:solidFill>
              <a:srgbClr val="71980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9" name="Google Shape;69;p15"/>
            <p:cNvSpPr/>
            <p:nvPr/>
          </p:nvSpPr>
          <p:spPr>
            <a:xfrm>
              <a:off x="1087418" y="1761311"/>
              <a:ext cx="63695" cy="77984"/>
            </a:xfrm>
            <a:custGeom>
              <a:avLst/>
              <a:gdLst/>
              <a:ahLst/>
              <a:cxnLst/>
              <a:rect l="l" t="t" r="r" b="b"/>
              <a:pathLst>
                <a:path w="312" h="382" extrusionOk="0">
                  <a:moveTo>
                    <a:pt x="242" y="62"/>
                  </a:moveTo>
                  <a:lnTo>
                    <a:pt x="0" y="0"/>
                  </a:lnTo>
                  <a:lnTo>
                    <a:pt x="52" y="381"/>
                  </a:lnTo>
                  <a:lnTo>
                    <a:pt x="312" y="279"/>
                  </a:lnTo>
                  <a:lnTo>
                    <a:pt x="297" y="81"/>
                  </a:lnTo>
                </a:path>
              </a:pathLst>
            </a:custGeom>
            <a:solidFill>
              <a:srgbClr val="48423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0" name="Google Shape;70;p15"/>
            <p:cNvSpPr/>
            <p:nvPr/>
          </p:nvSpPr>
          <p:spPr>
            <a:xfrm>
              <a:off x="1076802" y="1755187"/>
              <a:ext cx="25723" cy="84721"/>
            </a:xfrm>
            <a:custGeom>
              <a:avLst/>
              <a:gdLst/>
              <a:ahLst/>
              <a:cxnLst/>
              <a:rect l="l" t="t" r="r" b="b"/>
              <a:pathLst>
                <a:path w="126" h="415" extrusionOk="0">
                  <a:moveTo>
                    <a:pt x="60" y="1"/>
                  </a:moveTo>
                  <a:lnTo>
                    <a:pt x="63" y="1"/>
                  </a:lnTo>
                  <a:lnTo>
                    <a:pt x="67" y="1"/>
                  </a:lnTo>
                  <a:lnTo>
                    <a:pt x="74" y="4"/>
                  </a:lnTo>
                  <a:lnTo>
                    <a:pt x="74" y="8"/>
                  </a:lnTo>
                  <a:lnTo>
                    <a:pt x="78" y="8"/>
                  </a:lnTo>
                  <a:lnTo>
                    <a:pt x="78" y="12"/>
                  </a:lnTo>
                  <a:lnTo>
                    <a:pt x="82" y="15"/>
                  </a:lnTo>
                  <a:lnTo>
                    <a:pt x="85" y="15"/>
                  </a:lnTo>
                  <a:lnTo>
                    <a:pt x="85" y="19"/>
                  </a:lnTo>
                  <a:lnTo>
                    <a:pt x="85" y="23"/>
                  </a:lnTo>
                  <a:lnTo>
                    <a:pt x="89" y="30"/>
                  </a:lnTo>
                  <a:lnTo>
                    <a:pt x="89" y="34"/>
                  </a:lnTo>
                  <a:lnTo>
                    <a:pt x="89" y="37"/>
                  </a:lnTo>
                  <a:lnTo>
                    <a:pt x="89" y="45"/>
                  </a:lnTo>
                  <a:lnTo>
                    <a:pt x="93" y="52"/>
                  </a:lnTo>
                  <a:lnTo>
                    <a:pt x="93" y="59"/>
                  </a:lnTo>
                  <a:lnTo>
                    <a:pt x="93" y="67"/>
                  </a:lnTo>
                  <a:lnTo>
                    <a:pt x="96" y="70"/>
                  </a:lnTo>
                  <a:lnTo>
                    <a:pt x="96" y="74"/>
                  </a:lnTo>
                  <a:lnTo>
                    <a:pt x="96" y="81"/>
                  </a:lnTo>
                  <a:lnTo>
                    <a:pt x="96" y="92"/>
                  </a:lnTo>
                  <a:lnTo>
                    <a:pt x="100" y="100"/>
                  </a:lnTo>
                  <a:lnTo>
                    <a:pt x="100" y="114"/>
                  </a:lnTo>
                  <a:lnTo>
                    <a:pt x="104" y="118"/>
                  </a:lnTo>
                  <a:lnTo>
                    <a:pt x="104" y="136"/>
                  </a:lnTo>
                  <a:lnTo>
                    <a:pt x="107" y="144"/>
                  </a:lnTo>
                  <a:lnTo>
                    <a:pt x="107" y="151"/>
                  </a:lnTo>
                  <a:lnTo>
                    <a:pt x="107" y="158"/>
                  </a:lnTo>
                  <a:lnTo>
                    <a:pt x="107" y="166"/>
                  </a:lnTo>
                  <a:lnTo>
                    <a:pt x="107" y="173"/>
                  </a:lnTo>
                  <a:lnTo>
                    <a:pt x="107" y="180"/>
                  </a:lnTo>
                  <a:lnTo>
                    <a:pt x="111" y="195"/>
                  </a:lnTo>
                  <a:lnTo>
                    <a:pt x="111" y="210"/>
                  </a:lnTo>
                  <a:lnTo>
                    <a:pt x="111" y="224"/>
                  </a:lnTo>
                  <a:lnTo>
                    <a:pt x="111" y="239"/>
                  </a:lnTo>
                  <a:lnTo>
                    <a:pt x="111" y="243"/>
                  </a:lnTo>
                  <a:lnTo>
                    <a:pt x="111" y="254"/>
                  </a:lnTo>
                  <a:lnTo>
                    <a:pt x="115" y="257"/>
                  </a:lnTo>
                  <a:lnTo>
                    <a:pt x="115" y="265"/>
                  </a:lnTo>
                  <a:lnTo>
                    <a:pt x="115" y="272"/>
                  </a:lnTo>
                  <a:lnTo>
                    <a:pt x="115" y="283"/>
                  </a:lnTo>
                  <a:lnTo>
                    <a:pt x="118" y="298"/>
                  </a:lnTo>
                  <a:lnTo>
                    <a:pt x="118" y="298"/>
                  </a:lnTo>
                  <a:lnTo>
                    <a:pt x="118" y="305"/>
                  </a:lnTo>
                  <a:lnTo>
                    <a:pt x="118" y="309"/>
                  </a:lnTo>
                  <a:lnTo>
                    <a:pt x="118" y="309"/>
                  </a:lnTo>
                  <a:lnTo>
                    <a:pt x="118" y="312"/>
                  </a:lnTo>
                  <a:lnTo>
                    <a:pt x="118" y="316"/>
                  </a:lnTo>
                  <a:lnTo>
                    <a:pt x="122" y="323"/>
                  </a:lnTo>
                  <a:lnTo>
                    <a:pt x="122" y="331"/>
                  </a:lnTo>
                  <a:lnTo>
                    <a:pt x="122" y="342"/>
                  </a:lnTo>
                  <a:lnTo>
                    <a:pt x="122" y="345"/>
                  </a:lnTo>
                  <a:lnTo>
                    <a:pt x="122" y="353"/>
                  </a:lnTo>
                  <a:lnTo>
                    <a:pt x="126" y="356"/>
                  </a:lnTo>
                  <a:lnTo>
                    <a:pt x="126" y="360"/>
                  </a:lnTo>
                  <a:lnTo>
                    <a:pt x="126" y="367"/>
                  </a:lnTo>
                  <a:lnTo>
                    <a:pt x="126" y="371"/>
                  </a:lnTo>
                  <a:lnTo>
                    <a:pt x="126" y="378"/>
                  </a:lnTo>
                  <a:lnTo>
                    <a:pt x="122" y="386"/>
                  </a:lnTo>
                  <a:lnTo>
                    <a:pt x="118" y="393"/>
                  </a:lnTo>
                  <a:lnTo>
                    <a:pt x="115" y="397"/>
                  </a:lnTo>
                  <a:lnTo>
                    <a:pt x="107" y="404"/>
                  </a:lnTo>
                  <a:lnTo>
                    <a:pt x="104" y="404"/>
                  </a:lnTo>
                  <a:lnTo>
                    <a:pt x="104" y="415"/>
                  </a:lnTo>
                  <a:lnTo>
                    <a:pt x="52" y="411"/>
                  </a:lnTo>
                  <a:lnTo>
                    <a:pt x="49" y="408"/>
                  </a:lnTo>
                  <a:lnTo>
                    <a:pt x="45" y="404"/>
                  </a:lnTo>
                  <a:lnTo>
                    <a:pt x="41" y="400"/>
                  </a:lnTo>
                  <a:lnTo>
                    <a:pt x="38" y="397"/>
                  </a:lnTo>
                  <a:lnTo>
                    <a:pt x="38" y="393"/>
                  </a:lnTo>
                  <a:lnTo>
                    <a:pt x="34" y="389"/>
                  </a:lnTo>
                  <a:lnTo>
                    <a:pt x="34" y="382"/>
                  </a:lnTo>
                  <a:lnTo>
                    <a:pt x="30" y="378"/>
                  </a:lnTo>
                  <a:lnTo>
                    <a:pt x="30" y="375"/>
                  </a:lnTo>
                  <a:lnTo>
                    <a:pt x="27" y="371"/>
                  </a:lnTo>
                  <a:lnTo>
                    <a:pt x="27" y="367"/>
                  </a:lnTo>
                  <a:lnTo>
                    <a:pt x="23" y="364"/>
                  </a:lnTo>
                  <a:lnTo>
                    <a:pt x="23" y="360"/>
                  </a:lnTo>
                  <a:lnTo>
                    <a:pt x="23" y="360"/>
                  </a:lnTo>
                  <a:lnTo>
                    <a:pt x="23" y="353"/>
                  </a:lnTo>
                  <a:lnTo>
                    <a:pt x="23" y="345"/>
                  </a:lnTo>
                  <a:lnTo>
                    <a:pt x="23" y="338"/>
                  </a:lnTo>
                  <a:lnTo>
                    <a:pt x="19" y="331"/>
                  </a:lnTo>
                  <a:lnTo>
                    <a:pt x="19" y="323"/>
                  </a:lnTo>
                  <a:lnTo>
                    <a:pt x="19" y="316"/>
                  </a:lnTo>
                  <a:lnTo>
                    <a:pt x="19" y="305"/>
                  </a:lnTo>
                  <a:lnTo>
                    <a:pt x="19" y="301"/>
                  </a:lnTo>
                  <a:lnTo>
                    <a:pt x="19" y="294"/>
                  </a:lnTo>
                  <a:lnTo>
                    <a:pt x="19" y="283"/>
                  </a:lnTo>
                  <a:lnTo>
                    <a:pt x="16" y="276"/>
                  </a:lnTo>
                  <a:lnTo>
                    <a:pt x="16" y="254"/>
                  </a:lnTo>
                  <a:lnTo>
                    <a:pt x="12" y="228"/>
                  </a:lnTo>
                  <a:lnTo>
                    <a:pt x="8" y="206"/>
                  </a:lnTo>
                  <a:lnTo>
                    <a:pt x="8" y="195"/>
                  </a:lnTo>
                  <a:lnTo>
                    <a:pt x="8" y="195"/>
                  </a:lnTo>
                  <a:lnTo>
                    <a:pt x="5" y="184"/>
                  </a:lnTo>
                  <a:lnTo>
                    <a:pt x="5" y="173"/>
                  </a:lnTo>
                  <a:lnTo>
                    <a:pt x="5" y="162"/>
                  </a:lnTo>
                  <a:lnTo>
                    <a:pt x="5" y="151"/>
                  </a:lnTo>
                  <a:lnTo>
                    <a:pt x="1" y="136"/>
                  </a:lnTo>
                  <a:lnTo>
                    <a:pt x="1" y="125"/>
                  </a:lnTo>
                  <a:lnTo>
                    <a:pt x="1" y="114"/>
                  </a:lnTo>
                  <a:lnTo>
                    <a:pt x="1" y="107"/>
                  </a:lnTo>
                  <a:lnTo>
                    <a:pt x="1" y="103"/>
                  </a:lnTo>
                  <a:lnTo>
                    <a:pt x="1" y="96"/>
                  </a:lnTo>
                  <a:lnTo>
                    <a:pt x="1" y="89"/>
                  </a:lnTo>
                  <a:lnTo>
                    <a:pt x="1" y="81"/>
                  </a:lnTo>
                  <a:lnTo>
                    <a:pt x="1" y="78"/>
                  </a:lnTo>
                  <a:lnTo>
                    <a:pt x="5" y="74"/>
                  </a:lnTo>
                  <a:lnTo>
                    <a:pt x="5" y="70"/>
                  </a:lnTo>
                  <a:lnTo>
                    <a:pt x="5" y="63"/>
                  </a:lnTo>
                  <a:lnTo>
                    <a:pt x="5" y="59"/>
                  </a:lnTo>
                  <a:lnTo>
                    <a:pt x="5" y="56"/>
                  </a:lnTo>
                  <a:lnTo>
                    <a:pt x="8" y="52"/>
                  </a:lnTo>
                  <a:lnTo>
                    <a:pt x="8" y="48"/>
                  </a:lnTo>
                  <a:lnTo>
                    <a:pt x="8" y="45"/>
                  </a:lnTo>
                  <a:lnTo>
                    <a:pt x="12" y="41"/>
                  </a:lnTo>
                  <a:lnTo>
                    <a:pt x="12" y="37"/>
                  </a:lnTo>
                  <a:lnTo>
                    <a:pt x="16" y="34"/>
                  </a:lnTo>
                  <a:lnTo>
                    <a:pt x="16" y="30"/>
                  </a:lnTo>
                  <a:lnTo>
                    <a:pt x="19" y="26"/>
                  </a:lnTo>
                  <a:lnTo>
                    <a:pt x="23" y="23"/>
                  </a:lnTo>
                  <a:lnTo>
                    <a:pt x="27" y="19"/>
                  </a:lnTo>
                  <a:lnTo>
                    <a:pt x="27" y="15"/>
                  </a:lnTo>
                  <a:lnTo>
                    <a:pt x="30" y="12"/>
                  </a:lnTo>
                  <a:lnTo>
                    <a:pt x="34" y="8"/>
                  </a:lnTo>
                  <a:lnTo>
                    <a:pt x="41" y="4"/>
                  </a:lnTo>
                  <a:lnTo>
                    <a:pt x="45" y="4"/>
                  </a:lnTo>
                  <a:lnTo>
                    <a:pt x="49" y="1"/>
                  </a:lnTo>
                  <a:lnTo>
                    <a:pt x="49" y="1"/>
                  </a:lnTo>
                  <a:lnTo>
                    <a:pt x="52" y="1"/>
                  </a:lnTo>
                  <a:lnTo>
                    <a:pt x="56" y="1"/>
                  </a:lnTo>
                  <a:lnTo>
                    <a:pt x="56" y="1"/>
                  </a:lnTo>
                  <a:close/>
                </a:path>
              </a:pathLst>
            </a:custGeom>
            <a:solidFill>
              <a:srgbClr val="FD001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1" name="Google Shape;71;p15"/>
            <p:cNvSpPr/>
            <p:nvPr/>
          </p:nvSpPr>
          <p:spPr>
            <a:xfrm>
              <a:off x="525387" y="1697617"/>
              <a:ext cx="3385624" cy="2028818"/>
            </a:xfrm>
            <a:custGeom>
              <a:avLst/>
              <a:gdLst/>
              <a:ahLst/>
              <a:cxnLst/>
              <a:rect l="l" t="t" r="r" b="b"/>
              <a:pathLst>
                <a:path w="16584" h="9938" extrusionOk="0">
                  <a:moveTo>
                    <a:pt x="4491" y="7060"/>
                  </a:moveTo>
                  <a:cubicBezTo>
                    <a:pt x="5777" y="7203"/>
                    <a:pt x="7291" y="7431"/>
                    <a:pt x="8468" y="7768"/>
                  </a:cubicBezTo>
                  <a:cubicBezTo>
                    <a:pt x="10561" y="8373"/>
                    <a:pt x="12339" y="9293"/>
                    <a:pt x="13252" y="9810"/>
                  </a:cubicBezTo>
                  <a:cubicBezTo>
                    <a:pt x="13420" y="9912"/>
                    <a:pt x="13622" y="9938"/>
                    <a:pt x="13812" y="9883"/>
                  </a:cubicBezTo>
                  <a:cubicBezTo>
                    <a:pt x="13999" y="9828"/>
                    <a:pt x="14157" y="9696"/>
                    <a:pt x="14249" y="9520"/>
                  </a:cubicBezTo>
                  <a:cubicBezTo>
                    <a:pt x="14820" y="8387"/>
                    <a:pt x="15949" y="6148"/>
                    <a:pt x="16441" y="5173"/>
                  </a:cubicBezTo>
                  <a:cubicBezTo>
                    <a:pt x="16584" y="4890"/>
                    <a:pt x="16521" y="4550"/>
                    <a:pt x="16290" y="4333"/>
                  </a:cubicBezTo>
                  <a:cubicBezTo>
                    <a:pt x="15037" y="3226"/>
                    <a:pt x="10741" y="0"/>
                    <a:pt x="3439" y="301"/>
                  </a:cubicBezTo>
                  <a:cubicBezTo>
                    <a:pt x="3255" y="308"/>
                    <a:pt x="3098" y="440"/>
                    <a:pt x="3065" y="624"/>
                  </a:cubicBezTo>
                  <a:cubicBezTo>
                    <a:pt x="2918" y="1360"/>
                    <a:pt x="2563" y="3164"/>
                    <a:pt x="2563" y="3164"/>
                  </a:cubicBezTo>
                  <a:cubicBezTo>
                    <a:pt x="1939" y="3127"/>
                    <a:pt x="1261" y="3120"/>
                    <a:pt x="587" y="3175"/>
                  </a:cubicBezTo>
                  <a:cubicBezTo>
                    <a:pt x="250" y="3204"/>
                    <a:pt x="0" y="3505"/>
                    <a:pt x="30" y="3842"/>
                  </a:cubicBezTo>
                  <a:cubicBezTo>
                    <a:pt x="88" y="4517"/>
                    <a:pt x="184" y="5602"/>
                    <a:pt x="242" y="6254"/>
                  </a:cubicBezTo>
                  <a:cubicBezTo>
                    <a:pt x="272" y="6569"/>
                    <a:pt x="532" y="6815"/>
                    <a:pt x="851" y="6819"/>
                  </a:cubicBezTo>
                  <a:cubicBezTo>
                    <a:pt x="1588" y="6833"/>
                    <a:pt x="2973" y="6884"/>
                    <a:pt x="4487" y="7075"/>
                  </a:cubicBezTo>
                  <a:close/>
                </a:path>
              </a:pathLst>
            </a:custGeom>
            <a:solidFill>
              <a:srgbClr val="FDC73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2" name="Google Shape;72;p15"/>
            <p:cNvSpPr/>
            <p:nvPr/>
          </p:nvSpPr>
          <p:spPr>
            <a:xfrm>
              <a:off x="501501" y="2387639"/>
              <a:ext cx="1142832" cy="752896"/>
            </a:xfrm>
            <a:custGeom>
              <a:avLst/>
              <a:gdLst/>
              <a:ahLst/>
              <a:cxnLst/>
              <a:rect l="l" t="t" r="r" b="b"/>
              <a:pathLst>
                <a:path w="5598" h="3688" extrusionOk="0">
                  <a:moveTo>
                    <a:pt x="5297" y="3688"/>
                  </a:moveTo>
                  <a:cubicBezTo>
                    <a:pt x="5297" y="3688"/>
                    <a:pt x="5597" y="1334"/>
                    <a:pt x="2965" y="378"/>
                  </a:cubicBezTo>
                  <a:cubicBezTo>
                    <a:pt x="2965" y="378"/>
                    <a:pt x="1873" y="0"/>
                    <a:pt x="510" y="381"/>
                  </a:cubicBezTo>
                  <a:cubicBezTo>
                    <a:pt x="510" y="381"/>
                    <a:pt x="81" y="411"/>
                    <a:pt x="40" y="939"/>
                  </a:cubicBezTo>
                  <a:cubicBezTo>
                    <a:pt x="0" y="1422"/>
                    <a:pt x="128" y="2995"/>
                    <a:pt x="458" y="3318"/>
                  </a:cubicBezTo>
                  <a:cubicBezTo>
                    <a:pt x="663" y="3512"/>
                    <a:pt x="759" y="3497"/>
                    <a:pt x="1184" y="3515"/>
                  </a:cubicBezTo>
                  <a:cubicBezTo>
                    <a:pt x="1239" y="3519"/>
                    <a:pt x="5297" y="3688"/>
                    <a:pt x="5297" y="3688"/>
                  </a:cubicBezTo>
                  <a:close/>
                </a:path>
              </a:pathLst>
            </a:custGeom>
            <a:solidFill>
              <a:srgbClr val="F2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 name="Google Shape;73;p15"/>
            <p:cNvSpPr/>
            <p:nvPr/>
          </p:nvSpPr>
          <p:spPr>
            <a:xfrm>
              <a:off x="2370718" y="3000494"/>
              <a:ext cx="820479" cy="565897"/>
            </a:xfrm>
            <a:custGeom>
              <a:avLst/>
              <a:gdLst/>
              <a:ahLst/>
              <a:cxnLst/>
              <a:rect l="l" t="t" r="r" b="b"/>
              <a:pathLst>
                <a:path w="4019" h="2772" extrusionOk="0">
                  <a:moveTo>
                    <a:pt x="1886" y="1"/>
                  </a:moveTo>
                  <a:cubicBezTo>
                    <a:pt x="1055" y="1"/>
                    <a:pt x="199" y="476"/>
                    <a:pt x="26" y="1247"/>
                  </a:cubicBezTo>
                  <a:cubicBezTo>
                    <a:pt x="1" y="1379"/>
                    <a:pt x="74" y="1507"/>
                    <a:pt x="202" y="1547"/>
                  </a:cubicBezTo>
                  <a:cubicBezTo>
                    <a:pt x="202" y="1555"/>
                    <a:pt x="202" y="1555"/>
                    <a:pt x="202" y="1555"/>
                  </a:cubicBezTo>
                  <a:cubicBezTo>
                    <a:pt x="230" y="1564"/>
                    <a:pt x="258" y="1568"/>
                    <a:pt x="286" y="1568"/>
                  </a:cubicBezTo>
                  <a:cubicBezTo>
                    <a:pt x="390" y="1568"/>
                    <a:pt x="488" y="1506"/>
                    <a:pt x="529" y="1404"/>
                  </a:cubicBezTo>
                  <a:cubicBezTo>
                    <a:pt x="587" y="1250"/>
                    <a:pt x="697" y="1052"/>
                    <a:pt x="888" y="876"/>
                  </a:cubicBezTo>
                  <a:cubicBezTo>
                    <a:pt x="1105" y="676"/>
                    <a:pt x="1434" y="499"/>
                    <a:pt x="1850" y="499"/>
                  </a:cubicBezTo>
                  <a:cubicBezTo>
                    <a:pt x="1974" y="499"/>
                    <a:pt x="2105" y="515"/>
                    <a:pt x="2244" y="550"/>
                  </a:cubicBezTo>
                  <a:cubicBezTo>
                    <a:pt x="3256" y="807"/>
                    <a:pt x="3366" y="1921"/>
                    <a:pt x="2981" y="2434"/>
                  </a:cubicBezTo>
                  <a:cubicBezTo>
                    <a:pt x="2944" y="2475"/>
                    <a:pt x="2930" y="2530"/>
                    <a:pt x="2937" y="2581"/>
                  </a:cubicBezTo>
                  <a:cubicBezTo>
                    <a:pt x="2944" y="2636"/>
                    <a:pt x="2974" y="2684"/>
                    <a:pt x="3021" y="2717"/>
                  </a:cubicBezTo>
                  <a:cubicBezTo>
                    <a:pt x="3018" y="2720"/>
                    <a:pt x="3018" y="2720"/>
                    <a:pt x="3018" y="2720"/>
                  </a:cubicBezTo>
                  <a:cubicBezTo>
                    <a:pt x="3065" y="2755"/>
                    <a:pt x="3124" y="2772"/>
                    <a:pt x="3184" y="2772"/>
                  </a:cubicBezTo>
                  <a:cubicBezTo>
                    <a:pt x="3207" y="2772"/>
                    <a:pt x="3230" y="2769"/>
                    <a:pt x="3252" y="2764"/>
                  </a:cubicBezTo>
                  <a:cubicBezTo>
                    <a:pt x="3333" y="2742"/>
                    <a:pt x="3402" y="2687"/>
                    <a:pt x="3439" y="2610"/>
                  </a:cubicBezTo>
                  <a:cubicBezTo>
                    <a:pt x="3688" y="2090"/>
                    <a:pt x="4018" y="994"/>
                    <a:pt x="2871" y="268"/>
                  </a:cubicBezTo>
                  <a:cubicBezTo>
                    <a:pt x="2583" y="85"/>
                    <a:pt x="2237" y="1"/>
                    <a:pt x="1886" y="1"/>
                  </a:cubicBezTo>
                  <a:close/>
                </a:path>
              </a:pathLst>
            </a:custGeom>
            <a:solidFill>
              <a:srgbClr val="F2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 name="Google Shape;74;p15"/>
            <p:cNvSpPr/>
            <p:nvPr/>
          </p:nvSpPr>
          <p:spPr>
            <a:xfrm>
              <a:off x="488027" y="2456029"/>
              <a:ext cx="1142832" cy="710025"/>
            </a:xfrm>
            <a:custGeom>
              <a:avLst/>
              <a:gdLst/>
              <a:ahLst/>
              <a:cxnLst/>
              <a:rect l="l" t="t" r="r" b="b"/>
              <a:pathLst>
                <a:path w="5598" h="3478" extrusionOk="0">
                  <a:moveTo>
                    <a:pt x="1761" y="1"/>
                  </a:moveTo>
                  <a:cubicBezTo>
                    <a:pt x="1396" y="1"/>
                    <a:pt x="969" y="43"/>
                    <a:pt x="513" y="171"/>
                  </a:cubicBezTo>
                  <a:cubicBezTo>
                    <a:pt x="513" y="171"/>
                    <a:pt x="84" y="200"/>
                    <a:pt x="40" y="725"/>
                  </a:cubicBezTo>
                  <a:cubicBezTo>
                    <a:pt x="0" y="1212"/>
                    <a:pt x="128" y="2785"/>
                    <a:pt x="462" y="3104"/>
                  </a:cubicBezTo>
                  <a:cubicBezTo>
                    <a:pt x="664" y="3301"/>
                    <a:pt x="759" y="3287"/>
                    <a:pt x="1184" y="3305"/>
                  </a:cubicBezTo>
                  <a:cubicBezTo>
                    <a:pt x="1239" y="3309"/>
                    <a:pt x="5297" y="3477"/>
                    <a:pt x="5297" y="3477"/>
                  </a:cubicBezTo>
                  <a:cubicBezTo>
                    <a:pt x="5297" y="3477"/>
                    <a:pt x="5597" y="1120"/>
                    <a:pt x="2969" y="167"/>
                  </a:cubicBezTo>
                  <a:cubicBezTo>
                    <a:pt x="2969" y="167"/>
                    <a:pt x="2485" y="1"/>
                    <a:pt x="1761" y="1"/>
                  </a:cubicBezTo>
                  <a:close/>
                </a:path>
              </a:pathLst>
            </a:custGeom>
            <a:solidFill>
              <a:srgbClr val="F2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5" name="Google Shape;75;p15"/>
            <p:cNvSpPr/>
            <p:nvPr/>
          </p:nvSpPr>
          <p:spPr>
            <a:xfrm>
              <a:off x="2357244" y="3027442"/>
              <a:ext cx="820479" cy="565693"/>
            </a:xfrm>
            <a:custGeom>
              <a:avLst/>
              <a:gdLst/>
              <a:ahLst/>
              <a:cxnLst/>
              <a:rect l="l" t="t" r="r" b="b"/>
              <a:pathLst>
                <a:path w="4019" h="2771" extrusionOk="0">
                  <a:moveTo>
                    <a:pt x="1887" y="1"/>
                  </a:moveTo>
                  <a:cubicBezTo>
                    <a:pt x="1057" y="1"/>
                    <a:pt x="202" y="476"/>
                    <a:pt x="26" y="1247"/>
                  </a:cubicBezTo>
                  <a:cubicBezTo>
                    <a:pt x="1" y="1379"/>
                    <a:pt x="78" y="1507"/>
                    <a:pt x="202" y="1547"/>
                  </a:cubicBezTo>
                  <a:cubicBezTo>
                    <a:pt x="202" y="1554"/>
                    <a:pt x="202" y="1554"/>
                    <a:pt x="206" y="1554"/>
                  </a:cubicBezTo>
                  <a:cubicBezTo>
                    <a:pt x="233" y="1564"/>
                    <a:pt x="260" y="1568"/>
                    <a:pt x="288" y="1568"/>
                  </a:cubicBezTo>
                  <a:cubicBezTo>
                    <a:pt x="390" y="1568"/>
                    <a:pt x="488" y="1506"/>
                    <a:pt x="529" y="1404"/>
                  </a:cubicBezTo>
                  <a:cubicBezTo>
                    <a:pt x="587" y="1250"/>
                    <a:pt x="697" y="1052"/>
                    <a:pt x="888" y="876"/>
                  </a:cubicBezTo>
                  <a:cubicBezTo>
                    <a:pt x="1105" y="676"/>
                    <a:pt x="1433" y="498"/>
                    <a:pt x="1849" y="498"/>
                  </a:cubicBezTo>
                  <a:cubicBezTo>
                    <a:pt x="1974" y="498"/>
                    <a:pt x="2107" y="514"/>
                    <a:pt x="2248" y="550"/>
                  </a:cubicBezTo>
                  <a:cubicBezTo>
                    <a:pt x="3256" y="807"/>
                    <a:pt x="3366" y="1921"/>
                    <a:pt x="2981" y="2431"/>
                  </a:cubicBezTo>
                  <a:cubicBezTo>
                    <a:pt x="2948" y="2475"/>
                    <a:pt x="2930" y="2530"/>
                    <a:pt x="2937" y="2581"/>
                  </a:cubicBezTo>
                  <a:cubicBezTo>
                    <a:pt x="2944" y="2636"/>
                    <a:pt x="2974" y="2683"/>
                    <a:pt x="3021" y="2716"/>
                  </a:cubicBezTo>
                  <a:cubicBezTo>
                    <a:pt x="3018" y="2720"/>
                    <a:pt x="3018" y="2720"/>
                    <a:pt x="3018" y="2720"/>
                  </a:cubicBezTo>
                  <a:cubicBezTo>
                    <a:pt x="3066" y="2753"/>
                    <a:pt x="3122" y="2770"/>
                    <a:pt x="3178" y="2770"/>
                  </a:cubicBezTo>
                  <a:cubicBezTo>
                    <a:pt x="3203" y="2770"/>
                    <a:pt x="3228" y="2767"/>
                    <a:pt x="3252" y="2760"/>
                  </a:cubicBezTo>
                  <a:cubicBezTo>
                    <a:pt x="3336" y="2742"/>
                    <a:pt x="3402" y="2683"/>
                    <a:pt x="3439" y="2610"/>
                  </a:cubicBezTo>
                  <a:cubicBezTo>
                    <a:pt x="3688" y="2090"/>
                    <a:pt x="4018" y="994"/>
                    <a:pt x="2871" y="268"/>
                  </a:cubicBezTo>
                  <a:cubicBezTo>
                    <a:pt x="2583" y="85"/>
                    <a:pt x="2237" y="1"/>
                    <a:pt x="1887" y="1"/>
                  </a:cubicBezTo>
                  <a:close/>
                </a:path>
              </a:pathLst>
            </a:custGeom>
            <a:solidFill>
              <a:srgbClr val="F2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6" name="Google Shape;76;p15"/>
            <p:cNvSpPr/>
            <p:nvPr/>
          </p:nvSpPr>
          <p:spPr>
            <a:xfrm>
              <a:off x="3045032" y="3481060"/>
              <a:ext cx="455050" cy="318266"/>
            </a:xfrm>
            <a:custGeom>
              <a:avLst/>
              <a:gdLst/>
              <a:ahLst/>
              <a:cxnLst/>
              <a:rect l="l" t="t" r="r" b="b"/>
              <a:pathLst>
                <a:path w="2229" h="1559" extrusionOk="0">
                  <a:moveTo>
                    <a:pt x="471" y="1"/>
                  </a:moveTo>
                  <a:cubicBezTo>
                    <a:pt x="393" y="1"/>
                    <a:pt x="318" y="45"/>
                    <a:pt x="283" y="121"/>
                  </a:cubicBezTo>
                  <a:cubicBezTo>
                    <a:pt x="209" y="264"/>
                    <a:pt x="107" y="472"/>
                    <a:pt x="33" y="623"/>
                  </a:cubicBezTo>
                  <a:cubicBezTo>
                    <a:pt x="4" y="678"/>
                    <a:pt x="0" y="740"/>
                    <a:pt x="22" y="795"/>
                  </a:cubicBezTo>
                  <a:cubicBezTo>
                    <a:pt x="41" y="850"/>
                    <a:pt x="81" y="894"/>
                    <a:pt x="136" y="920"/>
                  </a:cubicBezTo>
                  <a:cubicBezTo>
                    <a:pt x="543" y="1110"/>
                    <a:pt x="1423" y="1517"/>
                    <a:pt x="1566" y="1554"/>
                  </a:cubicBezTo>
                  <a:cubicBezTo>
                    <a:pt x="1579" y="1557"/>
                    <a:pt x="1593" y="1559"/>
                    <a:pt x="1606" y="1559"/>
                  </a:cubicBezTo>
                  <a:cubicBezTo>
                    <a:pt x="1910" y="1559"/>
                    <a:pt x="2228" y="762"/>
                    <a:pt x="2046" y="681"/>
                  </a:cubicBezTo>
                  <a:cubicBezTo>
                    <a:pt x="2046" y="681"/>
                    <a:pt x="1525" y="414"/>
                    <a:pt x="554" y="18"/>
                  </a:cubicBezTo>
                  <a:cubicBezTo>
                    <a:pt x="527" y="6"/>
                    <a:pt x="499" y="1"/>
                    <a:pt x="47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7" name="Google Shape;77;p15"/>
            <p:cNvSpPr/>
            <p:nvPr/>
          </p:nvSpPr>
          <p:spPr>
            <a:xfrm>
              <a:off x="481290" y="2966197"/>
              <a:ext cx="457092" cy="209659"/>
            </a:xfrm>
            <a:custGeom>
              <a:avLst/>
              <a:gdLst/>
              <a:ahLst/>
              <a:cxnLst/>
              <a:rect l="l" t="t" r="r" b="b"/>
              <a:pathLst>
                <a:path w="2239" h="1027" extrusionOk="0">
                  <a:moveTo>
                    <a:pt x="1512" y="0"/>
                  </a:moveTo>
                  <a:cubicBezTo>
                    <a:pt x="1246" y="0"/>
                    <a:pt x="803" y="6"/>
                    <a:pt x="209" y="36"/>
                  </a:cubicBezTo>
                  <a:cubicBezTo>
                    <a:pt x="150" y="40"/>
                    <a:pt x="92" y="69"/>
                    <a:pt x="55" y="117"/>
                  </a:cubicBezTo>
                  <a:cubicBezTo>
                    <a:pt x="15" y="165"/>
                    <a:pt x="0" y="223"/>
                    <a:pt x="11" y="286"/>
                  </a:cubicBezTo>
                  <a:cubicBezTo>
                    <a:pt x="40" y="458"/>
                    <a:pt x="81" y="689"/>
                    <a:pt x="110" y="846"/>
                  </a:cubicBezTo>
                  <a:cubicBezTo>
                    <a:pt x="128" y="949"/>
                    <a:pt x="220" y="1026"/>
                    <a:pt x="326" y="1026"/>
                  </a:cubicBezTo>
                  <a:cubicBezTo>
                    <a:pt x="755" y="1022"/>
                    <a:pt x="1789" y="1019"/>
                    <a:pt x="1935" y="989"/>
                  </a:cubicBezTo>
                  <a:cubicBezTo>
                    <a:pt x="2239" y="924"/>
                    <a:pt x="2014" y="3"/>
                    <a:pt x="1806" y="3"/>
                  </a:cubicBezTo>
                  <a:cubicBezTo>
                    <a:pt x="1805" y="3"/>
                    <a:pt x="1804" y="3"/>
                    <a:pt x="1804" y="3"/>
                  </a:cubicBezTo>
                  <a:cubicBezTo>
                    <a:pt x="1802" y="3"/>
                    <a:pt x="1702" y="0"/>
                    <a:pt x="151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8" name="Google Shape;78;p15"/>
            <p:cNvSpPr/>
            <p:nvPr/>
          </p:nvSpPr>
          <p:spPr>
            <a:xfrm>
              <a:off x="2449316" y="3146460"/>
              <a:ext cx="565291" cy="475255"/>
            </a:xfrm>
            <a:custGeom>
              <a:avLst/>
              <a:gdLst/>
              <a:ahLst/>
              <a:cxnLst/>
              <a:rect l="l" t="t" r="r" b="b"/>
              <a:pathLst>
                <a:path w="2769" h="2328" extrusionOk="0">
                  <a:moveTo>
                    <a:pt x="1390" y="1"/>
                  </a:moveTo>
                  <a:cubicBezTo>
                    <a:pt x="854" y="1"/>
                    <a:pt x="358" y="329"/>
                    <a:pt x="195" y="836"/>
                  </a:cubicBezTo>
                  <a:cubicBezTo>
                    <a:pt x="1" y="1452"/>
                    <a:pt x="371" y="2100"/>
                    <a:pt x="1027" y="2280"/>
                  </a:cubicBezTo>
                  <a:cubicBezTo>
                    <a:pt x="1143" y="2312"/>
                    <a:pt x="1260" y="2327"/>
                    <a:pt x="1375" y="2327"/>
                  </a:cubicBezTo>
                  <a:cubicBezTo>
                    <a:pt x="1912" y="2327"/>
                    <a:pt x="2407" y="1999"/>
                    <a:pt x="2570" y="1492"/>
                  </a:cubicBezTo>
                  <a:cubicBezTo>
                    <a:pt x="2768" y="876"/>
                    <a:pt x="2394" y="227"/>
                    <a:pt x="1738" y="48"/>
                  </a:cubicBezTo>
                  <a:cubicBezTo>
                    <a:pt x="1622" y="16"/>
                    <a:pt x="1505" y="1"/>
                    <a:pt x="1390"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9" name="Google Shape;79;p15"/>
            <p:cNvSpPr/>
            <p:nvPr/>
          </p:nvSpPr>
          <p:spPr>
            <a:xfrm>
              <a:off x="2569154" y="3243227"/>
              <a:ext cx="324803" cy="273149"/>
            </a:xfrm>
            <a:custGeom>
              <a:avLst/>
              <a:gdLst/>
              <a:ahLst/>
              <a:cxnLst/>
              <a:rect l="l" t="t" r="r" b="b"/>
              <a:pathLst>
                <a:path w="1591" h="1338" extrusionOk="0">
                  <a:moveTo>
                    <a:pt x="798" y="0"/>
                  </a:moveTo>
                  <a:cubicBezTo>
                    <a:pt x="491" y="0"/>
                    <a:pt x="207" y="190"/>
                    <a:pt x="114" y="479"/>
                  </a:cubicBezTo>
                  <a:cubicBezTo>
                    <a:pt x="0" y="835"/>
                    <a:pt x="213" y="1209"/>
                    <a:pt x="590" y="1311"/>
                  </a:cubicBezTo>
                  <a:cubicBezTo>
                    <a:pt x="657" y="1329"/>
                    <a:pt x="724" y="1338"/>
                    <a:pt x="790" y="1338"/>
                  </a:cubicBezTo>
                  <a:cubicBezTo>
                    <a:pt x="1099" y="1338"/>
                    <a:pt x="1384" y="1150"/>
                    <a:pt x="1477" y="857"/>
                  </a:cubicBezTo>
                  <a:cubicBezTo>
                    <a:pt x="1591" y="505"/>
                    <a:pt x="1378" y="131"/>
                    <a:pt x="1001" y="28"/>
                  </a:cubicBezTo>
                  <a:cubicBezTo>
                    <a:pt x="933" y="9"/>
                    <a:pt x="865" y="0"/>
                    <a:pt x="798" y="0"/>
                  </a:cubicBezTo>
                  <a:close/>
                </a:path>
              </a:pathLst>
            </a:custGeom>
            <a:solidFill>
              <a:srgbClr val="81818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0" name="Google Shape;80;p15"/>
            <p:cNvSpPr/>
            <p:nvPr/>
          </p:nvSpPr>
          <p:spPr>
            <a:xfrm>
              <a:off x="2637953" y="3298960"/>
              <a:ext cx="187206" cy="157194"/>
            </a:xfrm>
            <a:custGeom>
              <a:avLst/>
              <a:gdLst/>
              <a:ahLst/>
              <a:cxnLst/>
              <a:rect l="l" t="t" r="r" b="b"/>
              <a:pathLst>
                <a:path w="917" h="770" extrusionOk="0">
                  <a:moveTo>
                    <a:pt x="462" y="0"/>
                  </a:moveTo>
                  <a:cubicBezTo>
                    <a:pt x="285" y="0"/>
                    <a:pt x="121" y="109"/>
                    <a:pt x="66" y="276"/>
                  </a:cubicBezTo>
                  <a:cubicBezTo>
                    <a:pt x="0" y="481"/>
                    <a:pt x="125" y="694"/>
                    <a:pt x="341" y="752"/>
                  </a:cubicBezTo>
                  <a:cubicBezTo>
                    <a:pt x="381" y="764"/>
                    <a:pt x="420" y="769"/>
                    <a:pt x="459" y="769"/>
                  </a:cubicBezTo>
                  <a:cubicBezTo>
                    <a:pt x="635" y="769"/>
                    <a:pt x="797" y="660"/>
                    <a:pt x="851" y="492"/>
                  </a:cubicBezTo>
                  <a:cubicBezTo>
                    <a:pt x="917" y="290"/>
                    <a:pt x="792" y="74"/>
                    <a:pt x="576" y="16"/>
                  </a:cubicBezTo>
                  <a:cubicBezTo>
                    <a:pt x="538" y="5"/>
                    <a:pt x="500" y="0"/>
                    <a:pt x="46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1" name="Google Shape;81;p15"/>
            <p:cNvSpPr/>
            <p:nvPr/>
          </p:nvSpPr>
          <p:spPr>
            <a:xfrm>
              <a:off x="953494" y="2800020"/>
              <a:ext cx="560596" cy="490975"/>
            </a:xfrm>
            <a:custGeom>
              <a:avLst/>
              <a:gdLst/>
              <a:ahLst/>
              <a:cxnLst/>
              <a:rect l="l" t="t" r="r" b="b"/>
              <a:pathLst>
                <a:path w="2746" h="2405" extrusionOk="0">
                  <a:moveTo>
                    <a:pt x="1239" y="0"/>
                  </a:moveTo>
                  <a:cubicBezTo>
                    <a:pt x="1209" y="0"/>
                    <a:pt x="1178" y="1"/>
                    <a:pt x="1147" y="4"/>
                  </a:cubicBezTo>
                  <a:cubicBezTo>
                    <a:pt x="458" y="55"/>
                    <a:pt x="0" y="630"/>
                    <a:pt x="125" y="1294"/>
                  </a:cubicBezTo>
                  <a:cubicBezTo>
                    <a:pt x="243" y="1926"/>
                    <a:pt x="844" y="2405"/>
                    <a:pt x="1496" y="2405"/>
                  </a:cubicBezTo>
                  <a:cubicBezTo>
                    <a:pt x="1529" y="2405"/>
                    <a:pt x="1562" y="2403"/>
                    <a:pt x="1595" y="2401"/>
                  </a:cubicBezTo>
                  <a:cubicBezTo>
                    <a:pt x="2284" y="2353"/>
                    <a:pt x="2746" y="1774"/>
                    <a:pt x="2621" y="1114"/>
                  </a:cubicBezTo>
                  <a:cubicBezTo>
                    <a:pt x="2502" y="480"/>
                    <a:pt x="1894" y="0"/>
                    <a:pt x="123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2" name="Google Shape;82;p15"/>
            <p:cNvSpPr/>
            <p:nvPr/>
          </p:nvSpPr>
          <p:spPr>
            <a:xfrm>
              <a:off x="1074556" y="2906177"/>
              <a:ext cx="304796" cy="277028"/>
            </a:xfrm>
            <a:custGeom>
              <a:avLst/>
              <a:gdLst/>
              <a:ahLst/>
              <a:cxnLst/>
              <a:rect l="l" t="t" r="r" b="b"/>
              <a:pathLst>
                <a:path w="1493" h="1357" extrusionOk="0">
                  <a:moveTo>
                    <a:pt x="679" y="0"/>
                  </a:moveTo>
                  <a:cubicBezTo>
                    <a:pt x="674" y="0"/>
                    <a:pt x="669" y="0"/>
                    <a:pt x="664" y="0"/>
                  </a:cubicBezTo>
                  <a:cubicBezTo>
                    <a:pt x="276" y="11"/>
                    <a:pt x="1" y="323"/>
                    <a:pt x="45" y="697"/>
                  </a:cubicBezTo>
                  <a:cubicBezTo>
                    <a:pt x="88" y="1066"/>
                    <a:pt x="432" y="1357"/>
                    <a:pt x="815" y="1357"/>
                  </a:cubicBezTo>
                  <a:cubicBezTo>
                    <a:pt x="820" y="1357"/>
                    <a:pt x="825" y="1357"/>
                    <a:pt x="829" y="1357"/>
                  </a:cubicBezTo>
                  <a:cubicBezTo>
                    <a:pt x="1214" y="1346"/>
                    <a:pt x="1493" y="1034"/>
                    <a:pt x="1449" y="660"/>
                  </a:cubicBezTo>
                  <a:cubicBezTo>
                    <a:pt x="1405" y="291"/>
                    <a:pt x="1061" y="0"/>
                    <a:pt x="679" y="0"/>
                  </a:cubicBezTo>
                  <a:close/>
                </a:path>
              </a:pathLst>
            </a:custGeom>
            <a:solidFill>
              <a:srgbClr val="81818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3" name="Google Shape;83;p15"/>
            <p:cNvSpPr/>
            <p:nvPr/>
          </p:nvSpPr>
          <p:spPr>
            <a:xfrm>
              <a:off x="1138252" y="2962931"/>
              <a:ext cx="175365" cy="159031"/>
            </a:xfrm>
            <a:custGeom>
              <a:avLst/>
              <a:gdLst/>
              <a:ahLst/>
              <a:cxnLst/>
              <a:rect l="l" t="t" r="r" b="b"/>
              <a:pathLst>
                <a:path w="859" h="779" extrusionOk="0">
                  <a:moveTo>
                    <a:pt x="395" y="1"/>
                  </a:moveTo>
                  <a:cubicBezTo>
                    <a:pt x="391" y="1"/>
                    <a:pt x="386" y="1"/>
                    <a:pt x="382" y="1"/>
                  </a:cubicBezTo>
                  <a:cubicBezTo>
                    <a:pt x="158" y="5"/>
                    <a:pt x="0" y="184"/>
                    <a:pt x="26" y="401"/>
                  </a:cubicBezTo>
                  <a:cubicBezTo>
                    <a:pt x="51" y="612"/>
                    <a:pt x="245" y="778"/>
                    <a:pt x="463" y="778"/>
                  </a:cubicBezTo>
                  <a:cubicBezTo>
                    <a:pt x="468" y="778"/>
                    <a:pt x="472" y="778"/>
                    <a:pt x="477" y="778"/>
                  </a:cubicBezTo>
                  <a:cubicBezTo>
                    <a:pt x="701" y="774"/>
                    <a:pt x="858" y="595"/>
                    <a:pt x="833" y="379"/>
                  </a:cubicBezTo>
                  <a:cubicBezTo>
                    <a:pt x="807" y="170"/>
                    <a:pt x="613" y="1"/>
                    <a:pt x="39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4" name="Google Shape;84;p15"/>
            <p:cNvSpPr/>
            <p:nvPr/>
          </p:nvSpPr>
          <p:spPr>
            <a:xfrm>
              <a:off x="1607393" y="1994857"/>
              <a:ext cx="662467" cy="1141185"/>
            </a:xfrm>
            <a:custGeom>
              <a:avLst/>
              <a:gdLst/>
              <a:ahLst/>
              <a:cxnLst/>
              <a:rect l="l" t="t" r="r" b="b"/>
              <a:pathLst>
                <a:path w="3245" h="5590" extrusionOk="0">
                  <a:moveTo>
                    <a:pt x="801" y="0"/>
                  </a:moveTo>
                  <a:cubicBezTo>
                    <a:pt x="694" y="0"/>
                    <a:pt x="588" y="37"/>
                    <a:pt x="503" y="106"/>
                  </a:cubicBezTo>
                  <a:cubicBezTo>
                    <a:pt x="404" y="187"/>
                    <a:pt x="342" y="304"/>
                    <a:pt x="331" y="432"/>
                  </a:cubicBezTo>
                  <a:cubicBezTo>
                    <a:pt x="257" y="1473"/>
                    <a:pt x="89" y="3889"/>
                    <a:pt x="19" y="4857"/>
                  </a:cubicBezTo>
                  <a:cubicBezTo>
                    <a:pt x="1" y="5095"/>
                    <a:pt x="166" y="5304"/>
                    <a:pt x="400" y="5348"/>
                  </a:cubicBezTo>
                  <a:cubicBezTo>
                    <a:pt x="771" y="5414"/>
                    <a:pt x="1317" y="5513"/>
                    <a:pt x="1698" y="5582"/>
                  </a:cubicBezTo>
                  <a:cubicBezTo>
                    <a:pt x="1726" y="5587"/>
                    <a:pt x="1753" y="5590"/>
                    <a:pt x="1780" y="5590"/>
                  </a:cubicBezTo>
                  <a:cubicBezTo>
                    <a:pt x="1994" y="5590"/>
                    <a:pt x="2184" y="5442"/>
                    <a:pt x="2233" y="5227"/>
                  </a:cubicBezTo>
                  <a:cubicBezTo>
                    <a:pt x="2453" y="4245"/>
                    <a:pt x="2985" y="1866"/>
                    <a:pt x="3216" y="832"/>
                  </a:cubicBezTo>
                  <a:cubicBezTo>
                    <a:pt x="3245" y="704"/>
                    <a:pt x="3219" y="572"/>
                    <a:pt x="3146" y="465"/>
                  </a:cubicBezTo>
                  <a:cubicBezTo>
                    <a:pt x="3069" y="359"/>
                    <a:pt x="2955" y="286"/>
                    <a:pt x="2827" y="271"/>
                  </a:cubicBezTo>
                  <a:cubicBezTo>
                    <a:pt x="2277" y="198"/>
                    <a:pt x="1401" y="77"/>
                    <a:pt x="855" y="3"/>
                  </a:cubicBezTo>
                  <a:cubicBezTo>
                    <a:pt x="837" y="1"/>
                    <a:pt x="819" y="0"/>
                    <a:pt x="801" y="0"/>
                  </a:cubicBezTo>
                  <a:close/>
                </a:path>
              </a:pathLst>
            </a:custGeom>
            <a:solidFill>
              <a:srgbClr val="FDDC9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5" name="Google Shape;85;p15"/>
            <p:cNvSpPr/>
            <p:nvPr/>
          </p:nvSpPr>
          <p:spPr>
            <a:xfrm>
              <a:off x="1627604" y="2012006"/>
              <a:ext cx="616941" cy="1113012"/>
            </a:xfrm>
            <a:custGeom>
              <a:avLst/>
              <a:gdLst/>
              <a:ahLst/>
              <a:cxnLst/>
              <a:rect l="l" t="t" r="r" b="b"/>
              <a:pathLst>
                <a:path w="3022" h="5452" extrusionOk="0">
                  <a:moveTo>
                    <a:pt x="785" y="1"/>
                  </a:moveTo>
                  <a:cubicBezTo>
                    <a:pt x="675" y="1"/>
                    <a:pt x="569" y="37"/>
                    <a:pt x="485" y="106"/>
                  </a:cubicBezTo>
                  <a:cubicBezTo>
                    <a:pt x="386" y="187"/>
                    <a:pt x="323" y="304"/>
                    <a:pt x="316" y="433"/>
                  </a:cubicBezTo>
                  <a:cubicBezTo>
                    <a:pt x="246" y="1455"/>
                    <a:pt x="81" y="3798"/>
                    <a:pt x="15" y="4747"/>
                  </a:cubicBezTo>
                  <a:cubicBezTo>
                    <a:pt x="1" y="4982"/>
                    <a:pt x="162" y="5194"/>
                    <a:pt x="397" y="5235"/>
                  </a:cubicBezTo>
                  <a:cubicBezTo>
                    <a:pt x="727" y="5297"/>
                    <a:pt x="1196" y="5381"/>
                    <a:pt x="1540" y="5443"/>
                  </a:cubicBezTo>
                  <a:cubicBezTo>
                    <a:pt x="1569" y="5449"/>
                    <a:pt x="1598" y="5452"/>
                    <a:pt x="1627" y="5452"/>
                  </a:cubicBezTo>
                  <a:cubicBezTo>
                    <a:pt x="1840" y="5452"/>
                    <a:pt x="2030" y="5301"/>
                    <a:pt x="2076" y="5088"/>
                  </a:cubicBezTo>
                  <a:cubicBezTo>
                    <a:pt x="2284" y="4120"/>
                    <a:pt x="2779" y="1811"/>
                    <a:pt x="2996" y="799"/>
                  </a:cubicBezTo>
                  <a:cubicBezTo>
                    <a:pt x="3021" y="675"/>
                    <a:pt x="2996" y="543"/>
                    <a:pt x="2919" y="436"/>
                  </a:cubicBezTo>
                  <a:cubicBezTo>
                    <a:pt x="2845" y="330"/>
                    <a:pt x="2732" y="260"/>
                    <a:pt x="2603" y="242"/>
                  </a:cubicBezTo>
                  <a:cubicBezTo>
                    <a:pt x="2105" y="176"/>
                    <a:pt x="1339" y="73"/>
                    <a:pt x="840" y="4"/>
                  </a:cubicBezTo>
                  <a:cubicBezTo>
                    <a:pt x="822" y="2"/>
                    <a:pt x="803" y="1"/>
                    <a:pt x="785" y="1"/>
                  </a:cubicBezTo>
                  <a:close/>
                </a:path>
              </a:pathLst>
            </a:custGeom>
            <a:solidFill>
              <a:srgbClr val="FDC83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6" name="Google Shape;86;p15"/>
            <p:cNvSpPr/>
            <p:nvPr/>
          </p:nvSpPr>
          <p:spPr>
            <a:xfrm>
              <a:off x="1060470" y="1736201"/>
              <a:ext cx="2923224" cy="1002568"/>
            </a:xfrm>
            <a:custGeom>
              <a:avLst/>
              <a:gdLst/>
              <a:ahLst/>
              <a:cxnLst/>
              <a:rect l="l" t="t" r="r" b="b"/>
              <a:pathLst>
                <a:path w="14319" h="4911" extrusionOk="0">
                  <a:moveTo>
                    <a:pt x="1168" y="0"/>
                  </a:moveTo>
                  <a:cubicBezTo>
                    <a:pt x="762" y="0"/>
                    <a:pt x="501" y="25"/>
                    <a:pt x="429" y="64"/>
                  </a:cubicBezTo>
                  <a:cubicBezTo>
                    <a:pt x="0" y="299"/>
                    <a:pt x="414" y="545"/>
                    <a:pt x="414" y="545"/>
                  </a:cubicBezTo>
                  <a:cubicBezTo>
                    <a:pt x="766" y="531"/>
                    <a:pt x="1110" y="525"/>
                    <a:pt x="1446" y="525"/>
                  </a:cubicBezTo>
                  <a:cubicBezTo>
                    <a:pt x="10208" y="525"/>
                    <a:pt x="13849" y="4910"/>
                    <a:pt x="13849" y="4910"/>
                  </a:cubicBezTo>
                  <a:cubicBezTo>
                    <a:pt x="14318" y="4800"/>
                    <a:pt x="14032" y="4459"/>
                    <a:pt x="14032" y="4459"/>
                  </a:cubicBezTo>
                  <a:cubicBezTo>
                    <a:pt x="10550" y="818"/>
                    <a:pt x="3490" y="0"/>
                    <a:pt x="1168" y="0"/>
                  </a:cubicBezTo>
                  <a:close/>
                </a:path>
              </a:pathLst>
            </a:custGeom>
            <a:solidFill>
              <a:srgbClr val="F2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7" name="Google Shape;87;p15"/>
            <p:cNvSpPr/>
            <p:nvPr/>
          </p:nvSpPr>
          <p:spPr>
            <a:xfrm>
              <a:off x="1047608" y="1930346"/>
              <a:ext cx="461991" cy="430139"/>
            </a:xfrm>
            <a:custGeom>
              <a:avLst/>
              <a:gdLst/>
              <a:ahLst/>
              <a:cxnLst/>
              <a:rect l="l" t="t" r="r" b="b"/>
              <a:pathLst>
                <a:path w="2263" h="2107" extrusionOk="0">
                  <a:moveTo>
                    <a:pt x="411" y="0"/>
                  </a:moveTo>
                  <a:lnTo>
                    <a:pt x="1" y="1918"/>
                  </a:lnTo>
                  <a:cubicBezTo>
                    <a:pt x="1" y="1918"/>
                    <a:pt x="921" y="2039"/>
                    <a:pt x="1632" y="2105"/>
                  </a:cubicBezTo>
                  <a:cubicBezTo>
                    <a:pt x="1648" y="2106"/>
                    <a:pt x="1664" y="2107"/>
                    <a:pt x="1679" y="2107"/>
                  </a:cubicBezTo>
                  <a:cubicBezTo>
                    <a:pt x="1916" y="2107"/>
                    <a:pt x="2117" y="1928"/>
                    <a:pt x="2138" y="1690"/>
                  </a:cubicBezTo>
                  <a:cubicBezTo>
                    <a:pt x="2171" y="1371"/>
                    <a:pt x="2211" y="954"/>
                    <a:pt x="2241" y="638"/>
                  </a:cubicBezTo>
                  <a:cubicBezTo>
                    <a:pt x="2263" y="389"/>
                    <a:pt x="2083" y="162"/>
                    <a:pt x="1830" y="136"/>
                  </a:cubicBezTo>
                  <a:cubicBezTo>
                    <a:pt x="1035" y="55"/>
                    <a:pt x="411" y="0"/>
                    <a:pt x="411" y="0"/>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8" name="Google Shape;88;p15"/>
            <p:cNvSpPr/>
            <p:nvPr/>
          </p:nvSpPr>
          <p:spPr>
            <a:xfrm>
              <a:off x="2342341" y="2140619"/>
              <a:ext cx="708809" cy="584678"/>
            </a:xfrm>
            <a:custGeom>
              <a:avLst/>
              <a:gdLst/>
              <a:ahLst/>
              <a:cxnLst/>
              <a:rect l="l" t="t" r="r" b="b"/>
              <a:pathLst>
                <a:path w="3472" h="2864"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9" name="Google Shape;89;p15"/>
            <p:cNvSpPr/>
            <p:nvPr/>
          </p:nvSpPr>
          <p:spPr>
            <a:xfrm>
              <a:off x="3020330" y="2419078"/>
              <a:ext cx="663896" cy="648985"/>
            </a:xfrm>
            <a:custGeom>
              <a:avLst/>
              <a:gdLst/>
              <a:ahLst/>
              <a:cxnLst/>
              <a:rect l="l" t="t" r="r" b="b"/>
              <a:pathLst>
                <a:path w="3252" h="3179"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0" name="Google Shape;90;p15"/>
            <p:cNvSpPr/>
            <p:nvPr/>
          </p:nvSpPr>
          <p:spPr>
            <a:xfrm>
              <a:off x="1854417" y="2606691"/>
              <a:ext cx="205171" cy="455657"/>
            </a:xfrm>
            <a:custGeom>
              <a:avLst/>
              <a:gdLst/>
              <a:ahLst/>
              <a:cxnLst/>
              <a:rect l="l" t="t" r="r" b="b"/>
              <a:pathLst>
                <a:path w="1005" h="2232" extrusionOk="0">
                  <a:moveTo>
                    <a:pt x="367" y="0"/>
                  </a:moveTo>
                  <a:cubicBezTo>
                    <a:pt x="326" y="0"/>
                    <a:pt x="293" y="28"/>
                    <a:pt x="286" y="67"/>
                  </a:cubicBezTo>
                  <a:lnTo>
                    <a:pt x="4" y="2061"/>
                  </a:lnTo>
                  <a:cubicBezTo>
                    <a:pt x="0" y="2105"/>
                    <a:pt x="33" y="2146"/>
                    <a:pt x="81" y="2153"/>
                  </a:cubicBezTo>
                  <a:lnTo>
                    <a:pt x="561" y="2230"/>
                  </a:lnTo>
                  <a:cubicBezTo>
                    <a:pt x="566" y="2231"/>
                    <a:pt x="571" y="2231"/>
                    <a:pt x="576" y="2231"/>
                  </a:cubicBezTo>
                  <a:cubicBezTo>
                    <a:pt x="618" y="2231"/>
                    <a:pt x="653" y="2203"/>
                    <a:pt x="657" y="2164"/>
                  </a:cubicBezTo>
                  <a:lnTo>
                    <a:pt x="1001" y="192"/>
                  </a:lnTo>
                  <a:cubicBezTo>
                    <a:pt x="1005" y="148"/>
                    <a:pt x="972" y="108"/>
                    <a:pt x="924" y="100"/>
                  </a:cubicBezTo>
                  <a:lnTo>
                    <a:pt x="382" y="1"/>
                  </a:lnTo>
                  <a:cubicBezTo>
                    <a:pt x="377" y="0"/>
                    <a:pt x="372" y="0"/>
                    <a:pt x="367" y="0"/>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1" name="Google Shape;91;p15"/>
            <p:cNvSpPr/>
            <p:nvPr/>
          </p:nvSpPr>
          <p:spPr>
            <a:xfrm>
              <a:off x="1922604" y="2120817"/>
              <a:ext cx="230690" cy="434222"/>
            </a:xfrm>
            <a:custGeom>
              <a:avLst/>
              <a:gdLst/>
              <a:ahLst/>
              <a:cxnLst/>
              <a:rect l="l" t="t" r="r" b="b"/>
              <a:pathLst>
                <a:path w="1130" h="2127" extrusionOk="0">
                  <a:moveTo>
                    <a:pt x="360" y="1"/>
                  </a:moveTo>
                  <a:cubicBezTo>
                    <a:pt x="317" y="1"/>
                    <a:pt x="281" y="26"/>
                    <a:pt x="275" y="65"/>
                  </a:cubicBezTo>
                  <a:lnTo>
                    <a:pt x="7" y="1934"/>
                  </a:lnTo>
                  <a:cubicBezTo>
                    <a:pt x="0" y="1978"/>
                    <a:pt x="37" y="2018"/>
                    <a:pt x="88" y="2026"/>
                  </a:cubicBezTo>
                  <a:lnTo>
                    <a:pt x="642" y="2125"/>
                  </a:lnTo>
                  <a:cubicBezTo>
                    <a:pt x="649" y="2126"/>
                    <a:pt x="656" y="2127"/>
                    <a:pt x="663" y="2127"/>
                  </a:cubicBezTo>
                  <a:cubicBezTo>
                    <a:pt x="705" y="2127"/>
                    <a:pt x="738" y="2100"/>
                    <a:pt x="744" y="2062"/>
                  </a:cubicBezTo>
                  <a:lnTo>
                    <a:pt x="1125" y="189"/>
                  </a:lnTo>
                  <a:cubicBezTo>
                    <a:pt x="1129" y="145"/>
                    <a:pt x="1096" y="105"/>
                    <a:pt x="1045" y="98"/>
                  </a:cubicBezTo>
                  <a:lnTo>
                    <a:pt x="378" y="2"/>
                  </a:lnTo>
                  <a:cubicBezTo>
                    <a:pt x="372" y="1"/>
                    <a:pt x="366" y="1"/>
                    <a:pt x="360" y="1"/>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2" name="Google Shape;92;p15"/>
            <p:cNvSpPr/>
            <p:nvPr/>
          </p:nvSpPr>
          <p:spPr>
            <a:xfrm>
              <a:off x="1671088" y="2580968"/>
              <a:ext cx="195576" cy="447491"/>
            </a:xfrm>
            <a:custGeom>
              <a:avLst/>
              <a:gdLst/>
              <a:ahLst/>
              <a:cxnLst/>
              <a:rect l="l" t="t" r="r" b="b"/>
              <a:pathLst>
                <a:path w="958" h="2192" extrusionOk="0">
                  <a:moveTo>
                    <a:pt x="340" y="1"/>
                  </a:moveTo>
                  <a:cubicBezTo>
                    <a:pt x="284" y="1"/>
                    <a:pt x="238" y="35"/>
                    <a:pt x="231" y="87"/>
                  </a:cubicBezTo>
                  <a:lnTo>
                    <a:pt x="8" y="2000"/>
                  </a:lnTo>
                  <a:cubicBezTo>
                    <a:pt x="0" y="2055"/>
                    <a:pt x="44" y="2110"/>
                    <a:pt x="110" y="2121"/>
                  </a:cubicBezTo>
                  <a:lnTo>
                    <a:pt x="550" y="2191"/>
                  </a:lnTo>
                  <a:cubicBezTo>
                    <a:pt x="556" y="2192"/>
                    <a:pt x="561" y="2192"/>
                    <a:pt x="567" y="2192"/>
                  </a:cubicBezTo>
                  <a:cubicBezTo>
                    <a:pt x="625" y="2192"/>
                    <a:pt x="672" y="2157"/>
                    <a:pt x="682" y="2103"/>
                  </a:cubicBezTo>
                  <a:lnTo>
                    <a:pt x="950" y="190"/>
                  </a:lnTo>
                  <a:cubicBezTo>
                    <a:pt x="957" y="135"/>
                    <a:pt x="913" y="80"/>
                    <a:pt x="847" y="69"/>
                  </a:cubicBezTo>
                  <a:lnTo>
                    <a:pt x="363" y="3"/>
                  </a:lnTo>
                  <a:cubicBezTo>
                    <a:pt x="355" y="1"/>
                    <a:pt x="348" y="1"/>
                    <a:pt x="340" y="1"/>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3" name="Google Shape;93;p15"/>
            <p:cNvSpPr/>
            <p:nvPr/>
          </p:nvSpPr>
          <p:spPr>
            <a:xfrm>
              <a:off x="1730905" y="2093869"/>
              <a:ext cx="199250" cy="426668"/>
            </a:xfrm>
            <a:custGeom>
              <a:avLst/>
              <a:gdLst/>
              <a:ahLst/>
              <a:cxnLst/>
              <a:rect l="l" t="t" r="r" b="b"/>
              <a:pathLst>
                <a:path w="976" h="2090" extrusionOk="0">
                  <a:moveTo>
                    <a:pt x="297" y="0"/>
                  </a:moveTo>
                  <a:cubicBezTo>
                    <a:pt x="237" y="0"/>
                    <a:pt x="187" y="38"/>
                    <a:pt x="180" y="90"/>
                  </a:cubicBezTo>
                  <a:lnTo>
                    <a:pt x="8" y="1897"/>
                  </a:lnTo>
                  <a:cubicBezTo>
                    <a:pt x="1" y="1960"/>
                    <a:pt x="48" y="2015"/>
                    <a:pt x="118" y="2026"/>
                  </a:cubicBezTo>
                  <a:lnTo>
                    <a:pt x="565" y="2088"/>
                  </a:lnTo>
                  <a:cubicBezTo>
                    <a:pt x="572" y="2089"/>
                    <a:pt x="580" y="2090"/>
                    <a:pt x="587" y="2090"/>
                  </a:cubicBezTo>
                  <a:cubicBezTo>
                    <a:pt x="644" y="2090"/>
                    <a:pt x="694" y="2052"/>
                    <a:pt x="701" y="1996"/>
                  </a:cubicBezTo>
                  <a:lnTo>
                    <a:pt x="965" y="167"/>
                  </a:lnTo>
                  <a:cubicBezTo>
                    <a:pt x="976" y="109"/>
                    <a:pt x="924" y="50"/>
                    <a:pt x="858" y="39"/>
                  </a:cubicBezTo>
                  <a:lnTo>
                    <a:pt x="320" y="2"/>
                  </a:lnTo>
                  <a:cubicBezTo>
                    <a:pt x="312" y="1"/>
                    <a:pt x="304" y="0"/>
                    <a:pt x="297" y="0"/>
                  </a:cubicBezTo>
                  <a:close/>
                </a:path>
              </a:pathLst>
            </a:custGeom>
            <a:solidFill>
              <a:srgbClr val="0DC8E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4" name="Google Shape;94;p15"/>
            <p:cNvSpPr/>
            <p:nvPr/>
          </p:nvSpPr>
          <p:spPr>
            <a:xfrm>
              <a:off x="1163771" y="1809082"/>
              <a:ext cx="2706825" cy="923767"/>
            </a:xfrm>
            <a:custGeom>
              <a:avLst/>
              <a:gdLst/>
              <a:ahLst/>
              <a:cxnLst/>
              <a:rect l="l" t="t" r="r" b="b"/>
              <a:pathLst>
                <a:path w="13259" h="4525" fill="none" extrusionOk="0">
                  <a:moveTo>
                    <a:pt x="0" y="177"/>
                  </a:moveTo>
                  <a:cubicBezTo>
                    <a:pt x="0" y="177"/>
                    <a:pt x="8409" y="1"/>
                    <a:pt x="13259" y="4524"/>
                  </a:cubicBezTo>
                </a:path>
              </a:pathLst>
            </a:custGeom>
            <a:noFill/>
            <a:ln w="19050" cap="rnd" cmpd="sng">
              <a:solidFill>
                <a:srgbClr val="F2A203"/>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5" name="Google Shape;95;p15"/>
            <p:cNvSpPr/>
            <p:nvPr/>
          </p:nvSpPr>
          <p:spPr>
            <a:xfrm>
              <a:off x="1171120" y="1748450"/>
              <a:ext cx="155154" cy="74310"/>
            </a:xfrm>
            <a:custGeom>
              <a:avLst/>
              <a:gdLst/>
              <a:ahLst/>
              <a:cxnLst/>
              <a:rect l="l" t="t" r="r" b="b"/>
              <a:pathLst>
                <a:path w="760" h="364" extrusionOk="0">
                  <a:moveTo>
                    <a:pt x="624" y="0"/>
                  </a:moveTo>
                  <a:cubicBezTo>
                    <a:pt x="620" y="0"/>
                    <a:pt x="617" y="0"/>
                    <a:pt x="613" y="1"/>
                  </a:cubicBezTo>
                  <a:cubicBezTo>
                    <a:pt x="452" y="4"/>
                    <a:pt x="287" y="8"/>
                    <a:pt x="125" y="19"/>
                  </a:cubicBezTo>
                  <a:cubicBezTo>
                    <a:pt x="1" y="30"/>
                    <a:pt x="15" y="246"/>
                    <a:pt x="52" y="309"/>
                  </a:cubicBezTo>
                  <a:cubicBezTo>
                    <a:pt x="67" y="342"/>
                    <a:pt x="103" y="360"/>
                    <a:pt x="144" y="364"/>
                  </a:cubicBezTo>
                  <a:cubicBezTo>
                    <a:pt x="309" y="360"/>
                    <a:pt x="474" y="353"/>
                    <a:pt x="635" y="342"/>
                  </a:cubicBezTo>
                  <a:cubicBezTo>
                    <a:pt x="760" y="331"/>
                    <a:pt x="741" y="114"/>
                    <a:pt x="712" y="56"/>
                  </a:cubicBezTo>
                  <a:cubicBezTo>
                    <a:pt x="698" y="22"/>
                    <a:pt x="669" y="0"/>
                    <a:pt x="624" y="0"/>
                  </a:cubicBezTo>
                  <a:close/>
                </a:path>
              </a:pathLst>
            </a:custGeom>
            <a:solidFill>
              <a:srgbClr val="FB96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6" name="Google Shape;96;p15"/>
            <p:cNvSpPr/>
            <p:nvPr/>
          </p:nvSpPr>
          <p:spPr>
            <a:xfrm>
              <a:off x="1173366" y="1752329"/>
              <a:ext cx="139434" cy="62265"/>
            </a:xfrm>
            <a:custGeom>
              <a:avLst/>
              <a:gdLst/>
              <a:ahLst/>
              <a:cxnLst/>
              <a:rect l="l" t="t" r="r" b="b"/>
              <a:pathLst>
                <a:path w="683" h="305" extrusionOk="0">
                  <a:moveTo>
                    <a:pt x="551" y="0"/>
                  </a:moveTo>
                  <a:cubicBezTo>
                    <a:pt x="404" y="7"/>
                    <a:pt x="257" y="7"/>
                    <a:pt x="111" y="18"/>
                  </a:cubicBezTo>
                  <a:cubicBezTo>
                    <a:pt x="1" y="29"/>
                    <a:pt x="12" y="205"/>
                    <a:pt x="41" y="260"/>
                  </a:cubicBezTo>
                  <a:cubicBezTo>
                    <a:pt x="56" y="286"/>
                    <a:pt x="92" y="304"/>
                    <a:pt x="125" y="304"/>
                  </a:cubicBezTo>
                  <a:cubicBezTo>
                    <a:pt x="276" y="301"/>
                    <a:pt x="422" y="293"/>
                    <a:pt x="573" y="286"/>
                  </a:cubicBezTo>
                  <a:cubicBezTo>
                    <a:pt x="683" y="275"/>
                    <a:pt x="668" y="95"/>
                    <a:pt x="642" y="48"/>
                  </a:cubicBezTo>
                  <a:cubicBezTo>
                    <a:pt x="628" y="18"/>
                    <a:pt x="598" y="0"/>
                    <a:pt x="551" y="0"/>
                  </a:cubicBezTo>
                  <a:close/>
                </a:path>
              </a:pathLst>
            </a:custGeom>
            <a:solidFill>
              <a:srgbClr val="FD001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7" name="Google Shape;97;p15"/>
            <p:cNvSpPr/>
            <p:nvPr/>
          </p:nvSpPr>
          <p:spPr>
            <a:xfrm>
              <a:off x="936141" y="2371103"/>
              <a:ext cx="150663" cy="71656"/>
            </a:xfrm>
            <a:custGeom>
              <a:avLst/>
              <a:gdLst/>
              <a:ahLst/>
              <a:cxnLst/>
              <a:rect l="l" t="t" r="r" b="b"/>
              <a:pathLst>
                <a:path w="738" h="351" extrusionOk="0">
                  <a:moveTo>
                    <a:pt x="125" y="1"/>
                  </a:moveTo>
                  <a:cubicBezTo>
                    <a:pt x="1" y="4"/>
                    <a:pt x="1" y="220"/>
                    <a:pt x="30" y="286"/>
                  </a:cubicBezTo>
                  <a:cubicBezTo>
                    <a:pt x="45" y="319"/>
                    <a:pt x="81" y="341"/>
                    <a:pt x="122" y="345"/>
                  </a:cubicBezTo>
                  <a:cubicBezTo>
                    <a:pt x="238" y="348"/>
                    <a:pt x="355" y="350"/>
                    <a:pt x="470" y="350"/>
                  </a:cubicBezTo>
                  <a:cubicBezTo>
                    <a:pt x="518" y="350"/>
                    <a:pt x="566" y="350"/>
                    <a:pt x="613" y="349"/>
                  </a:cubicBezTo>
                  <a:cubicBezTo>
                    <a:pt x="738" y="345"/>
                    <a:pt x="734" y="129"/>
                    <a:pt x="708" y="67"/>
                  </a:cubicBezTo>
                  <a:cubicBezTo>
                    <a:pt x="694" y="34"/>
                    <a:pt x="664" y="8"/>
                    <a:pt x="613" y="8"/>
                  </a:cubicBezTo>
                  <a:cubicBezTo>
                    <a:pt x="452" y="4"/>
                    <a:pt x="287" y="1"/>
                    <a:pt x="125" y="1"/>
                  </a:cubicBezTo>
                  <a:close/>
                </a:path>
              </a:pathLst>
            </a:custGeom>
            <a:solidFill>
              <a:srgbClr val="FB96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8" name="Google Shape;98;p15"/>
            <p:cNvSpPr/>
            <p:nvPr/>
          </p:nvSpPr>
          <p:spPr>
            <a:xfrm>
              <a:off x="937774" y="2374574"/>
              <a:ext cx="136372" cy="59611"/>
            </a:xfrm>
            <a:custGeom>
              <a:avLst/>
              <a:gdLst/>
              <a:ahLst/>
              <a:cxnLst/>
              <a:rect l="l" t="t" r="r" b="b"/>
              <a:pathLst>
                <a:path w="668" h="292" extrusionOk="0">
                  <a:moveTo>
                    <a:pt x="202" y="1"/>
                  </a:moveTo>
                  <a:cubicBezTo>
                    <a:pt x="172" y="1"/>
                    <a:pt x="143" y="1"/>
                    <a:pt x="114" y="2"/>
                  </a:cubicBezTo>
                  <a:cubicBezTo>
                    <a:pt x="0" y="6"/>
                    <a:pt x="0" y="185"/>
                    <a:pt x="29" y="240"/>
                  </a:cubicBezTo>
                  <a:cubicBezTo>
                    <a:pt x="40" y="266"/>
                    <a:pt x="73" y="284"/>
                    <a:pt x="110" y="288"/>
                  </a:cubicBezTo>
                  <a:cubicBezTo>
                    <a:pt x="257" y="291"/>
                    <a:pt x="407" y="291"/>
                    <a:pt x="554" y="291"/>
                  </a:cubicBezTo>
                  <a:cubicBezTo>
                    <a:pt x="667" y="288"/>
                    <a:pt x="664" y="108"/>
                    <a:pt x="642" y="57"/>
                  </a:cubicBezTo>
                  <a:cubicBezTo>
                    <a:pt x="627" y="28"/>
                    <a:pt x="601" y="9"/>
                    <a:pt x="554" y="6"/>
                  </a:cubicBezTo>
                  <a:cubicBezTo>
                    <a:pt x="436" y="6"/>
                    <a:pt x="319" y="1"/>
                    <a:pt x="202" y="1"/>
                  </a:cubicBezTo>
                  <a:close/>
                </a:path>
              </a:pathLst>
            </a:custGeom>
            <a:solidFill>
              <a:srgbClr val="FD001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9" name="Google Shape;99;p15"/>
            <p:cNvSpPr/>
            <p:nvPr/>
          </p:nvSpPr>
          <p:spPr>
            <a:xfrm>
              <a:off x="722871" y="2527081"/>
              <a:ext cx="130342" cy="197042"/>
            </a:xfrm>
            <a:custGeom>
              <a:avLst/>
              <a:gdLst/>
              <a:ahLst/>
              <a:cxnLst/>
              <a:rect l="l" t="t" r="r" b="b"/>
              <a:pathLst>
                <a:path w="682" h="1031" extrusionOk="0">
                  <a:moveTo>
                    <a:pt x="297" y="1"/>
                  </a:moveTo>
                  <a:cubicBezTo>
                    <a:pt x="296" y="1"/>
                    <a:pt x="295" y="1"/>
                    <a:pt x="293" y="1"/>
                  </a:cubicBezTo>
                  <a:cubicBezTo>
                    <a:pt x="121" y="4"/>
                    <a:pt x="0" y="235"/>
                    <a:pt x="29" y="521"/>
                  </a:cubicBezTo>
                  <a:cubicBezTo>
                    <a:pt x="55" y="801"/>
                    <a:pt x="214" y="1031"/>
                    <a:pt x="385" y="1031"/>
                  </a:cubicBezTo>
                  <a:cubicBezTo>
                    <a:pt x="386" y="1031"/>
                    <a:pt x="387" y="1031"/>
                    <a:pt x="389" y="1031"/>
                  </a:cubicBezTo>
                  <a:cubicBezTo>
                    <a:pt x="565" y="1027"/>
                    <a:pt x="682" y="796"/>
                    <a:pt x="656" y="510"/>
                  </a:cubicBezTo>
                  <a:cubicBezTo>
                    <a:pt x="631" y="230"/>
                    <a:pt x="468" y="1"/>
                    <a:pt x="29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0" name="Google Shape;100;p15"/>
            <p:cNvSpPr/>
            <p:nvPr/>
          </p:nvSpPr>
          <p:spPr>
            <a:xfrm>
              <a:off x="723445" y="2529948"/>
              <a:ext cx="94794" cy="193602"/>
            </a:xfrm>
            <a:custGeom>
              <a:avLst/>
              <a:gdLst/>
              <a:ahLst/>
              <a:cxnLst/>
              <a:rect l="l" t="t" r="r" b="b"/>
              <a:pathLst>
                <a:path w="496" h="1013" extrusionOk="0">
                  <a:moveTo>
                    <a:pt x="209" y="0"/>
                  </a:moveTo>
                  <a:cubicBezTo>
                    <a:pt x="208" y="0"/>
                    <a:pt x="207" y="0"/>
                    <a:pt x="206" y="0"/>
                  </a:cubicBezTo>
                  <a:cubicBezTo>
                    <a:pt x="81" y="4"/>
                    <a:pt x="1" y="231"/>
                    <a:pt x="23" y="514"/>
                  </a:cubicBezTo>
                  <a:cubicBezTo>
                    <a:pt x="45" y="790"/>
                    <a:pt x="164" y="1012"/>
                    <a:pt x="287" y="1012"/>
                  </a:cubicBezTo>
                  <a:cubicBezTo>
                    <a:pt x="288" y="1012"/>
                    <a:pt x="289" y="1012"/>
                    <a:pt x="290" y="1012"/>
                  </a:cubicBezTo>
                  <a:cubicBezTo>
                    <a:pt x="415" y="1009"/>
                    <a:pt x="496" y="781"/>
                    <a:pt x="474" y="499"/>
                  </a:cubicBezTo>
                  <a:cubicBezTo>
                    <a:pt x="452" y="223"/>
                    <a:pt x="333" y="0"/>
                    <a:pt x="209" y="0"/>
                  </a:cubicBezTo>
                  <a:close/>
                </a:path>
              </a:pathLst>
            </a:custGeom>
            <a:solidFill>
              <a:srgbClr val="81818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41" name="Google Shape;101;p15"/>
            <p:cNvGrpSpPr/>
            <p:nvPr/>
          </p:nvGrpSpPr>
          <p:grpSpPr>
            <a:xfrm>
              <a:off x="1047608" y="1930346"/>
              <a:ext cx="2636617" cy="1137717"/>
              <a:chOff x="1047608" y="1930346"/>
              <a:chExt cx="2636617" cy="1137717"/>
            </a:xfrm>
          </p:grpSpPr>
          <p:sp>
            <p:nvSpPr>
              <p:cNvPr id="142" name="Google Shape;102;p15"/>
              <p:cNvSpPr/>
              <p:nvPr/>
            </p:nvSpPr>
            <p:spPr>
              <a:xfrm>
                <a:off x="1047608" y="1930346"/>
                <a:ext cx="461991" cy="435038"/>
              </a:xfrm>
              <a:custGeom>
                <a:avLst/>
                <a:gdLst/>
                <a:ahLst/>
                <a:cxnLst/>
                <a:rect l="l" t="t" r="r" b="b"/>
                <a:pathLst>
                  <a:path w="2263" h="2131" fill="none" extrusionOk="0">
                    <a:moveTo>
                      <a:pt x="411" y="0"/>
                    </a:moveTo>
                    <a:cubicBezTo>
                      <a:pt x="411" y="0"/>
                      <a:pt x="1035" y="55"/>
                      <a:pt x="1830" y="136"/>
                    </a:cubicBezTo>
                    <a:cubicBezTo>
                      <a:pt x="2083" y="162"/>
                      <a:pt x="2263" y="389"/>
                      <a:pt x="2241" y="638"/>
                    </a:cubicBezTo>
                    <a:cubicBezTo>
                      <a:pt x="2211" y="954"/>
                      <a:pt x="2171" y="1371"/>
                      <a:pt x="2138" y="1690"/>
                    </a:cubicBezTo>
                    <a:cubicBezTo>
                      <a:pt x="2116" y="1943"/>
                      <a:pt x="1889" y="2130"/>
                      <a:pt x="1632" y="2105"/>
                    </a:cubicBezTo>
                    <a:cubicBezTo>
                      <a:pt x="921" y="2039"/>
                      <a:pt x="1" y="1918"/>
                      <a:pt x="1" y="1918"/>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3" name="Google Shape;103;p15"/>
              <p:cNvSpPr/>
              <p:nvPr/>
            </p:nvSpPr>
            <p:spPr>
              <a:xfrm>
                <a:off x="2342341" y="2140619"/>
                <a:ext cx="708809" cy="584678"/>
              </a:xfrm>
              <a:custGeom>
                <a:avLst/>
                <a:gdLst/>
                <a:ahLst/>
                <a:cxnLst/>
                <a:rect l="l" t="t" r="r" b="b"/>
                <a:pathLst>
                  <a:path w="3472" h="2864" fill="none"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4" name="Google Shape;104;p15"/>
              <p:cNvSpPr/>
              <p:nvPr/>
            </p:nvSpPr>
            <p:spPr>
              <a:xfrm>
                <a:off x="3020330" y="2419078"/>
                <a:ext cx="663896" cy="648985"/>
              </a:xfrm>
              <a:custGeom>
                <a:avLst/>
                <a:gdLst/>
                <a:ahLst/>
                <a:cxnLst/>
                <a:rect l="l" t="t" r="r" b="b"/>
                <a:pathLst>
                  <a:path w="3252" h="3179" fill="none"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5" name="Google Shape;105;p15"/>
              <p:cNvSpPr/>
              <p:nvPr/>
            </p:nvSpPr>
            <p:spPr>
              <a:xfrm>
                <a:off x="1854417" y="2605262"/>
                <a:ext cx="205171" cy="458311"/>
              </a:xfrm>
              <a:custGeom>
                <a:avLst/>
                <a:gdLst/>
                <a:ahLst/>
                <a:cxnLst/>
                <a:rect l="l" t="t" r="r" b="b"/>
                <a:pathLst>
                  <a:path w="1005" h="2245" fill="none" extrusionOk="0">
                    <a:moveTo>
                      <a:pt x="286" y="74"/>
                    </a:moveTo>
                    <a:cubicBezTo>
                      <a:pt x="294" y="30"/>
                      <a:pt x="334" y="1"/>
                      <a:pt x="382" y="8"/>
                    </a:cubicBezTo>
                    <a:lnTo>
                      <a:pt x="924" y="107"/>
                    </a:lnTo>
                    <a:cubicBezTo>
                      <a:pt x="972" y="115"/>
                      <a:pt x="1005" y="155"/>
                      <a:pt x="1001" y="199"/>
                    </a:cubicBezTo>
                    <a:lnTo>
                      <a:pt x="657" y="2171"/>
                    </a:lnTo>
                    <a:cubicBezTo>
                      <a:pt x="653" y="2215"/>
                      <a:pt x="609" y="2244"/>
                      <a:pt x="561" y="2237"/>
                    </a:cubicBezTo>
                    <a:lnTo>
                      <a:pt x="81" y="2160"/>
                    </a:lnTo>
                    <a:cubicBezTo>
                      <a:pt x="33" y="2153"/>
                      <a:pt x="0" y="2112"/>
                      <a:pt x="4" y="2068"/>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6" name="Google Shape;106;p15"/>
              <p:cNvSpPr/>
              <p:nvPr/>
            </p:nvSpPr>
            <p:spPr>
              <a:xfrm>
                <a:off x="1922604" y="2119592"/>
                <a:ext cx="230690" cy="437284"/>
              </a:xfrm>
              <a:custGeom>
                <a:avLst/>
                <a:gdLst/>
                <a:ahLst/>
                <a:cxnLst/>
                <a:rect l="l" t="t" r="r" b="b"/>
                <a:pathLst>
                  <a:path w="1130" h="2142" fill="none" extrusionOk="0">
                    <a:moveTo>
                      <a:pt x="275" y="71"/>
                    </a:moveTo>
                    <a:cubicBezTo>
                      <a:pt x="282" y="27"/>
                      <a:pt x="326" y="1"/>
                      <a:pt x="378" y="8"/>
                    </a:cubicBezTo>
                    <a:lnTo>
                      <a:pt x="1045" y="104"/>
                    </a:lnTo>
                    <a:cubicBezTo>
                      <a:pt x="1096" y="111"/>
                      <a:pt x="1129" y="151"/>
                      <a:pt x="1125" y="195"/>
                    </a:cubicBezTo>
                    <a:lnTo>
                      <a:pt x="744" y="2068"/>
                    </a:lnTo>
                    <a:cubicBezTo>
                      <a:pt x="737" y="2112"/>
                      <a:pt x="693" y="2142"/>
                      <a:pt x="642" y="2131"/>
                    </a:cubicBezTo>
                    <a:lnTo>
                      <a:pt x="88" y="2032"/>
                    </a:lnTo>
                    <a:cubicBezTo>
                      <a:pt x="37" y="2024"/>
                      <a:pt x="0" y="1984"/>
                      <a:pt x="7" y="1940"/>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7" name="Google Shape;107;p15"/>
              <p:cNvSpPr/>
              <p:nvPr/>
            </p:nvSpPr>
            <p:spPr>
              <a:xfrm>
                <a:off x="1671088" y="2579131"/>
                <a:ext cx="195576" cy="450758"/>
              </a:xfrm>
              <a:custGeom>
                <a:avLst/>
                <a:gdLst/>
                <a:ahLst/>
                <a:cxnLst/>
                <a:rect l="l" t="t" r="r" b="b"/>
                <a:pathLst>
                  <a:path w="958" h="2208" fill="none" extrusionOk="0">
                    <a:moveTo>
                      <a:pt x="231" y="96"/>
                    </a:moveTo>
                    <a:cubicBezTo>
                      <a:pt x="239" y="37"/>
                      <a:pt x="297" y="1"/>
                      <a:pt x="363" y="12"/>
                    </a:cubicBezTo>
                    <a:lnTo>
                      <a:pt x="847" y="78"/>
                    </a:lnTo>
                    <a:cubicBezTo>
                      <a:pt x="913" y="89"/>
                      <a:pt x="957" y="144"/>
                      <a:pt x="950" y="199"/>
                    </a:cubicBezTo>
                    <a:lnTo>
                      <a:pt x="682" y="2112"/>
                    </a:lnTo>
                    <a:cubicBezTo>
                      <a:pt x="671" y="2171"/>
                      <a:pt x="616" y="2207"/>
                      <a:pt x="550" y="2200"/>
                    </a:cubicBezTo>
                    <a:lnTo>
                      <a:pt x="110" y="2130"/>
                    </a:lnTo>
                    <a:cubicBezTo>
                      <a:pt x="44" y="2119"/>
                      <a:pt x="0" y="2064"/>
                      <a:pt x="8" y="2009"/>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8" name="Google Shape;108;p15"/>
              <p:cNvSpPr/>
              <p:nvPr/>
            </p:nvSpPr>
            <p:spPr>
              <a:xfrm>
                <a:off x="1730905" y="2092032"/>
                <a:ext cx="199250" cy="430343"/>
              </a:xfrm>
              <a:custGeom>
                <a:avLst/>
                <a:gdLst/>
                <a:ahLst/>
                <a:cxnLst/>
                <a:rect l="l" t="t" r="r" b="b"/>
                <a:pathLst>
                  <a:path w="976" h="2108" fill="none" extrusionOk="0">
                    <a:moveTo>
                      <a:pt x="180" y="99"/>
                    </a:moveTo>
                    <a:cubicBezTo>
                      <a:pt x="188" y="41"/>
                      <a:pt x="250" y="0"/>
                      <a:pt x="320" y="11"/>
                    </a:cubicBezTo>
                    <a:lnTo>
                      <a:pt x="858" y="48"/>
                    </a:lnTo>
                    <a:cubicBezTo>
                      <a:pt x="924" y="59"/>
                      <a:pt x="976" y="118"/>
                      <a:pt x="965" y="176"/>
                    </a:cubicBezTo>
                    <a:lnTo>
                      <a:pt x="701" y="2005"/>
                    </a:lnTo>
                    <a:cubicBezTo>
                      <a:pt x="693" y="2068"/>
                      <a:pt x="631" y="2108"/>
                      <a:pt x="565" y="2097"/>
                    </a:cubicBezTo>
                    <a:lnTo>
                      <a:pt x="118" y="2035"/>
                    </a:lnTo>
                    <a:cubicBezTo>
                      <a:pt x="48" y="2024"/>
                      <a:pt x="1" y="1969"/>
                      <a:pt x="8" y="1906"/>
                    </a:cubicBezTo>
                    <a:close/>
                  </a:path>
                </a:pathLst>
              </a:custGeom>
              <a:noFill/>
              <a:ln w="2857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sp>
        <p:nvSpPr>
          <p:cNvPr id="52" name="Rounded Rectangle 1">
            <a:extLst>
              <a:ext uri="{FF2B5EF4-FFF2-40B4-BE49-F238E27FC236}">
                <a16:creationId xmlns:a16="http://schemas.microsoft.com/office/drawing/2014/main" id="{15D57A01-90BD-4550-BDB7-E4477AAF1C5C}"/>
              </a:ext>
            </a:extLst>
          </p:cNvPr>
          <p:cNvSpPr/>
          <p:nvPr/>
        </p:nvSpPr>
        <p:spPr>
          <a:xfrm>
            <a:off x="1389013" y="825329"/>
            <a:ext cx="9819555" cy="1035129"/>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000" b="1" dirty="0">
                <a:solidFill>
                  <a:srgbClr val="FF0000"/>
                </a:solidFill>
                <a:latin typeface="Times New Roman" pitchFamily="18" charset="0"/>
                <a:cs typeface="Times New Roman" pitchFamily="18" charset="0"/>
              </a:rPr>
              <a:t>BÀI 27. ĐỊA LÍ GIAO THÔNG VẬN TẢI </a:t>
            </a:r>
            <a:endParaRPr lang="en-US" sz="3000" b="1" dirty="0">
              <a:solidFill>
                <a:srgbClr val="FF0000"/>
              </a:solidFill>
              <a:latin typeface="Times New Roman" pitchFamily="18" charset="0"/>
              <a:cs typeface="Times New Roman" pitchFamily="18" charset="0"/>
            </a:endParaRPr>
          </a:p>
          <a:p>
            <a:pPr lvl="0" algn="ctr"/>
            <a:r>
              <a:rPr lang="vi-VN" sz="3000" b="1" dirty="0">
                <a:solidFill>
                  <a:srgbClr val="FF0000"/>
                </a:solidFill>
                <a:latin typeface="Times New Roman" pitchFamily="18" charset="0"/>
                <a:cs typeface="Times New Roman" pitchFamily="18" charset="0"/>
              </a:rPr>
              <a:t>VÀ BƯU CHÍNH VIỄN THÔNG</a:t>
            </a:r>
          </a:p>
        </p:txBody>
      </p:sp>
    </p:spTree>
    <p:extLst>
      <p:ext uri="{BB962C8B-B14F-4D97-AF65-F5344CB8AC3E}">
        <p14:creationId xmlns:p14="http://schemas.microsoft.com/office/powerpoint/2010/main" val="3853338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1015663"/>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giao thông vận tải</a:t>
            </a:r>
            <a:endPar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oogle Shape;1081;p7" descr="The role of Good Governance in Project Management"/>
          <p:cNvPicPr preferRelativeResize="0"/>
          <p:nvPr/>
        </p:nvPicPr>
        <p:blipFill rotWithShape="1">
          <a:blip r:embed="rId5">
            <a:alphaModFix/>
          </a:blip>
          <a:srcRect/>
          <a:stretch/>
        </p:blipFill>
        <p:spPr>
          <a:xfrm>
            <a:off x="478315" y="4845831"/>
            <a:ext cx="2145621" cy="1367557"/>
          </a:xfrm>
          <a:prstGeom prst="rect">
            <a:avLst/>
          </a:prstGeom>
          <a:noFill/>
          <a:ln>
            <a:noFill/>
          </a:ln>
          <a:effectLst>
            <a:outerShdw blurRad="50800" dist="38100" dir="2700000" algn="tl" rotWithShape="0">
              <a:prstClr val="black">
                <a:alpha val="40000"/>
              </a:prstClr>
            </a:outerShdw>
          </a:effectLst>
        </p:spPr>
      </p:pic>
      <p:graphicFrame>
        <p:nvGraphicFramePr>
          <p:cNvPr id="18" name="Table 17"/>
          <p:cNvGraphicFramePr>
            <a:graphicFrameLocks noGrp="1"/>
          </p:cNvGraphicFramePr>
          <p:nvPr>
            <p:extLst>
              <p:ext uri="{D42A27DB-BD31-4B8C-83A1-F6EECF244321}">
                <p14:modId xmlns:p14="http://schemas.microsoft.com/office/powerpoint/2010/main" val="1150068248"/>
              </p:ext>
            </p:extLst>
          </p:nvPr>
        </p:nvGraphicFramePr>
        <p:xfrm>
          <a:off x="5303912" y="2210798"/>
          <a:ext cx="6444716" cy="3811388"/>
        </p:xfrm>
        <a:graphic>
          <a:graphicData uri="http://schemas.openxmlformats.org/drawingml/2006/table">
            <a:tbl>
              <a:tblPr firstRow="1" bandRow="1">
                <a:effectLst>
                  <a:outerShdw blurRad="50800" dist="38100" dir="2700000" algn="tl" rotWithShape="0">
                    <a:prstClr val="black">
                      <a:alpha val="40000"/>
                    </a:prstClr>
                  </a:outerShdw>
                </a:effectLst>
              </a:tblPr>
              <a:tblGrid>
                <a:gridCol w="1643044">
                  <a:extLst>
                    <a:ext uri="{9D8B030D-6E8A-4147-A177-3AD203B41FA5}">
                      <a16:colId xmlns:a16="http://schemas.microsoft.com/office/drawing/2014/main" val="10422947"/>
                    </a:ext>
                  </a:extLst>
                </a:gridCol>
                <a:gridCol w="2577886">
                  <a:extLst>
                    <a:ext uri="{9D8B030D-6E8A-4147-A177-3AD203B41FA5}">
                      <a16:colId xmlns:a16="http://schemas.microsoft.com/office/drawing/2014/main" val="2577858577"/>
                    </a:ext>
                  </a:extLst>
                </a:gridCol>
                <a:gridCol w="2223786">
                  <a:extLst>
                    <a:ext uri="{9D8B030D-6E8A-4147-A177-3AD203B41FA5}">
                      <a16:colId xmlns:a16="http://schemas.microsoft.com/office/drawing/2014/main" val="2954536270"/>
                    </a:ext>
                  </a:extLst>
                </a:gridCol>
              </a:tblGrid>
              <a:tr h="104505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a:solidFill>
                            <a:srgbClr val="006600"/>
                          </a:solidFill>
                          <a:latin typeface="Times New Roman" panose="02020603050405020304" pitchFamily="18" charset="0"/>
                          <a:cs typeface="Times New Roman" panose="02020603050405020304" pitchFamily="18" charset="0"/>
                        </a:rPr>
                        <a:t>Nhóm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Nhân</a:t>
                      </a:r>
                      <a:r>
                        <a:rPr lang="en-US" sz="2800" b="1" baseline="0">
                          <a:solidFill>
                            <a:srgbClr val="006600"/>
                          </a:solidFill>
                          <a:effectLst/>
                          <a:latin typeface="Times New Roman" panose="02020603050405020304" pitchFamily="18" charset="0"/>
                          <a:cs typeface="Times New Roman" panose="02020603050405020304" pitchFamily="18" charset="0"/>
                        </a:rPr>
                        <a:t> tố</a:t>
                      </a:r>
                      <a:endParaRPr lang="en-US" sz="2800">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Ảnh</a:t>
                      </a:r>
                      <a:r>
                        <a:rPr lang="en-US" sz="2800" b="1" baseline="0">
                          <a:solidFill>
                            <a:srgbClr val="006600"/>
                          </a:solidFill>
                          <a:effectLst/>
                          <a:latin typeface="Times New Roman" panose="02020603050405020304" pitchFamily="18" charset="0"/>
                          <a:cs typeface="Times New Roman" panose="02020603050405020304" pitchFamily="18" charset="0"/>
                        </a:rPr>
                        <a:t> hưởng</a:t>
                      </a:r>
                      <a:endParaRPr lang="en-US" sz="2800">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1721272">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sz="2800">
                          <a:solidFill>
                            <a:schemeClr val="tx1"/>
                          </a:solidFill>
                          <a:latin typeface="Times New Roman" panose="02020603050405020304" pitchFamily="18" charset="0"/>
                          <a:cs typeface="Times New Roman" panose="02020603050405020304" pitchFamily="18" charset="0"/>
                        </a:rPr>
                        <a:t>1 + 3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sz="2800">
                          <a:effectLst/>
                          <a:latin typeface="Times New Roman" panose="02020603050405020304" pitchFamily="18" charset="0"/>
                          <a:cs typeface="Times New Roman" panose="02020603050405020304" pitchFamily="18" charset="0"/>
                        </a:rPr>
                        <a:t>Vị trí, lãnh thổ và tự nhiên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629605"/>
                  </a:ext>
                </a:extLst>
              </a:tr>
              <a:tr h="1045058">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sz="2800">
                          <a:solidFill>
                            <a:schemeClr val="tx1"/>
                          </a:solidFill>
                          <a:latin typeface="Times New Roman" panose="02020603050405020304" pitchFamily="18" charset="0"/>
                          <a:cs typeface="Times New Roman" panose="02020603050405020304" pitchFamily="18" charset="0"/>
                        </a:rPr>
                        <a:t>2 + 4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algn="ctr"/>
                      <a:r>
                        <a:rPr lang="en-US" sz="2800">
                          <a:effectLst/>
                          <a:latin typeface="Times New Roman" panose="02020603050405020304" pitchFamily="18" charset="0"/>
                          <a:cs typeface="Times New Roman" panose="02020603050405020304" pitchFamily="18" charset="0"/>
                        </a:rPr>
                        <a:t>Kinh tế - xã hội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954220"/>
                  </a:ext>
                </a:extLst>
              </a:tr>
            </a:tbl>
          </a:graphicData>
        </a:graphic>
      </p:graphicFrame>
      <p:sp>
        <p:nvSpPr>
          <p:cNvPr id="19" name="Rounded Rectangle 18"/>
          <p:cNvSpPr/>
          <p:nvPr/>
        </p:nvSpPr>
        <p:spPr>
          <a:xfrm>
            <a:off x="2871084" y="5144821"/>
            <a:ext cx="1952902" cy="877365"/>
          </a:xfrm>
          <a:prstGeom prst="roundRect">
            <a:avLst/>
          </a:prstGeom>
          <a:noFill/>
          <a:ln w="31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NHÓM: 05 phút</a:t>
            </a:r>
          </a:p>
        </p:txBody>
      </p:sp>
      <p:sp>
        <p:nvSpPr>
          <p:cNvPr id="14" name="Rectangle 13"/>
          <p:cNvSpPr/>
          <p:nvPr/>
        </p:nvSpPr>
        <p:spPr>
          <a:xfrm>
            <a:off x="227348" y="1294597"/>
            <a:ext cx="11665296" cy="492443"/>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C</a:t>
            </a:r>
            <a:r>
              <a:rPr kumimoji="0" lang="vi-VN" altLang="zh-CN" sz="26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ác nhân tố ảnh hưởng đến sự phát triển và phân bố giao thông vận tải</a:t>
            </a:r>
          </a:p>
        </p:txBody>
      </p:sp>
    </p:spTree>
    <p:extLst>
      <p:ext uri="{BB962C8B-B14F-4D97-AF65-F5344CB8AC3E}">
        <p14:creationId xmlns:p14="http://schemas.microsoft.com/office/powerpoint/2010/main" val="5965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7"/>
            </p:par>
          </p:childTnLst>
        </p:cTn>
      </p:par>
    </p:tnLst>
    <p:bldLst>
      <p:bldP spid="1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p:nvPr/>
        </p:nvPicPr>
        <p:blipFill rotWithShape="1">
          <a:blip r:embed="rId5"/>
          <a:srcRect b="70096"/>
          <a:stretch/>
        </p:blipFill>
        <p:spPr>
          <a:xfrm>
            <a:off x="335360" y="2326006"/>
            <a:ext cx="11490912" cy="3407137"/>
          </a:xfrm>
          <a:prstGeom prst="rect">
            <a:avLst/>
          </a:prstGeom>
        </p:spPr>
      </p:pic>
      <p:sp>
        <p:nvSpPr>
          <p:cNvPr id="18" name="Rectangle 17"/>
          <p:cNvSpPr/>
          <p:nvPr/>
        </p:nvSpPr>
        <p:spPr>
          <a:xfrm>
            <a:off x="2639616" y="152636"/>
            <a:ext cx="8460940" cy="1015663"/>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giao thông vận tải</a:t>
            </a:r>
            <a:endPar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Rounded Rectangle 11"/>
          <p:cNvSpPr/>
          <p:nvPr/>
        </p:nvSpPr>
        <p:spPr>
          <a:xfrm>
            <a:off x="4772677" y="3356992"/>
            <a:ext cx="6690737" cy="41490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27348" y="1294597"/>
            <a:ext cx="11665296" cy="492443"/>
          </a:xfrm>
          <a:prstGeom prst="rect">
            <a:avLst/>
          </a:prstGeom>
        </p:spPr>
        <p:txBody>
          <a:bodyPr wrap="square">
            <a:spAutoFit/>
          </a:bodyPr>
          <a:lstStyle/>
          <a:p>
            <a:pPr lvl="0" algn="ctr" defTabSz="914377"/>
            <a:r>
              <a:rPr lang="en-US" altLang="zh-CN" sz="2600" b="1" kern="0">
                <a:latin typeface="Times New Roman" panose="02020603050405020304" pitchFamily="18" charset="0"/>
                <a:cs typeface="Times New Roman" panose="02020603050405020304" pitchFamily="18" charset="0"/>
              </a:rPr>
              <a:t>c. C</a:t>
            </a:r>
            <a:r>
              <a:rPr lang="vi-VN" altLang="zh-CN" sz="2600" b="1" kern="0">
                <a:latin typeface="Times New Roman" panose="02020603050405020304" pitchFamily="18" charset="0"/>
                <a:cs typeface="Times New Roman" panose="02020603050405020304" pitchFamily="18" charset="0"/>
              </a:rPr>
              <a:t>ác nhân tố ảnh hưởng đến sự phát triển và phân bố giao thông vận tải</a:t>
            </a:r>
          </a:p>
        </p:txBody>
      </p:sp>
      <p:sp>
        <p:nvSpPr>
          <p:cNvPr id="14" name="Rounded Rectangle 13"/>
          <p:cNvSpPr/>
          <p:nvPr/>
        </p:nvSpPr>
        <p:spPr>
          <a:xfrm>
            <a:off x="4758163" y="4401613"/>
            <a:ext cx="6719765" cy="816182"/>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4787191" y="3789040"/>
            <a:ext cx="6690737" cy="41490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9" name="Rounded Rectangle 18"/>
          <p:cNvSpPr/>
          <p:nvPr/>
        </p:nvSpPr>
        <p:spPr>
          <a:xfrm>
            <a:off x="4787191" y="5217794"/>
            <a:ext cx="6690737" cy="41490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4575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12" grpId="0" animBg="1"/>
      <p:bldP spid="14"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170248" y="1363627"/>
            <a:ext cx="3168352" cy="2246769"/>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giao thông vận tải</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1"/>
          <p:cNvSpPr/>
          <p:nvPr/>
        </p:nvSpPr>
        <p:spPr>
          <a:xfrm>
            <a:off x="98240" y="3822840"/>
            <a:ext cx="3312368" cy="1692771"/>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 C</a:t>
            </a:r>
            <a:r>
              <a:rPr kumimoji="0" lang="vi-VN" altLang="zh-CN" sz="2600" b="1" i="0" u="none" strike="noStrike" kern="0" cap="none" spc="0" normalizeH="0" baseline="0" noProof="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ác nhân tố ảnh hưởng đến sự phát triển và phân bố giao thông vận tải</a:t>
            </a:r>
          </a:p>
        </p:txBody>
      </p:sp>
      <p:pic>
        <p:nvPicPr>
          <p:cNvPr id="15" name="Picture 14"/>
          <p:cNvPicPr/>
          <p:nvPr/>
        </p:nvPicPr>
        <p:blipFill rotWithShape="1">
          <a:blip r:embed="rId5"/>
          <a:srcRect b="91841"/>
          <a:stretch/>
        </p:blipFill>
        <p:spPr>
          <a:xfrm>
            <a:off x="3674876" y="396049"/>
            <a:ext cx="8388932" cy="656687"/>
          </a:xfrm>
          <a:prstGeom prst="rect">
            <a:avLst/>
          </a:prstGeom>
        </p:spPr>
      </p:pic>
      <p:pic>
        <p:nvPicPr>
          <p:cNvPr id="19" name="Picture 18"/>
          <p:cNvPicPr/>
          <p:nvPr/>
        </p:nvPicPr>
        <p:blipFill rotWithShape="1">
          <a:blip r:embed="rId5"/>
          <a:srcRect t="29570" b="4374"/>
          <a:stretch/>
        </p:blipFill>
        <p:spPr>
          <a:xfrm>
            <a:off x="3674876" y="1009029"/>
            <a:ext cx="8388932" cy="4832239"/>
          </a:xfrm>
          <a:prstGeom prst="rect">
            <a:avLst/>
          </a:prstGeom>
        </p:spPr>
      </p:pic>
      <p:sp>
        <p:nvSpPr>
          <p:cNvPr id="20" name="Rounded Rectangle 19"/>
          <p:cNvSpPr/>
          <p:nvPr/>
        </p:nvSpPr>
        <p:spPr>
          <a:xfrm>
            <a:off x="6924092" y="1088740"/>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6924092" y="1632596"/>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6924092" y="2176452"/>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3" name="Rounded Rectangle 22"/>
          <p:cNvSpPr/>
          <p:nvPr/>
        </p:nvSpPr>
        <p:spPr>
          <a:xfrm>
            <a:off x="6924092" y="2816932"/>
            <a:ext cx="4824536" cy="288032"/>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4" name="Rounded Rectangle 23"/>
          <p:cNvSpPr/>
          <p:nvPr/>
        </p:nvSpPr>
        <p:spPr>
          <a:xfrm>
            <a:off x="6924092" y="3789040"/>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6924092" y="4332896"/>
            <a:ext cx="4824536" cy="314024"/>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31" name="Rounded Rectangle 30"/>
          <p:cNvSpPr/>
          <p:nvPr/>
        </p:nvSpPr>
        <p:spPr>
          <a:xfrm>
            <a:off x="6924092" y="4746905"/>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32" name="Rounded Rectangle 31"/>
          <p:cNvSpPr/>
          <p:nvPr/>
        </p:nvSpPr>
        <p:spPr>
          <a:xfrm>
            <a:off x="6924092" y="5265204"/>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33" name="Rounded Rectangle 32"/>
          <p:cNvSpPr/>
          <p:nvPr/>
        </p:nvSpPr>
        <p:spPr>
          <a:xfrm>
            <a:off x="6924092" y="3116352"/>
            <a:ext cx="4824536" cy="53246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83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par>
              <p:cTn id="48"/>
            </p:par>
          </p:childTnLst>
        </p:cTn>
      </p:par>
    </p:tnLst>
    <p:bldLst>
      <p:bldP spid="20" grpId="0" animBg="1"/>
      <p:bldP spid="21" grpId="0" animBg="1"/>
      <p:bldP spid="22" grpId="0" animBg="1"/>
      <p:bldP spid="23" grpId="0" animBg="1"/>
      <p:bldP spid="24" grpId="0" animBg="1"/>
      <p:bldP spid="25"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oogle Shape;1081;p7" descr="The role of Good Governance in Project Management"/>
          <p:cNvPicPr preferRelativeResize="0"/>
          <p:nvPr/>
        </p:nvPicPr>
        <p:blipFill rotWithShape="1">
          <a:blip r:embed="rId5">
            <a:alphaModFix/>
          </a:blip>
          <a:srcRect/>
          <a:stretch/>
        </p:blipFill>
        <p:spPr>
          <a:xfrm>
            <a:off x="478315" y="4377779"/>
            <a:ext cx="2145621" cy="1367557"/>
          </a:xfrm>
          <a:prstGeom prst="rect">
            <a:avLst/>
          </a:prstGeom>
          <a:noFill/>
          <a:ln>
            <a:noFill/>
          </a:ln>
          <a:effectLst>
            <a:outerShdw blurRad="50800" dist="38100" dir="2700000" algn="tl" rotWithShape="0">
              <a:prstClr val="black">
                <a:alpha val="40000"/>
              </a:prstClr>
            </a:outerShdw>
          </a:effectLst>
        </p:spPr>
      </p:pic>
      <p:graphicFrame>
        <p:nvGraphicFramePr>
          <p:cNvPr id="18" name="Table 17"/>
          <p:cNvGraphicFramePr>
            <a:graphicFrameLocks noGrp="1"/>
          </p:cNvGraphicFramePr>
          <p:nvPr>
            <p:extLst>
              <p:ext uri="{D42A27DB-BD31-4B8C-83A1-F6EECF244321}">
                <p14:modId xmlns:p14="http://schemas.microsoft.com/office/powerpoint/2010/main" val="3490759850"/>
              </p:ext>
            </p:extLst>
          </p:nvPr>
        </p:nvGraphicFramePr>
        <p:xfrm>
          <a:off x="5231904" y="1736812"/>
          <a:ext cx="6444716" cy="4008527"/>
        </p:xfrm>
        <a:graphic>
          <a:graphicData uri="http://schemas.openxmlformats.org/drawingml/2006/table">
            <a:tbl>
              <a:tblPr firstRow="1" bandRow="1">
                <a:effectLst>
                  <a:outerShdw blurRad="50800" dist="38100" dir="2700000" algn="tl" rotWithShape="0">
                    <a:prstClr val="black">
                      <a:alpha val="40000"/>
                    </a:prstClr>
                  </a:outerShdw>
                </a:effectLst>
              </a:tblPr>
              <a:tblGrid>
                <a:gridCol w="1152128">
                  <a:extLst>
                    <a:ext uri="{9D8B030D-6E8A-4147-A177-3AD203B41FA5}">
                      <a16:colId xmlns:a16="http://schemas.microsoft.com/office/drawing/2014/main" val="10422947"/>
                    </a:ext>
                  </a:extLst>
                </a:gridCol>
                <a:gridCol w="2700300">
                  <a:extLst>
                    <a:ext uri="{9D8B030D-6E8A-4147-A177-3AD203B41FA5}">
                      <a16:colId xmlns:a16="http://schemas.microsoft.com/office/drawing/2014/main" val="2577858577"/>
                    </a:ext>
                  </a:extLst>
                </a:gridCol>
                <a:gridCol w="864096">
                  <a:extLst>
                    <a:ext uri="{9D8B030D-6E8A-4147-A177-3AD203B41FA5}">
                      <a16:colId xmlns:a16="http://schemas.microsoft.com/office/drawing/2014/main" val="715522479"/>
                    </a:ext>
                  </a:extLst>
                </a:gridCol>
                <a:gridCol w="1728192">
                  <a:extLst>
                    <a:ext uri="{9D8B030D-6E8A-4147-A177-3AD203B41FA5}">
                      <a16:colId xmlns:a16="http://schemas.microsoft.com/office/drawing/2014/main" val="2954536270"/>
                    </a:ext>
                  </a:extLst>
                </a:gridCol>
              </a:tblGrid>
              <a:tr h="1503197">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600" b="1">
                          <a:solidFill>
                            <a:srgbClr val="006600"/>
                          </a:solidFill>
                          <a:latin typeface="Times New Roman" panose="02020603050405020304" pitchFamily="18" charset="0"/>
                          <a:cs typeface="Times New Roman" panose="02020603050405020304" pitchFamily="18" charset="0"/>
                        </a:rPr>
                        <a:t>Nhóm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600" b="1">
                          <a:solidFill>
                            <a:srgbClr val="006600"/>
                          </a:solidFill>
                          <a:effectLst/>
                          <a:latin typeface="Times New Roman" panose="02020603050405020304" pitchFamily="18" charset="0"/>
                          <a:cs typeface="Times New Roman" panose="02020603050405020304" pitchFamily="18" charset="0"/>
                        </a:rPr>
                        <a:t>Loại</a:t>
                      </a:r>
                      <a:r>
                        <a:rPr lang="en-US" sz="2600" b="1" baseline="0">
                          <a:solidFill>
                            <a:srgbClr val="006600"/>
                          </a:solidFill>
                          <a:effectLst/>
                          <a:latin typeface="Times New Roman" panose="02020603050405020304" pitchFamily="18" charset="0"/>
                          <a:cs typeface="Times New Roman" panose="02020603050405020304" pitchFamily="18" charset="0"/>
                        </a:rPr>
                        <a:t> hình</a:t>
                      </a:r>
                      <a:endParaRPr lang="en-US" sz="26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600" b="1">
                          <a:solidFill>
                            <a:srgbClr val="006600"/>
                          </a:solidFill>
                          <a:effectLst/>
                          <a:latin typeface="Times New Roman" panose="02020603050405020304" pitchFamily="18" charset="0"/>
                          <a:cs typeface="Times New Roman" panose="02020603050405020304" pitchFamily="18" charset="0"/>
                        </a:rPr>
                        <a:t>Hình</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600" b="1">
                          <a:solidFill>
                            <a:srgbClr val="006600"/>
                          </a:solidFill>
                          <a:effectLst/>
                          <a:latin typeface="Times New Roman" panose="02020603050405020304" pitchFamily="18" charset="0"/>
                          <a:cs typeface="Times New Roman" panose="02020603050405020304" pitchFamily="18" charset="0"/>
                        </a:rPr>
                        <a:t>Tình</a:t>
                      </a:r>
                      <a:r>
                        <a:rPr lang="en-US" sz="26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6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501066">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1424940" algn="l"/>
                        </a:tabLst>
                      </a:pPr>
                      <a:r>
                        <a:rPr lang="en-US" sz="2600">
                          <a:effectLst/>
                          <a:latin typeface="Times New Roman" panose="02020603050405020304" pitchFamily="18" charset="0"/>
                          <a:cs typeface="Times New Roman" panose="02020603050405020304" pitchFamily="18" charset="0"/>
                        </a:rPr>
                        <a:t>Đường ô tô</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r h="501066">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1424940" algn="l"/>
                        </a:tabLst>
                      </a:pPr>
                      <a:r>
                        <a:rPr lang="en-US" sz="2600">
                          <a:effectLst/>
                          <a:latin typeface="Times New Roman" panose="02020603050405020304" pitchFamily="18" charset="0"/>
                          <a:cs typeface="Times New Roman" panose="02020603050405020304" pitchFamily="18" charset="0"/>
                        </a:rPr>
                        <a:t>Đường sắt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27.3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181820"/>
                  </a:ext>
                </a:extLst>
              </a:tr>
              <a:tr h="501066">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1424940" algn="l"/>
                        </a:tabLst>
                      </a:pPr>
                      <a:r>
                        <a:rPr lang="en-US" sz="2600">
                          <a:effectLst/>
                          <a:latin typeface="Times New Roman" panose="02020603050405020304" pitchFamily="18" charset="0"/>
                          <a:cs typeface="Times New Roman" panose="02020603050405020304" pitchFamily="18" charset="0"/>
                        </a:rPr>
                        <a:t>Đường sông, hồ</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27.4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9943779"/>
                  </a:ext>
                </a:extLst>
              </a:tr>
              <a:tr h="501066">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1424940" algn="l"/>
                        </a:tabLst>
                      </a:pPr>
                      <a:r>
                        <a:rPr lang="en-US" sz="2600">
                          <a:effectLst/>
                          <a:latin typeface="Times New Roman" panose="02020603050405020304" pitchFamily="18" charset="0"/>
                          <a:cs typeface="Times New Roman" panose="02020603050405020304" pitchFamily="18" charset="0"/>
                        </a:rPr>
                        <a:t>Đường biển</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27.5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3311390"/>
                  </a:ext>
                </a:extLst>
              </a:tr>
              <a:tr h="501066">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1424940" algn="l"/>
                        </a:tabLst>
                      </a:pPr>
                      <a:r>
                        <a:rPr lang="en-US" sz="2600">
                          <a:effectLst/>
                          <a:latin typeface="Times New Roman" panose="02020603050405020304" pitchFamily="18" charset="0"/>
                          <a:cs typeface="Times New Roman" panose="02020603050405020304" pitchFamily="18" charset="0"/>
                        </a:rPr>
                        <a:t>Đường hàng không</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1424940" algn="l"/>
                        </a:tabLst>
                      </a:pPr>
                      <a:r>
                        <a:rPr lang="en-US" sz="2600">
                          <a:effectLst/>
                          <a:latin typeface="Times New Roman" panose="02020603050405020304" pitchFamily="18" charset="0"/>
                          <a:cs typeface="Times New Roman" panose="02020603050405020304" pitchFamily="18" charset="0"/>
                        </a:rPr>
                        <a:t>27.7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73033"/>
                  </a:ext>
                </a:extLst>
              </a:tr>
            </a:tbl>
          </a:graphicData>
        </a:graphic>
      </p:graphicFrame>
      <p:sp>
        <p:nvSpPr>
          <p:cNvPr id="19" name="Rounded Rectangle 18"/>
          <p:cNvSpPr/>
          <p:nvPr/>
        </p:nvSpPr>
        <p:spPr>
          <a:xfrm>
            <a:off x="2871084" y="4676769"/>
            <a:ext cx="1952902" cy="877365"/>
          </a:xfrm>
          <a:prstGeom prst="roundRect">
            <a:avLst/>
          </a:prstGeom>
          <a:noFill/>
          <a:ln w="31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NHÓM: 05 phút</a:t>
            </a:r>
          </a:p>
        </p:txBody>
      </p:sp>
    </p:spTree>
    <p:extLst>
      <p:ext uri="{BB962C8B-B14F-4D97-AF65-F5344CB8AC3E}">
        <p14:creationId xmlns:p14="http://schemas.microsoft.com/office/powerpoint/2010/main" val="34266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4"/>
            </p:par>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extLst>
              <p:ext uri="{D42A27DB-BD31-4B8C-83A1-F6EECF244321}">
                <p14:modId xmlns:p14="http://schemas.microsoft.com/office/powerpoint/2010/main" val="1559876843"/>
              </p:ext>
            </p:extLst>
          </p:nvPr>
        </p:nvGraphicFramePr>
        <p:xfrm>
          <a:off x="371364" y="1412776"/>
          <a:ext cx="11431270" cy="51430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440160">
                  <a:extLst>
                    <a:ext uri="{9D8B030D-6E8A-4147-A177-3AD203B41FA5}">
                      <a16:colId xmlns:a16="http://schemas.microsoft.com/office/drawing/2014/main" val="2577858577"/>
                    </a:ext>
                  </a:extLst>
                </a:gridCol>
                <a:gridCol w="9991110">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1962192" y="2302998"/>
            <a:ext cx="9840442" cy="3108543"/>
          </a:xfrm>
          <a:prstGeom prst="rect">
            <a:avLst/>
          </a:prstGeom>
        </p:spPr>
        <p:txBody>
          <a:bodyPr wrap="square">
            <a:spAutoFit/>
          </a:bodyPr>
          <a:lstStyle/>
          <a:p>
            <a:pPr algn="just">
              <a:tabLst>
                <a:tab pos="1424940" algn="l"/>
              </a:tabLst>
            </a:pPr>
            <a:r>
              <a:rPr lang="en-US" sz="2800" dirty="0">
                <a:latin typeface="Times New Roman" panose="02020603050405020304" pitchFamily="18" charset="0"/>
                <a:cs typeface="Times New Roman" panose="02020603050405020304" pitchFamily="18" charset="0"/>
              </a:rPr>
              <a:t>- Vai </a:t>
            </a:r>
            <a:r>
              <a:rPr lang="vi-VN" sz="2800" dirty="0">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a:t>
            </a:r>
          </a:p>
          <a:p>
            <a:pPr algn="just">
              <a:tabLst>
                <a:tab pos="14249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a:t>
            </a:r>
            <a:r>
              <a:rPr lang="en-US" sz="2800" dirty="0">
                <a:latin typeface="Times New Roman" panose="02020603050405020304" pitchFamily="18" charset="0"/>
                <a:cs typeface="Times New Roman" panose="02020603050405020304" pitchFamily="18" charset="0"/>
              </a:rPr>
              <a:t> li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khác.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48593" y="3846527"/>
            <a:ext cx="1218915" cy="954107"/>
          </a:xfrm>
          <a:prstGeom prst="rect">
            <a:avLst/>
          </a:prstGeom>
        </p:spPr>
        <p:txBody>
          <a:bodyPr wrap="square">
            <a:spAutoFit/>
          </a:bodyPr>
          <a:lstStyle/>
          <a:p>
            <a:pPr lvl="0" algn="ctr" defTabSz="914400">
              <a:tabLst>
                <a:tab pos="1424940" algn="l"/>
              </a:tabLst>
            </a:pP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ô </a:t>
            </a:r>
            <a:r>
              <a:rPr lang="en-US" sz="2800" dirty="0" err="1">
                <a:solidFill>
                  <a:prstClr val="black"/>
                </a:solidFill>
                <a:latin typeface="Times New Roman" panose="02020603050405020304" pitchFamily="18" charset="0"/>
                <a:cs typeface="Times New Roman" panose="02020603050405020304" pitchFamily="18" charset="0"/>
              </a:rPr>
              <a:t>tô</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8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76406" y="2516701"/>
            <a:ext cx="9226228" cy="3539430"/>
          </a:xfrm>
          <a:prstGeom prst="rect">
            <a:avLst/>
          </a:prstGeom>
        </p:spPr>
        <p:txBody>
          <a:bodyPr wrap="square">
            <a:spAutoFit/>
          </a:bodyPr>
          <a:lstStyle/>
          <a:p>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Tổng chiều dài đường ô tô không ngừng tăng lên</a:t>
            </a:r>
            <a:r>
              <a:rPr lang="en-US" sz="2800" dirty="0">
                <a:solidFill>
                  <a:prstClr val="black"/>
                </a:solidFill>
                <a:latin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cs typeface="Times New Roman" panose="02020603050405020304" pitchFamily="18" charset="0"/>
              </a:rPr>
              <a:t> từ 27803,8 nghìn km (năm 2000)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380165 nghìn km (năm 2019), </a:t>
            </a:r>
            <a:r>
              <a:rPr lang="vi-VN" i="1" dirty="0"/>
              <a:t> </a:t>
            </a:r>
            <a:r>
              <a:rPr lang="vi-VN" sz="2800" dirty="0">
                <a:latin typeface="+mj-lt"/>
              </a:rPr>
              <a:t>Phương tiện được cải tiến thân thiện với môi trường. Giao thông thông minh đang được hướng tới.</a:t>
            </a:r>
            <a:endParaRPr lang="en-US" sz="2800" dirty="0">
              <a:latin typeface="+mj-lt"/>
            </a:endParaRPr>
          </a:p>
          <a:p>
            <a:pPr lvl="0" algn="just">
              <a:tabLst>
                <a:tab pos="1424940" algn="l"/>
              </a:tabLs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dài</a:t>
            </a:r>
            <a:r>
              <a:rPr lang="en-US" sz="2800" dirty="0">
                <a:solidFill>
                  <a:prstClr val="black"/>
                </a:solidFill>
                <a:latin typeface="Times New Roman" panose="02020603050405020304" pitchFamily="18" charset="0"/>
                <a:cs typeface="Times New Roman" panose="02020603050405020304" pitchFamily="18" charset="0"/>
              </a:rPr>
              <a:t> đ</a:t>
            </a:r>
            <a:r>
              <a:rPr lang="vi-VN" sz="2800" dirty="0">
                <a:solidFill>
                  <a:prstClr val="black"/>
                </a:solidFill>
                <a:latin typeface="Times New Roman" panose="02020603050405020304" pitchFamily="18" charset="0"/>
                <a:cs typeface="Times New Roman" panose="02020603050405020304" pitchFamily="18" charset="0"/>
              </a:rPr>
              <a:t>ường</a:t>
            </a:r>
            <a:r>
              <a:rPr lang="en-US" sz="2800" dirty="0">
                <a:solidFill>
                  <a:prstClr val="black"/>
                </a:solidFill>
                <a:latin typeface="Times New Roman" panose="02020603050405020304" pitchFamily="18" charset="0"/>
                <a:cs typeface="Times New Roman" panose="02020603050405020304" pitchFamily="18" charset="0"/>
              </a:rPr>
              <a:t> ô </a:t>
            </a:r>
            <a:r>
              <a:rPr lang="en-US" sz="2800" dirty="0" err="1">
                <a:solidFill>
                  <a:prstClr val="black"/>
                </a:solidFill>
                <a:latin typeface="Times New Roman" panose="02020603050405020304" pitchFamily="18" charset="0"/>
                <a:cs typeface="Times New Roman" panose="02020603050405020304" pitchFamily="18" charset="0"/>
              </a:rPr>
              <a:t>tô</a:t>
            </a:r>
            <a:r>
              <a:rPr lang="en-US" sz="2800" dirty="0">
                <a:solidFill>
                  <a:prstClr val="black"/>
                </a:solidFill>
                <a:latin typeface="Times New Roman" panose="02020603050405020304" pitchFamily="18" charset="0"/>
                <a:cs typeface="Times New Roman" panose="02020603050405020304" pitchFamily="18" charset="0"/>
              </a:rPr>
              <a:t> đ</a:t>
            </a:r>
            <a:r>
              <a:rPr lang="vi-VN" sz="2800" dirty="0">
                <a:solidFill>
                  <a:prstClr val="black"/>
                </a:solidFill>
                <a:latin typeface="Times New Roman" panose="02020603050405020304" pitchFamily="18" charset="0"/>
                <a:cs typeface="Times New Roman" panose="02020603050405020304" pitchFamily="18" charset="0"/>
              </a:rPr>
              <a:t>ứng đầu là châu Á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Mỹ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Âu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Phi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Đại Dương.</a:t>
            </a:r>
          </a:p>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Những nước có chiều dài đường ô tô lớn năm 2019: Hoa Kỳ, Trung Quốc, Ấn Độ, Bra-xin, Liên bang Nga,…</a:t>
            </a:r>
          </a:p>
        </p:txBody>
      </p:sp>
      <p:sp>
        <p:nvSpPr>
          <p:cNvPr id="3" name="Rectangle 2"/>
          <p:cNvSpPr/>
          <p:nvPr/>
        </p:nvSpPr>
        <p:spPr>
          <a:xfrm>
            <a:off x="448593" y="3846527"/>
            <a:ext cx="182453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ô tô</a:t>
            </a:r>
          </a:p>
        </p:txBody>
      </p:sp>
    </p:spTree>
    <p:extLst>
      <p:ext uri="{BB962C8B-B14F-4D97-AF65-F5344CB8AC3E}">
        <p14:creationId xmlns:p14="http://schemas.microsoft.com/office/powerpoint/2010/main" val="245525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p:nvPr/>
        </p:nvPicPr>
        <p:blipFill>
          <a:blip r:embed="rId5"/>
          <a:stretch>
            <a:fillRect/>
          </a:stretch>
        </p:blipFill>
        <p:spPr>
          <a:xfrm>
            <a:off x="2630969" y="1160063"/>
            <a:ext cx="6930063" cy="4933233"/>
          </a:xfrm>
          <a:prstGeom prst="rect">
            <a:avLst/>
          </a:prstGeom>
          <a:effectLst>
            <a:outerShdw blurRad="50800" dist="38100" dir="2700000" algn="tl" rotWithShape="0">
              <a:prstClr val="black">
                <a:alpha val="40000"/>
              </a:prstClr>
            </a:outerShdw>
          </a:effectLst>
        </p:spPr>
      </p:pic>
      <p:sp>
        <p:nvSpPr>
          <p:cNvPr id="15" name="Rectangle 14"/>
          <p:cNvSpPr/>
          <p:nvPr/>
        </p:nvSpPr>
        <p:spPr>
          <a:xfrm>
            <a:off x="477447" y="3846527"/>
            <a:ext cx="1766830" cy="523220"/>
          </a:xfrm>
          <a:prstGeom prst="rect">
            <a:avLst/>
          </a:prstGeom>
        </p:spPr>
        <p:txBody>
          <a:bodyPr wrap="none">
            <a:spAutoFit/>
          </a:bodyPr>
          <a:lstStyle/>
          <a:p>
            <a:pPr lvl="0" algn="ctr" defTabSz="914400">
              <a:tabLst>
                <a:tab pos="1424940" algn="l"/>
              </a:tabLst>
            </a:pPr>
            <a:r>
              <a:rPr lang="vi-VN" sz="2800" b="1">
                <a:solidFill>
                  <a:prstClr val="black"/>
                </a:solidFill>
                <a:latin typeface="Times New Roman" panose="02020603050405020304" pitchFamily="18" charset="0"/>
                <a:cs typeface="Times New Roman" panose="02020603050405020304" pitchFamily="18" charset="0"/>
              </a:rPr>
              <a:t>Đường sắt</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203176"/>
      </p:ext>
    </p:extLst>
  </p:cSld>
  <p:clrMapOvr>
    <a:masterClrMapping/>
  </p:clrMapOvr>
  <p:timing>
    <p:tnLst>
      <p:par>
        <p:cTn id="1" dur="indefinite" restart="never" nodeType="tmRoot">
          <p:childTnLst>
            <p:par>
              <p:cTn id="2"/>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158982"/>
            <a:ext cx="9226228" cy="3539430"/>
          </a:xfrm>
          <a:prstGeom prst="rect">
            <a:avLst/>
          </a:prstGeom>
        </p:spPr>
        <p:txBody>
          <a:bodyPr wrap="square">
            <a:spAutoFit/>
          </a:bodyPr>
          <a:lstStyle/>
          <a:p>
            <a:pPr lvl="0" algn="just">
              <a:tabLst>
                <a:tab pos="1424940" algn="l"/>
              </a:tabLst>
            </a:pPr>
            <a:r>
              <a:rPr lang="vi-VN"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Vai </a:t>
            </a:r>
            <a:r>
              <a:rPr lang="en-US" sz="3200" dirty="0" err="1">
                <a:solidFill>
                  <a:prstClr val="black"/>
                </a:solidFill>
                <a:latin typeface="Times New Roman" panose="02020603050405020304" pitchFamily="18" charset="0"/>
                <a:cs typeface="Times New Roman" panose="02020603050405020304" pitchFamily="18" charset="0"/>
              </a:rPr>
              <a:t>trò</a:t>
            </a:r>
            <a:r>
              <a:rPr lang="en-US" sz="3200" dirty="0">
                <a:solidFill>
                  <a:prstClr val="black"/>
                </a:solidFill>
                <a:latin typeface="Times New Roman" panose="02020603050405020304" pitchFamily="18" charset="0"/>
                <a:cs typeface="Times New Roman" panose="02020603050405020304" pitchFamily="18" charset="0"/>
              </a:rPr>
              <a:t>:</a:t>
            </a:r>
            <a:r>
              <a:rPr lang="vi-VN" sz="3200" dirty="0">
                <a:solidFill>
                  <a:prstClr val="black"/>
                </a:solidFill>
                <a:latin typeface="Times New Roman" panose="02020603050405020304" pitchFamily="18" charset="0"/>
                <a:cs typeface="Times New Roman" panose="02020603050405020304" pitchFamily="18" charset="0"/>
              </a:rPr>
              <a:t> Đường sắt ra đời từ sự phối hợp đường ray với máy hơi nước đã mở ra kỉ nguyên mới. </a:t>
            </a:r>
            <a:endParaRPr lang="en-US" sz="3200" dirty="0">
              <a:solidFill>
                <a:prstClr val="black"/>
              </a:solidFill>
              <a:latin typeface="Times New Roman" panose="02020603050405020304" pitchFamily="18" charset="0"/>
              <a:cs typeface="Times New Roman" panose="02020603050405020304" pitchFamily="18" charset="0"/>
            </a:endParaRPr>
          </a:p>
          <a:p>
            <a:pPr lvl="0" algn="just">
              <a:tabLst>
                <a:tab pos="1424940" algn="l"/>
              </a:tabLst>
            </a:pPr>
            <a:r>
              <a:rPr lang="vi-VN" sz="3200" dirty="0">
                <a:solidFill>
                  <a:prstClr val="black"/>
                </a:solidFill>
                <a:latin typeface="Times New Roman" panose="02020603050405020304" pitchFamily="18" charset="0"/>
                <a:cs typeface="Times New Roman" panose="02020603050405020304" pitchFamily="18" charset="0"/>
              </a:rPr>
              <a:t>- Đặc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điểm</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Vận chuyển được hàng hóa nặng trên những tuyến đường dài với tốc độ khá nhanh và ổn định, giá rẻ hơn vận tải ô tô, mức độ an toàn và tiện nghi cao, ít gây tai nạn</a:t>
            </a:r>
            <a:r>
              <a:rPr lang="en-US" sz="3200" dirty="0">
                <a:solidFill>
                  <a:prstClr val="black"/>
                </a:solidFill>
                <a:latin typeface="Times New Roman" panose="02020603050405020304" pitchFamily="18" charset="0"/>
                <a:cs typeface="Times New Roman" panose="02020603050405020304" pitchFamily="18" charset="0"/>
              </a:rPr>
              <a:t>; c</a:t>
            </a:r>
            <a:r>
              <a:rPr lang="vi-VN" sz="3200" dirty="0">
                <a:solidFill>
                  <a:prstClr val="black"/>
                </a:solidFill>
                <a:latin typeface="Times New Roman" panose="02020603050405020304" pitchFamily="18" charset="0"/>
                <a:cs typeface="Times New Roman" panose="02020603050405020304" pitchFamily="18" charset="0"/>
              </a:rPr>
              <a:t>hỉ hoạt động trên tuyến đường cố định có đặt đường ray.</a:t>
            </a:r>
          </a:p>
        </p:txBody>
      </p:sp>
      <p:sp>
        <p:nvSpPr>
          <p:cNvPr id="3" name="Rectangle 2"/>
          <p:cNvSpPr/>
          <p:nvPr/>
        </p:nvSpPr>
        <p:spPr>
          <a:xfrm>
            <a:off x="523934" y="3846527"/>
            <a:ext cx="1673856" cy="523220"/>
          </a:xfrm>
          <a:prstGeom prst="rect">
            <a:avLst/>
          </a:prstGeom>
        </p:spPr>
        <p:txBody>
          <a:bodyPr wrap="none">
            <a:spAutoFit/>
          </a:bodyPr>
          <a:lstStyle/>
          <a:p>
            <a:pPr lvl="0" algn="ctr" defTabSz="914400">
              <a:tabLst>
                <a:tab pos="1424940" algn="l"/>
              </a:tabLst>
            </a:pPr>
            <a:r>
              <a:rPr lang="vi-VN" sz="2800">
                <a:solidFill>
                  <a:prstClr val="black"/>
                </a:solidFill>
                <a:latin typeface="Times New Roman" panose="02020603050405020304" pitchFamily="18" charset="0"/>
                <a:cs typeface="Times New Roman" panose="02020603050405020304" pitchFamily="18" charset="0"/>
              </a:rPr>
              <a:t>Đường sắt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394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aphicFrame>
        <p:nvGraphicFramePr>
          <p:cNvPr id="14" name="Table 13"/>
          <p:cNvGraphicFramePr>
            <a:graphicFrameLocks noGrp="1"/>
          </p:cNvGraphicFramePr>
          <p:nvPr>
            <p:extLst>
              <p:ext uri="{D42A27DB-BD31-4B8C-83A1-F6EECF244321}">
                <p14:modId xmlns:p14="http://schemas.microsoft.com/office/powerpoint/2010/main" val="4036615342"/>
              </p:ext>
            </p:extLst>
          </p:nvPr>
        </p:nvGraphicFramePr>
        <p:xfrm>
          <a:off x="380365" y="692373"/>
          <a:ext cx="11431270" cy="5634833"/>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656400">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978433">
                <a:tc>
                  <a:txBody>
                    <a:bodyPr/>
                    <a:lstStyle/>
                    <a:p>
                      <a:pPr algn="ctr">
                        <a:tabLst>
                          <a:tab pos="1424940" algn="l"/>
                        </a:tabLst>
                      </a:pPr>
                      <a:endParaRPr lang="en-US" sz="28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85407" y="1310448"/>
            <a:ext cx="9226228" cy="5016758"/>
          </a:xfrm>
          <a:prstGeom prst="rect">
            <a:avLst/>
          </a:prstGeom>
        </p:spPr>
        <p:txBody>
          <a:bodyPr wrap="square">
            <a:spAutoFit/>
          </a:bodyPr>
          <a:lstStyle/>
          <a:p>
            <a:r>
              <a:rPr lang="vi-VN"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Tình</a:t>
            </a:r>
            <a:r>
              <a:rPr lang="en-US"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hình</a:t>
            </a:r>
            <a:r>
              <a:rPr lang="en-US"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phát</a:t>
            </a:r>
            <a:r>
              <a:rPr lang="en-US"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triển</a:t>
            </a:r>
            <a:r>
              <a:rPr lang="en-US" sz="3000" dirty="0">
                <a:solidFill>
                  <a:prstClr val="black"/>
                </a:solidFill>
                <a:latin typeface="Times New Roman (Headings)"/>
                <a:cs typeface="Times New Roman" panose="02020603050405020304" pitchFamily="18" charset="0"/>
              </a:rPr>
              <a:t>: </a:t>
            </a:r>
            <a:r>
              <a:rPr lang="vi-VN" sz="3000" dirty="0">
                <a:solidFill>
                  <a:prstClr val="black"/>
                </a:solidFill>
                <a:latin typeface="+mj-lt"/>
                <a:cs typeface="Times New Roman" panose="02020603050405020304" pitchFamily="18" charset="0"/>
              </a:rPr>
              <a:t>Tổng chiều dài, tốc độ và sức vận tảiđường sắt toàn thế giới từ 1011,7 nghìn km (năm 2000) </a:t>
            </a:r>
            <a:r>
              <a:rPr lang="vi-VN" sz="3000" dirty="0">
                <a:solidFill>
                  <a:prstClr val="black"/>
                </a:solidFill>
                <a:latin typeface="+mj-lt"/>
                <a:cs typeface="Times New Roman" panose="02020603050405020304" pitchFamily="18" charset="0"/>
                <a:sym typeface="Symbol" panose="05050102010706020507" pitchFamily="18" charset="2"/>
              </a:rPr>
              <a:t></a:t>
            </a:r>
            <a:r>
              <a:rPr lang="vi-VN" sz="3000" dirty="0">
                <a:solidFill>
                  <a:prstClr val="black"/>
                </a:solidFill>
                <a:latin typeface="+mj-lt"/>
                <a:cs typeface="Times New Roman" panose="02020603050405020304" pitchFamily="18" charset="0"/>
              </a:rPr>
              <a:t> 1321,9 nghìn km (năm 2019). </a:t>
            </a:r>
            <a:r>
              <a:rPr lang="en-US" sz="3000" dirty="0" err="1">
                <a:solidFill>
                  <a:prstClr val="black"/>
                </a:solidFill>
                <a:latin typeface="Times New Roman (Headings)"/>
                <a:cs typeface="Times New Roman" panose="02020603050405020304" pitchFamily="18" charset="0"/>
              </a:rPr>
              <a:t>Có</a:t>
            </a:r>
            <a:r>
              <a:rPr lang="en-US"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nhiều</a:t>
            </a:r>
            <a:r>
              <a:rPr lang="en-US"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loại</a:t>
            </a:r>
            <a:r>
              <a:rPr lang="en-US" sz="3000" dirty="0">
                <a:solidFill>
                  <a:prstClr val="black"/>
                </a:solidFill>
                <a:latin typeface="Times New Roman (Headings)"/>
                <a:cs typeface="Times New Roman" panose="02020603050405020304" pitchFamily="18" charset="0"/>
              </a:rPr>
              <a:t> </a:t>
            </a:r>
            <a:r>
              <a:rPr lang="en-US" sz="3000" dirty="0" err="1">
                <a:solidFill>
                  <a:prstClr val="black"/>
                </a:solidFill>
                <a:latin typeface="Times New Roman (Headings)"/>
                <a:cs typeface="Times New Roman" panose="02020603050405020304" pitchFamily="18" charset="0"/>
              </a:rPr>
              <a:t>hình</a:t>
            </a:r>
            <a:r>
              <a:rPr lang="en-US" sz="3000" dirty="0">
                <a:solidFill>
                  <a:prstClr val="black"/>
                </a:solidFill>
                <a:latin typeface="Times New Roman (Headings)"/>
                <a:cs typeface="Times New Roman" panose="02020603050405020304" pitchFamily="18" charset="0"/>
              </a:rPr>
              <a:t>: </a:t>
            </a:r>
            <a:r>
              <a:rPr lang="en-US" sz="3000" dirty="0">
                <a:solidFill>
                  <a:prstClr val="black"/>
                </a:solidFill>
                <a:latin typeface="+mj-lt"/>
                <a:cs typeface="Times New Roman" panose="02020603050405020304" pitchFamily="18" charset="0"/>
              </a:rPr>
              <a:t>đ</a:t>
            </a:r>
            <a:r>
              <a:rPr lang="vi-VN" sz="3000" dirty="0">
                <a:solidFill>
                  <a:prstClr val="black"/>
                </a:solidFill>
                <a:latin typeface="+mj-lt"/>
                <a:cs typeface="Times New Roman" panose="02020603050405020304" pitchFamily="18" charset="0"/>
              </a:rPr>
              <a:t>ường</a:t>
            </a:r>
            <a:r>
              <a:rPr lang="en-US" sz="3000" dirty="0">
                <a:solidFill>
                  <a:prstClr val="black"/>
                </a:solidFill>
                <a:latin typeface="+mj-lt"/>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sắt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trên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mặt</a:t>
            </a:r>
            <a:r>
              <a:rPr lang="en-US" sz="3000" dirty="0">
                <a:solidFill>
                  <a:prstClr val="black"/>
                </a:solidFill>
                <a:latin typeface="Times New Roman" panose="02020603050405020304" pitchFamily="18" charset="0"/>
                <a:cs typeface="Times New Roman" panose="02020603050405020304" pitchFamily="18" charset="0"/>
              </a:rPr>
              <a:t> </a:t>
            </a:r>
            <a:r>
              <a:rPr lang="vi-VN" sz="3000" dirty="0">
                <a:solidFill>
                  <a:prstClr val="black"/>
                </a:solidFill>
                <a:latin typeface="+mj-lt"/>
                <a:cs typeface="Times New Roman" panose="02020603050405020304" pitchFamily="18" charset="0"/>
              </a:rPr>
              <a:t>đất, đường sắt trên cao, đường sắt dưới mặt đất. </a:t>
            </a:r>
            <a:r>
              <a:rPr lang="vi-VN" sz="3000" dirty="0">
                <a:latin typeface="+mj-lt"/>
              </a:rPr>
              <a:t> Không ngừng đổi mới về sức kéo, toa xe, đường ray và công nghệ…</a:t>
            </a:r>
            <a:endParaRPr lang="en-US" sz="3000" dirty="0">
              <a:solidFill>
                <a:prstClr val="black"/>
              </a:solidFill>
              <a:latin typeface="+mj-lt"/>
              <a:cs typeface="Times New Roman" panose="02020603050405020304" pitchFamily="18" charset="0"/>
            </a:endParaRPr>
          </a:p>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 Phân bố: Mạng lưới đường sắt phân bố không đồng đều theo châu lục và các quốc gia. Đứng đầu là châu Mỹ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Á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Âu </a:t>
            </a:r>
            <a:r>
              <a:rPr lang="vi-VN" sz="28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prstClr val="black"/>
                </a:solidFill>
                <a:latin typeface="Times New Roman" panose="02020603050405020304" pitchFamily="18" charset="0"/>
                <a:cs typeface="Times New Roman" panose="02020603050405020304" pitchFamily="18" charset="0"/>
              </a:rPr>
              <a:t> châu Phi và châu Đại Dương.</a:t>
            </a:r>
          </a:p>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 Những nước có chiều dài đường sắt lớn năm 2019: Hoa Kỳ, Trung Quốc, Ấn Độ, Liên bang Nga, Ca-na-da, Ấn Độ,…</a:t>
            </a:r>
          </a:p>
        </p:txBody>
      </p:sp>
      <p:sp>
        <p:nvSpPr>
          <p:cNvPr id="3" name="Rectangle 2"/>
          <p:cNvSpPr/>
          <p:nvPr/>
        </p:nvSpPr>
        <p:spPr>
          <a:xfrm>
            <a:off x="523934" y="3846527"/>
            <a:ext cx="167385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sắt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059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p:nvPr/>
        </p:nvPicPr>
        <p:blipFill>
          <a:blip r:embed="rId5"/>
          <a:stretch>
            <a:fillRect/>
          </a:stretch>
        </p:blipFill>
        <p:spPr>
          <a:xfrm>
            <a:off x="2693622" y="993411"/>
            <a:ext cx="6804756" cy="5351913"/>
          </a:xfrm>
          <a:prstGeom prst="rect">
            <a:avLst/>
          </a:prstGeom>
          <a:effectLst>
            <a:outerShdw blurRad="50800" dist="38100" dir="2700000" algn="tl" rotWithShape="0">
              <a:prstClr val="black">
                <a:alpha val="40000"/>
              </a:prstClr>
            </a:outerShdw>
          </a:effectLst>
        </p:spPr>
      </p:pic>
      <p:sp>
        <p:nvSpPr>
          <p:cNvPr id="14" name="Rectangle 13"/>
          <p:cNvSpPr/>
          <p:nvPr/>
        </p:nvSpPr>
        <p:spPr>
          <a:xfrm>
            <a:off x="448593" y="2616006"/>
            <a:ext cx="1956698" cy="954107"/>
          </a:xfrm>
          <a:prstGeom prst="rect">
            <a:avLst/>
          </a:prstGeom>
        </p:spPr>
        <p:txBody>
          <a:bodyPr wrap="square">
            <a:spAutoFit/>
          </a:bodyPr>
          <a:lstStyle/>
          <a:p>
            <a:pPr lvl="0" algn="ctr" defTabSz="914400">
              <a:tabLst>
                <a:tab pos="1424940" algn="l"/>
              </a:tabLst>
            </a:pPr>
            <a:r>
              <a:rPr lang="vi-VN" sz="2800" b="1">
                <a:solidFill>
                  <a:prstClr val="black"/>
                </a:solidFill>
                <a:latin typeface="Times New Roman" panose="02020603050405020304" pitchFamily="18" charset="0"/>
                <a:cs typeface="Times New Roman" panose="02020603050405020304" pitchFamily="18" charset="0"/>
              </a:rPr>
              <a:t>Đường </a:t>
            </a:r>
            <a:r>
              <a:rPr lang="en-US" sz="2800" b="1">
                <a:solidFill>
                  <a:prstClr val="black"/>
                </a:solidFill>
                <a:latin typeface="Times New Roman" panose="02020603050405020304" pitchFamily="18" charset="0"/>
                <a:cs typeface="Times New Roman" panose="02020603050405020304" pitchFamily="18" charset="0"/>
              </a:rPr>
              <a:t>sông, hồ</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662341"/>
      </p:ext>
    </p:extLst>
  </p:cSld>
  <p:clrMapOvr>
    <a:masterClrMapping/>
  </p:clrMapOvr>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616" t="7782" r="923" b="615"/>
          <a:stretch/>
        </p:blipFill>
        <p:spPr>
          <a:xfrm>
            <a:off x="0" y="0"/>
            <a:ext cx="12192000" cy="6858000"/>
          </a:xfrm>
          <a:prstGeom prst="rect">
            <a:avLst/>
          </a:prstGeom>
        </p:spPr>
      </p:pic>
      <p:grpSp>
        <p:nvGrpSpPr>
          <p:cNvPr id="23" name="Group 22"/>
          <p:cNvGrpSpPr/>
          <p:nvPr/>
        </p:nvGrpSpPr>
        <p:grpSpPr>
          <a:xfrm>
            <a:off x="1884" y="29773"/>
            <a:ext cx="2086712" cy="1037757"/>
            <a:chOff x="75971" y="1051852"/>
            <a:chExt cx="2087356" cy="1038077"/>
          </a:xfrm>
        </p:grpSpPr>
        <p:grpSp>
          <p:nvGrpSpPr>
            <p:cNvPr id="24" name="Group 23"/>
            <p:cNvGrpSpPr/>
            <p:nvPr/>
          </p:nvGrpSpPr>
          <p:grpSpPr>
            <a:xfrm>
              <a:off x="762000" y="1425879"/>
              <a:ext cx="1401327" cy="664050"/>
              <a:chOff x="5507432" y="3371212"/>
              <a:chExt cx="3674668" cy="1857615"/>
            </a:xfrm>
          </p:grpSpPr>
          <p:grpSp>
            <p:nvGrpSpPr>
              <p:cNvPr id="26" name="组合 1483"/>
              <p:cNvGrpSpPr/>
              <p:nvPr/>
            </p:nvGrpSpPr>
            <p:grpSpPr>
              <a:xfrm>
                <a:off x="5507432" y="3371212"/>
                <a:ext cx="3674668" cy="1857615"/>
                <a:chOff x="28079" y="1041053"/>
                <a:chExt cx="7035801" cy="4572000"/>
              </a:xfrm>
            </p:grpSpPr>
            <p:sp>
              <p:nvSpPr>
                <p:cNvPr id="28"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72" tIns="43336" rIns="86672" bIns="43336"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29"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72" tIns="43336" rIns="86672" bIns="43336"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27" name="TextBox 26"/>
              <p:cNvSpPr txBox="1"/>
              <p:nvPr/>
            </p:nvSpPr>
            <p:spPr>
              <a:xfrm>
                <a:off x="5723897" y="3850530"/>
                <a:ext cx="3292841" cy="861241"/>
              </a:xfrm>
              <a:prstGeom prst="rect">
                <a:avLst/>
              </a:prstGeom>
              <a:noFill/>
            </p:spPr>
            <p:txBody>
              <a:bodyPr wrap="square" rtlCol="0">
                <a:spAutoFit/>
              </a:bodyPr>
              <a:lstStyle/>
              <a:p>
                <a:pPr marL="0" marR="0" lvl="0" indent="0" algn="ctr" defTabSz="913943" rtl="0" eaLnBrk="1" fontAlgn="auto" latinLnBrk="0" hangingPunct="1">
                  <a:lnSpc>
                    <a:spcPct val="100000"/>
                  </a:lnSpc>
                  <a:spcBef>
                    <a:spcPts val="0"/>
                  </a:spcBef>
                  <a:spcAft>
                    <a:spcPts val="0"/>
                  </a:spcAft>
                  <a:buClr>
                    <a:srgbClr val="000000"/>
                  </a:buClr>
                  <a:buSzTx/>
                  <a:buFontTx/>
                  <a:buNone/>
                  <a:tabLst/>
                  <a:defRPr/>
                </a:pPr>
                <a:r>
                  <a:rPr kumimoji="0" lang="en-US" sz="1400" b="1" i="1"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Khởi động</a:t>
                </a:r>
              </a:p>
            </p:txBody>
          </p:sp>
        </p:grpSp>
        <p:pic>
          <p:nvPicPr>
            <p:cNvPr id="25" name="Picture 2" descr="Đồ hoạ vector miễn phí của Phi tr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8"/>
          <p:cNvPicPr>
            <a:picLocks noChangeAspect="1"/>
          </p:cNvPicPr>
          <p:nvPr/>
        </p:nvPicPr>
        <p:blipFill rotWithShape="1">
          <a:blip r:embed="rId5" cstate="print">
            <a:extLst>
              <a:ext uri="{28A0092B-C50C-407E-A947-70E740481C1C}">
                <a14:useLocalDpi xmlns:a14="http://schemas.microsoft.com/office/drawing/2010/main" val="0"/>
              </a:ext>
            </a:extLst>
          </a:blip>
          <a:srcRect b="12534"/>
          <a:stretch>
            <a:fillRect/>
          </a:stretch>
        </p:blipFill>
        <p:spPr>
          <a:xfrm>
            <a:off x="1811524" y="1597788"/>
            <a:ext cx="2556284" cy="3052089"/>
          </a:xfrm>
          <a:prstGeom prst="rect">
            <a:avLst/>
          </a:prstGeom>
          <a:effectLst>
            <a:outerShdw blurRad="50800" dist="38100" dir="2700000" algn="tl" rotWithShape="0">
              <a:prstClr val="black">
                <a:alpha val="40000"/>
              </a:prstClr>
            </a:outerShdw>
          </a:effectLst>
        </p:spPr>
      </p:pic>
      <p:sp>
        <p:nvSpPr>
          <p:cNvPr id="20" name="Rounded Rectangle 19"/>
          <p:cNvSpPr/>
          <p:nvPr/>
        </p:nvSpPr>
        <p:spPr>
          <a:xfrm>
            <a:off x="5375920" y="281329"/>
            <a:ext cx="6228692" cy="548793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lnSpc>
                <a:spcPct val="130000"/>
              </a:lnSpc>
            </a:pPr>
            <a:r>
              <a:rPr lang="vi-VN" altLang="zh-CN" sz="2800" i="1" kern="0">
                <a:solidFill>
                  <a:prstClr val="black"/>
                </a:solidFill>
                <a:latin typeface="Times New Roman" panose="02020603050405020304" pitchFamily="18" charset="0"/>
                <a:cs typeface="Times New Roman" panose="02020603050405020304" pitchFamily="18" charset="0"/>
              </a:rPr>
              <a:t>Giao thông vận tải và bưu chính viễn thông thuộc nhóm ngành dịch vụ với nhiệm vụ chuyên chở người và hàng hóa, bưu phẩm, bưu kiện, tin tức, thông tin,… từ nơi này sang nơi khác. Vậy giao thông vận tải và bưu chính viễn thông có vai trò và đặc điểm như thế nào? Sự phát triển và phân bố của hai ngành này trên thế giới ra sao?</a:t>
            </a:r>
            <a:endParaRPr lang="en-US" sz="2800" i="1"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8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458893" y="2090459"/>
            <a:ext cx="9226228" cy="3539430"/>
          </a:xfrm>
          <a:prstGeom prst="rect">
            <a:avLst/>
          </a:prstGeom>
        </p:spPr>
        <p:txBody>
          <a:bodyPr wrap="square">
            <a:spAutoFit/>
          </a:bodyPr>
          <a:lstStyle/>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Vai </a:t>
            </a:r>
            <a:r>
              <a:rPr lang="en-US" sz="2800" dirty="0" err="1">
                <a:solidFill>
                  <a:prstClr val="black"/>
                </a:solidFill>
                <a:latin typeface="Times New Roman" panose="02020603050405020304" pitchFamily="18" charset="0"/>
                <a:cs typeface="Times New Roman" panose="02020603050405020304" pitchFamily="18" charset="0"/>
              </a:rPr>
              <a:t>trò</a:t>
            </a:r>
            <a:r>
              <a:rPr lang="en-US" sz="2800" dirty="0">
                <a:solidFill>
                  <a:prstClr val="black"/>
                </a:solidFill>
                <a:latin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cs typeface="Times New Roman" panose="02020603050405020304" pitchFamily="18" charset="0"/>
              </a:rPr>
              <a:t> Có từ rất sớm, là phương tiện vận tải hàng hóa và người trên các tuyến đường thủy nội địa. </a:t>
            </a:r>
            <a:endParaRPr lang="en-US" sz="2800" dirty="0">
              <a:solidFill>
                <a:prstClr val="black"/>
              </a:solidFill>
              <a:latin typeface="Times New Roman" panose="02020603050405020304" pitchFamily="18" charset="0"/>
              <a:cs typeface="Times New Roman" panose="02020603050405020304" pitchFamily="18" charset="0"/>
            </a:endParaRPr>
          </a:p>
          <a:p>
            <a:pPr lvl="0" algn="just">
              <a:tabLst>
                <a:tab pos="1424940" algn="l"/>
              </a:tabLs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Giao thông vận tải đường sông, hồ chủ yếu dựa vào mạng lưới sông, hồ tự nhiên.</a:t>
            </a: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latin typeface="+mj-lt"/>
              </a:rPr>
              <a:t>Ngày càng thuận lợi nhờ các hoạt động cải tạo sông, hồ, đào kênh nối liền các lưu vực vận tải với nhau</a:t>
            </a:r>
            <a:r>
              <a:rPr lang="en-US" sz="2800" dirty="0">
                <a:latin typeface="+mj-lt"/>
              </a:rPr>
              <a:t>;</a:t>
            </a:r>
            <a:r>
              <a:rPr lang="vi-VN" sz="2800" dirty="0">
                <a:latin typeface="+mj-lt"/>
              </a:rPr>
              <a:t> cải tạo cơ sở hạ tầng đường thuỷ, kết nối vận tải đường thuỷ và cảng biển; ứng dụng công nghệ cao,...</a:t>
            </a:r>
            <a:endParaRPr lang="en-US" sz="3200" dirty="0">
              <a:solidFill>
                <a:prstClr val="black"/>
              </a:solidFill>
              <a:latin typeface="+mj-lt"/>
              <a:cs typeface="Times New Roman" panose="02020603050405020304" pitchFamily="18" charset="0"/>
            </a:endParaRPr>
          </a:p>
        </p:txBody>
      </p:sp>
      <p:sp>
        <p:nvSpPr>
          <p:cNvPr id="3" name="Rectangle 2"/>
          <p:cNvSpPr/>
          <p:nvPr/>
        </p:nvSpPr>
        <p:spPr>
          <a:xfrm>
            <a:off x="556750" y="3570113"/>
            <a:ext cx="177131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hồ</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564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8"/>
            </p:par>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946427"/>
            <a:ext cx="9226228" cy="2677656"/>
          </a:xfrm>
          <a:prstGeom prst="rect">
            <a:avLst/>
          </a:prstGeom>
        </p:spPr>
        <p:txBody>
          <a:bodyPr wrap="square">
            <a:spAutoFit/>
          </a:bodyPr>
          <a:lstStyle/>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Vai </a:t>
            </a:r>
            <a:r>
              <a:rPr lang="en-US" sz="2800" dirty="0" err="1">
                <a:solidFill>
                  <a:prstClr val="black"/>
                </a:solidFill>
                <a:latin typeface="Times New Roman" panose="02020603050405020304" pitchFamily="18" charset="0"/>
                <a:cs typeface="Times New Roman" panose="02020603050405020304" pitchFamily="18" charset="0"/>
              </a:rPr>
              <a:t>trò</a:t>
            </a:r>
            <a:r>
              <a:rPr lang="en-US" sz="2800" dirty="0">
                <a:solidFill>
                  <a:prstClr val="black"/>
                </a:solidFill>
                <a:latin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cs typeface="Times New Roman" panose="02020603050405020304" pitchFamily="18" charset="0"/>
              </a:rPr>
              <a:t> Có từ rất sớm, là phương tiện vận tải hàng hóa và người trên các tuyến đường thủy nội địa. </a:t>
            </a:r>
            <a:endParaRPr lang="en-US" sz="2800" dirty="0">
              <a:solidFill>
                <a:prstClr val="black"/>
              </a:solidFill>
              <a:latin typeface="Times New Roman" panose="02020603050405020304" pitchFamily="18" charset="0"/>
              <a:cs typeface="Times New Roman" panose="02020603050405020304" pitchFamily="18" charset="0"/>
            </a:endParaRPr>
          </a:p>
          <a:p>
            <a:pPr lvl="0" algn="just">
              <a:tabLst>
                <a:tab pos="1424940" algn="l"/>
              </a:tabLs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Để tăng cường khả năng vận tải, con người đã cải tạo sông, hồ, kênh đào nối liền các lưu vực vận tải với nhau. Giao thông vận tải đường sông, hồ chủ yếu dựa vào mạng lưới sông, hồ tự nhiên.</a:t>
            </a:r>
          </a:p>
        </p:txBody>
      </p:sp>
      <p:sp>
        <p:nvSpPr>
          <p:cNvPr id="3" name="Rectangle 2"/>
          <p:cNvSpPr/>
          <p:nvPr/>
        </p:nvSpPr>
        <p:spPr>
          <a:xfrm>
            <a:off x="556750" y="3570113"/>
            <a:ext cx="177131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hồ</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331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600908"/>
            <a:ext cx="9226228" cy="2929969"/>
          </a:xfrm>
          <a:prstGeom prst="rect">
            <a:avLst/>
          </a:prstGeom>
        </p:spPr>
        <p:txBody>
          <a:bodyPr wrap="square">
            <a:spAutoFit/>
          </a:bodyPr>
          <a:lstStyle/>
          <a:p>
            <a:pPr marL="457200" indent="-457200" algn="just">
              <a:lnSpc>
                <a:spcPct val="107000"/>
              </a:lnSpc>
              <a:spcAft>
                <a:spcPts val="800"/>
              </a:spcAft>
              <a:buFontTx/>
              <a:buChar char="-"/>
            </a:pP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 Những hệ thống sông, hồ có khả năng giao thông lớn là: sông Đa-nuýp, Rai-nơ, Von-ga,... (châu Âu); sông Mê Kông, Dương Tử,... (châu Á); sông Mi-xi-xi-pi, Ngũ Hồ,... (châu Mỹ).</a:t>
            </a:r>
            <a:endParaRPr lang="en-US" sz="28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vi-VN" sz="2800" dirty="0">
                <a:latin typeface="Times New Roman" panose="02020603050405020304" pitchFamily="18" charset="0"/>
                <a:ea typeface="Times New Roman" panose="02020603050405020304" pitchFamily="18" charset="0"/>
              </a:rPr>
              <a:t>Các quốc gia phát triển mạnh: Hoa Kỳ, Liên bang Nga, Ca-na-đa…</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556750" y="3570113"/>
            <a:ext cx="177131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sông hồ</a:t>
            </a:r>
          </a:p>
        </p:txBody>
      </p:sp>
    </p:spTree>
    <p:extLst>
      <p:ext uri="{BB962C8B-B14F-4D97-AF65-F5344CB8AC3E}">
        <p14:creationId xmlns:p14="http://schemas.microsoft.com/office/powerpoint/2010/main" val="26638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p:nvPr/>
        </p:nvPicPr>
        <p:blipFill>
          <a:blip r:embed="rId5"/>
          <a:stretch>
            <a:fillRect/>
          </a:stretch>
        </p:blipFill>
        <p:spPr>
          <a:xfrm>
            <a:off x="2333582" y="993410"/>
            <a:ext cx="7524836" cy="5171893"/>
          </a:xfrm>
          <a:prstGeom prst="rect">
            <a:avLst/>
          </a:prstGeom>
          <a:effectLst>
            <a:outerShdw blurRad="50800" dist="38100" dir="2700000" algn="tl" rotWithShape="0">
              <a:prstClr val="black">
                <a:alpha val="40000"/>
              </a:prstClr>
            </a:outerShdw>
          </a:effectLst>
        </p:spPr>
      </p:pic>
      <p:sp>
        <p:nvSpPr>
          <p:cNvPr id="13" name="Rectangle 12"/>
          <p:cNvSpPr/>
          <p:nvPr/>
        </p:nvSpPr>
        <p:spPr>
          <a:xfrm>
            <a:off x="371364" y="3570113"/>
            <a:ext cx="1956698" cy="954107"/>
          </a:xfrm>
          <a:prstGeom prst="rect">
            <a:avLst/>
          </a:prstGeom>
        </p:spPr>
        <p:txBody>
          <a:bodyPr wrap="square">
            <a:spAutoFit/>
          </a:bodyPr>
          <a:lstStyle/>
          <a:p>
            <a:pPr lvl="0" algn="ctr" defTabSz="914400">
              <a:tabLst>
                <a:tab pos="1424940" algn="l"/>
              </a:tabLst>
            </a:pPr>
            <a:r>
              <a:rPr lang="vi-VN" sz="2800" b="1">
                <a:solidFill>
                  <a:prstClr val="black"/>
                </a:solidFill>
                <a:latin typeface="Times New Roman" panose="02020603050405020304" pitchFamily="18" charset="0"/>
                <a:cs typeface="Times New Roman" panose="02020603050405020304" pitchFamily="18" charset="0"/>
              </a:rPr>
              <a:t>Đường biển</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86302"/>
      </p:ext>
    </p:extLst>
  </p:cSld>
  <p:clrMapOvr>
    <a:masterClrMapping/>
  </p:clrMapOvr>
  <p:timing>
    <p:tnLst>
      <p:par>
        <p:cTn id="1" dur="indefinite" restart="never" nodeType="tmRoot">
          <p:childTnLst>
            <p:par>
              <p:cTn id="2"/>
            </p:par>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p:nvPr/>
        </p:nvPicPr>
        <p:blipFill>
          <a:blip r:embed="rId5"/>
          <a:stretch>
            <a:fillRect/>
          </a:stretch>
        </p:blipFill>
        <p:spPr>
          <a:xfrm>
            <a:off x="2038577" y="806317"/>
            <a:ext cx="8665935" cy="5626876"/>
          </a:xfrm>
          <a:prstGeom prst="rect">
            <a:avLst/>
          </a:prstGeom>
          <a:effectLst>
            <a:outerShdw blurRad="50800" dist="38100" dir="2700000" algn="tl" rotWithShape="0">
              <a:prstClr val="black">
                <a:alpha val="40000"/>
              </a:prstClr>
            </a:outerShdw>
          </a:effectLst>
        </p:spPr>
      </p:pic>
      <p:sp>
        <p:nvSpPr>
          <p:cNvPr id="13" name="Rectangle 12"/>
          <p:cNvSpPr/>
          <p:nvPr/>
        </p:nvSpPr>
        <p:spPr>
          <a:xfrm>
            <a:off x="464675" y="2690148"/>
            <a:ext cx="1956698" cy="954107"/>
          </a:xfrm>
          <a:prstGeom prst="rect">
            <a:avLst/>
          </a:prstGeom>
        </p:spPr>
        <p:txBody>
          <a:bodyPr wrap="square">
            <a:spAutoFit/>
          </a:bodyPr>
          <a:lstStyle/>
          <a:p>
            <a:pPr lvl="0" algn="ctr" defTabSz="914400">
              <a:tabLst>
                <a:tab pos="1424940" algn="l"/>
              </a:tabLst>
            </a:pPr>
            <a:r>
              <a:rPr lang="vi-VN" sz="2800" b="1">
                <a:solidFill>
                  <a:prstClr val="black"/>
                </a:solidFill>
                <a:latin typeface="Times New Roman" panose="02020603050405020304" pitchFamily="18" charset="0"/>
                <a:cs typeface="Times New Roman" panose="02020603050405020304" pitchFamily="18" charset="0"/>
              </a:rPr>
              <a:t>Đường biển</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45884"/>
      </p:ext>
    </p:extLst>
  </p:cSld>
  <p:clrMapOvr>
    <a:masterClrMapping/>
  </p:clrMapOvr>
  <p:timing>
    <p:tnLst>
      <p:par>
        <p:cTn id="1" dur="indefinite" restart="never" nodeType="tmRoot">
          <p:childTnLst>
            <p:par>
              <p:cTn id="2"/>
            </p:par>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024844"/>
            <a:ext cx="9226228" cy="4154984"/>
          </a:xfrm>
          <a:prstGeom prst="rect">
            <a:avLst/>
          </a:prstGeom>
        </p:spPr>
        <p:txBody>
          <a:bodyPr wrap="square">
            <a:spAutoFit/>
          </a:bodyPr>
          <a:lstStyle/>
          <a:p>
            <a:pPr lvl="0" algn="just">
              <a:tabLst>
                <a:tab pos="1424940" algn="l"/>
              </a:tabLst>
            </a:pPr>
            <a:r>
              <a:rPr lang="vi-VN"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Vai </a:t>
            </a:r>
            <a:r>
              <a:rPr lang="en-US" dirty="0" err="1">
                <a:solidFill>
                  <a:prstClr val="black"/>
                </a:solidFill>
                <a:latin typeface="Times New Roman" panose="02020603050405020304" pitchFamily="18" charset="0"/>
                <a:cs typeface="Times New Roman" panose="02020603050405020304" pitchFamily="18" charset="0"/>
              </a:rPr>
              <a:t>trò</a:t>
            </a:r>
            <a:r>
              <a:rPr lang="en-US" dirty="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Là phương thức vận tải hàng hóa chủ yếu trên các tuyến đường biển nội địa và quốc tế (vận tải viễn dương). Giao thông vận tải đường biển góp phần mở rộng giao lưu kinh tế, văn hóa giữa các vùng, các nước, thúc đẩy kinh tế-xã hội phát triển.</a:t>
            </a:r>
          </a:p>
          <a:p>
            <a:pPr algn="just">
              <a:tabLst>
                <a:tab pos="1424940" algn="l"/>
              </a:tabLst>
            </a:pPr>
            <a:r>
              <a:rPr lang="vi-VN" dirty="0">
                <a:solidFill>
                  <a:prstClr val="black"/>
                </a:solidFill>
                <a:latin typeface="Times New Roman" panose="02020603050405020304" pitchFamily="18" charset="0"/>
                <a:cs typeface="Times New Roman" panose="02020603050405020304" pitchFamily="18" charset="0"/>
              </a:rPr>
              <a:t>- Đặ</a:t>
            </a:r>
            <a:r>
              <a:rPr lang="en-US" dirty="0">
                <a:solidFill>
                  <a:prstClr val="black"/>
                </a:solidFill>
                <a:latin typeface="Times New Roman" panose="02020603050405020304" pitchFamily="18" charset="0"/>
                <a:cs typeface="Times New Roman" panose="02020603050405020304" pitchFamily="18" charset="0"/>
              </a:rPr>
              <a:t>c </a:t>
            </a:r>
            <a:r>
              <a:rPr lang="en-US" dirty="0" err="1">
                <a:solidFill>
                  <a:prstClr val="black"/>
                </a:solidFill>
                <a:latin typeface="Times New Roman" panose="02020603050405020304" pitchFamily="18" charset="0"/>
                <a:cs typeface="Times New Roman" panose="02020603050405020304" pitchFamily="18" charset="0"/>
              </a:rPr>
              <a:t>điểm</a:t>
            </a:r>
            <a:r>
              <a:rPr lang="en-US" dirty="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Giao thông vận tải đường biển chuyên chở hàng hóa nặng (than, kim loại,…), chất lỏng (dầu mỏ và sản phẩm của dầu mỏ),… trên quãng đường dài, giá cước vận chuyển rẻ hơn các loại hình vận tải khác, mức độ an toàn khá cao</a:t>
            </a:r>
            <a:r>
              <a:rPr lang="en-US" dirty="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phụ thuộc vào điều kiện tự nhiên (gió, bão,…) và tốc độ vận tải tương đối chậm, gây ô nhiễm môi trường biển, đại dương (sự cố tràn dầu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đắm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tàu</a:t>
            </a:r>
            <a:r>
              <a:rPr lang="vi-VN" dirty="0">
                <a:solidFill>
                  <a:prstClr val="black"/>
                </a:solidFill>
                <a:latin typeface="Times New Roman" panose="02020603050405020304" pitchFamily="18" charset="0"/>
                <a:cs typeface="Times New Roman" panose="02020603050405020304" pitchFamily="18" charset="0"/>
              </a:rPr>
              <a:t>).</a:t>
            </a:r>
          </a:p>
          <a:p>
            <a:pPr lvl="0" algn="just">
              <a:tabLst>
                <a:tab pos="1424940" algn="l"/>
              </a:tabLst>
            </a:pPr>
            <a:endParaRPr lang="vi-VN"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1364" y="3570113"/>
            <a:ext cx="1956698" cy="523220"/>
          </a:xfrm>
          <a:prstGeom prst="rect">
            <a:avLst/>
          </a:prstGeom>
        </p:spPr>
        <p:txBody>
          <a:bodyPr wrap="square">
            <a:spAutoFit/>
          </a:bodyPr>
          <a:lstStyle/>
          <a:p>
            <a:pPr lvl="0" algn="ctr" defTabSz="914400">
              <a:tabLst>
                <a:tab pos="1424940" algn="l"/>
              </a:tabLst>
            </a:pPr>
            <a:r>
              <a:rPr lang="vi-VN" sz="2800">
                <a:solidFill>
                  <a:prstClr val="black"/>
                </a:solidFill>
                <a:latin typeface="Times New Roman" panose="02020603050405020304" pitchFamily="18" charset="0"/>
                <a:cs typeface="Times New Roman" panose="02020603050405020304" pitchFamily="18" charset="0"/>
              </a:rPr>
              <a:t>Đường biển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9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452234" y="2070650"/>
            <a:ext cx="9226228" cy="3539430"/>
          </a:xfrm>
          <a:prstGeom prst="rect">
            <a:avLst/>
          </a:prstGeom>
        </p:spPr>
        <p:txBody>
          <a:bodyPr wrap="square">
            <a:spAutoFit/>
          </a:bodyPr>
          <a:lstStyle/>
          <a:p>
            <a:pPr lvl="0">
              <a:tabLst>
                <a:tab pos="1424940" algn="l"/>
              </a:tabLs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Giao thông vận tải đường biển đảm nhiệm 3/5 khối lượng luân chuyển hàng hóa của tất cả các phương tiện vận tải trên thế giới, trong đó có dầu mỏ và sản phẩm của dầu mỏ.</a:t>
            </a:r>
            <a:endParaRPr lang="en-US" sz="2800" dirty="0">
              <a:solidFill>
                <a:prstClr val="black"/>
              </a:solidFill>
              <a:latin typeface="Times New Roman" panose="02020603050405020304" pitchFamily="18" charset="0"/>
              <a:cs typeface="Times New Roman" panose="02020603050405020304" pitchFamily="18" charset="0"/>
            </a:endParaRPr>
          </a:p>
          <a:p>
            <a:pPr>
              <a:tabLst>
                <a:tab pos="1424940" algn="l"/>
              </a:tabLst>
            </a:pP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 Hiện nay, trên thế giới đang phát triển mạnh việc chuyên chở bằng tàu container, đảm bảo an toàn hơn và bốc dỡ hàng hóa nhan hơn.</a:t>
            </a:r>
          </a:p>
          <a:p>
            <a:pPr marL="457200" lvl="0" indent="-457200">
              <a:buFontTx/>
              <a:buChar char="-"/>
              <a:tabLst>
                <a:tab pos="1424940" algn="l"/>
              </a:tabLst>
            </a:pP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1364" y="3570113"/>
            <a:ext cx="19566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biển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52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636912"/>
            <a:ext cx="9226228" cy="2870658"/>
          </a:xfrm>
          <a:prstGeom prst="rect">
            <a:avLst/>
          </a:prstGeom>
        </p:spPr>
        <p:txBody>
          <a:bodyPr wrap="square">
            <a:spAutoFit/>
          </a:bodyPr>
          <a:lstStyle/>
          <a:p>
            <a:pPr algn="just">
              <a:lnSpc>
                <a:spcPct val="107000"/>
              </a:lnSpc>
              <a:spcAft>
                <a:spcPts val="800"/>
              </a:spcAft>
            </a:pPr>
            <a:r>
              <a:rPr lang="vi-VN" sz="2800" dirty="0">
                <a:solidFill>
                  <a:prstClr val="black"/>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rPr>
              <a:t>Phân</a:t>
            </a:r>
            <a:r>
              <a:rPr lang="en-US" sz="2800" dirty="0">
                <a:latin typeface="Times New Roman" panose="02020603050405020304" pitchFamily="18" charset="0"/>
              </a:rPr>
              <a:t> </a:t>
            </a:r>
            <a:r>
              <a:rPr lang="en-US" sz="2800" dirty="0" err="1">
                <a:latin typeface="Times New Roman" panose="02020603050405020304" pitchFamily="18" charset="0"/>
              </a:rPr>
              <a:t>bố</a:t>
            </a:r>
            <a:r>
              <a:rPr lang="en-US" sz="2800" dirty="0">
                <a:latin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Các tuyến sôi động nhất: kết nối giữa châu Âu khu vực châu Á - Thái Bình Dương và các tuyến kết nối hai bờ Đại Tây Dương.</a:t>
            </a:r>
            <a:endParaRPr lang="en-US" dirty="0">
              <a:latin typeface="Calibri" panose="020F0502020204030204" pitchFamily="34" charset="0"/>
              <a:ea typeface="Calibri" panose="020F0502020204030204" pitchFamily="34" charset="0"/>
            </a:endParaRPr>
          </a:p>
          <a:p>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Các cảng có lượng hàng hóa thông qua lớn nhất (năm 2019) đều nằm ở châu Á: Thượng Hải, Xin-ga-po, Ninh Ba- Chu Sơn,   Thâm Quyến; Bu-san, Rốt-téc-đam (Hà Lan)…</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1364" y="3570113"/>
            <a:ext cx="19566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biển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26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p:nvPr/>
        </p:nvPicPr>
        <p:blipFill>
          <a:blip r:embed="rId5"/>
          <a:stretch>
            <a:fillRect/>
          </a:stretch>
        </p:blipFill>
        <p:spPr>
          <a:xfrm>
            <a:off x="2410080" y="935618"/>
            <a:ext cx="8114412" cy="5373702"/>
          </a:xfrm>
          <a:prstGeom prst="rect">
            <a:avLst/>
          </a:prstGeom>
          <a:effectLst>
            <a:outerShdw blurRad="50800" dist="38100" dir="2700000" algn="tl" rotWithShape="0">
              <a:prstClr val="black">
                <a:alpha val="40000"/>
              </a:prstClr>
            </a:outerShdw>
          </a:effectLst>
        </p:spPr>
      </p:pic>
      <p:sp>
        <p:nvSpPr>
          <p:cNvPr id="13" name="Rectangle 12"/>
          <p:cNvSpPr/>
          <p:nvPr/>
        </p:nvSpPr>
        <p:spPr>
          <a:xfrm>
            <a:off x="305899" y="2611646"/>
            <a:ext cx="2016224" cy="954107"/>
          </a:xfrm>
          <a:prstGeom prst="rect">
            <a:avLst/>
          </a:prstGeom>
        </p:spPr>
        <p:txBody>
          <a:bodyPr wrap="square">
            <a:spAutoFit/>
          </a:bodyPr>
          <a:lstStyle/>
          <a:p>
            <a:pPr lvl="0" algn="ctr" defTabSz="914400">
              <a:tabLst>
                <a:tab pos="1424940" algn="l"/>
              </a:tabLst>
            </a:pPr>
            <a:r>
              <a:rPr lang="vi-VN" sz="2800" b="1">
                <a:solidFill>
                  <a:prstClr val="black"/>
                </a:solidFill>
                <a:latin typeface="Times New Roman" panose="02020603050405020304" pitchFamily="18" charset="0"/>
                <a:cs typeface="Times New Roman" panose="02020603050405020304" pitchFamily="18" charset="0"/>
              </a:rPr>
              <a:t>Đường hàng không</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70124"/>
      </p:ext>
    </p:extLst>
  </p:cSld>
  <p:clrMapOvr>
    <a:masterClrMapping/>
  </p:clrMapOvr>
  <p:timing>
    <p:tnLst>
      <p:par>
        <p:cTn id="1" dur="indefinite" restart="never" nodeType="tmRoot">
          <p:childTnLst>
            <p:par>
              <p:cTn id="2"/>
            </p:par>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132856"/>
            <a:ext cx="9226228" cy="3970318"/>
          </a:xfrm>
          <a:prstGeom prst="rect">
            <a:avLst/>
          </a:prstGeom>
        </p:spPr>
        <p:txBody>
          <a:bodyPr wrap="square">
            <a:spAutoFit/>
          </a:bodyPr>
          <a:lstStyle/>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 Vai trò:  quan trọng trong việc đảm bảo giao lưu giữa các vùng của mỗi nước và các nước trên thế giới, là cầu nối quan trọng giữa các nền kinh tế toàn cầu, thúc đẩy phát triển du lịch.</a:t>
            </a:r>
          </a:p>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Vận tải đường hàng không tiết kiệm được thời gian đi lại, gắn kết các vùng xa xôi, tăng cường hội nhập và có vai trò đối với an nhinh quốc phòng.</a:t>
            </a:r>
          </a:p>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 Đặc điểm: Tốc độ vận tải cao, thời gian vận chuyển ngắn, ít phụ thuộc vào điều kiện tự nhiên. Cước phí vận tải đắt, trọng lượng vận tải thấp.</a:t>
            </a:r>
          </a:p>
        </p:txBody>
      </p:sp>
      <p:sp>
        <p:nvSpPr>
          <p:cNvPr id="3" name="Rectangle 2"/>
          <p:cNvSpPr/>
          <p:nvPr/>
        </p:nvSpPr>
        <p:spPr>
          <a:xfrm>
            <a:off x="371364" y="3570113"/>
            <a:ext cx="2016224" cy="954107"/>
          </a:xfrm>
          <a:prstGeom prst="rect">
            <a:avLst/>
          </a:prstGeom>
        </p:spPr>
        <p:txBody>
          <a:bodyPr wrap="square">
            <a:spAutoFit/>
          </a:bodyPr>
          <a:lstStyle/>
          <a:p>
            <a:pPr lvl="0" algn="ctr" defTabSz="914400">
              <a:tabLst>
                <a:tab pos="1424940" algn="l"/>
              </a:tabLst>
            </a:pPr>
            <a:r>
              <a:rPr lang="vi-VN" sz="2800">
                <a:solidFill>
                  <a:prstClr val="black"/>
                </a:solidFill>
                <a:latin typeface="Times New Roman" panose="02020603050405020304" pitchFamily="18" charset="0"/>
                <a:cs typeface="Times New Roman" panose="02020603050405020304" pitchFamily="18" charset="0"/>
              </a:rPr>
              <a:t>Đường hàng không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2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8"/>
            </p:par>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l="616" t="7782" r="923" b="615"/>
          <a:stretch/>
        </p:blipFill>
        <p:spPr>
          <a:xfrm>
            <a:off x="0" y="0"/>
            <a:ext cx="12192000" cy="6858000"/>
          </a:xfrm>
          <a:prstGeom prst="rect">
            <a:avLst/>
          </a:prstGeom>
        </p:spPr>
      </p:pic>
      <p:grpSp>
        <p:nvGrpSpPr>
          <p:cNvPr id="11" name="组合 10"/>
          <p:cNvGrpSpPr/>
          <p:nvPr/>
        </p:nvGrpSpPr>
        <p:grpSpPr>
          <a:xfrm>
            <a:off x="5115549" y="2233384"/>
            <a:ext cx="5875506" cy="753199"/>
            <a:chOff x="2626926" y="942228"/>
            <a:chExt cx="3124131" cy="365879"/>
          </a:xfrm>
          <a:effectLst>
            <a:outerShdw blurRad="50800" dist="38100" dir="2700000" algn="tl" rotWithShape="0">
              <a:prstClr val="black">
                <a:alpha val="40000"/>
              </a:prstClr>
            </a:outerShdw>
          </a:effectLst>
        </p:grpSpPr>
        <p:sp>
          <p:nvSpPr>
            <p:cNvPr id="12" name="MH_Entry_1">
              <a:hlinkClick r:id="rId8" action="ppaction://hlinksldjump"/>
            </p:cNvPr>
            <p:cNvSpPr/>
            <p:nvPr>
              <p:custDataLst>
                <p:tags r:id="rId3"/>
              </p:custDataLst>
            </p:nvPr>
          </p:nvSpPr>
          <p:spPr>
            <a:xfrm>
              <a:off x="2824288" y="942229"/>
              <a:ext cx="2926769" cy="364899"/>
            </a:xfrm>
            <a:prstGeom prst="roundRect">
              <a:avLst>
                <a:gd name="adj" fmla="val 50000"/>
              </a:avLst>
            </a:prstGeom>
            <a:solidFill>
              <a:schemeClr val="accent1">
                <a:lumMod val="20000"/>
                <a:lumOff val="80000"/>
              </a:schemeClr>
            </a:solidFill>
            <a:ln w="3175" cap="flat" cmpd="sng" algn="ctr">
              <a:solidFill>
                <a:schemeClr val="accent2">
                  <a:lumMod val="75000"/>
                </a:schemeClr>
              </a:solidFill>
              <a:prstDash val="solid"/>
            </a:ln>
            <a:effectLst/>
          </p:spPr>
          <p:txBody>
            <a:bodyPr wrap="square" lIns="324000" tIns="0" rIns="324000" bIns="0" anchor="ctr">
              <a:normAutofit/>
            </a:bodyPr>
            <a:lstStyle/>
            <a:p>
              <a:pPr lvl="0" algn="ctr" defTabSz="914377">
                <a:lnSpc>
                  <a:spcPct val="130000"/>
                </a:lnSpc>
              </a:pPr>
              <a:r>
                <a:rPr lang="en-US" altLang="zh-CN" sz="2800" b="1" kern="0">
                  <a:latin typeface="Times New Roman" panose="02020603050405020304" pitchFamily="18" charset="0"/>
                  <a:cs typeface="Times New Roman" panose="02020603050405020304" pitchFamily="18" charset="0"/>
                </a:rPr>
                <a:t>GIAO THÔNG VẬN TẢI</a:t>
              </a:r>
              <a:endPar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MH_Number_1">
              <a:hlinkClick r:id="rId8" action="ppaction://hlinksldjump"/>
            </p:cNvPr>
            <p:cNvSpPr/>
            <p:nvPr>
              <p:custDataLst>
                <p:tags r:id="rId4"/>
              </p:custDataLst>
            </p:nvPr>
          </p:nvSpPr>
          <p:spPr>
            <a:xfrm>
              <a:off x="2626926" y="942228"/>
              <a:ext cx="380301" cy="365879"/>
            </a:xfrm>
            <a:prstGeom prst="ellipse">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rPr>
                <a:t>I</a:t>
              </a:r>
              <a:endPar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grpSp>
      <p:grpSp>
        <p:nvGrpSpPr>
          <p:cNvPr id="17" name="组合 16"/>
          <p:cNvGrpSpPr/>
          <p:nvPr/>
        </p:nvGrpSpPr>
        <p:grpSpPr>
          <a:xfrm>
            <a:off x="5114061" y="3374082"/>
            <a:ext cx="5878483" cy="774998"/>
            <a:chOff x="3354884" y="1532996"/>
            <a:chExt cx="2902064" cy="376468"/>
          </a:xfrm>
          <a:effectLst>
            <a:outerShdw blurRad="50800" dist="38100" dir="2700000" algn="tl" rotWithShape="0">
              <a:prstClr val="black">
                <a:alpha val="40000"/>
              </a:prstClr>
            </a:outerShdw>
          </a:effectLst>
        </p:grpSpPr>
        <p:sp>
          <p:nvSpPr>
            <p:cNvPr id="18" name="MH_Entry_2">
              <a:hlinkClick r:id="rId8" action="ppaction://hlinksldjump"/>
            </p:cNvPr>
            <p:cNvSpPr/>
            <p:nvPr>
              <p:custDataLst>
                <p:tags r:id="rId1"/>
              </p:custDataLst>
            </p:nvPr>
          </p:nvSpPr>
          <p:spPr>
            <a:xfrm flipH="1">
              <a:off x="3568176" y="1532996"/>
              <a:ext cx="2688772" cy="364899"/>
            </a:xfrm>
            <a:prstGeom prst="roundRect">
              <a:avLst>
                <a:gd name="adj" fmla="val 50000"/>
              </a:avLst>
            </a:prstGeom>
            <a:solidFill>
              <a:schemeClr val="accent1">
                <a:lumMod val="20000"/>
                <a:lumOff val="80000"/>
              </a:schemeClr>
            </a:solidFill>
            <a:ln w="3175" cap="flat" cmpd="sng" algn="ctr">
              <a:solidFill>
                <a:schemeClr val="accent6">
                  <a:lumMod val="75000"/>
                </a:schemeClr>
              </a:solidFill>
              <a:prstDash val="solid"/>
            </a:ln>
            <a:effectLst/>
          </p:spPr>
          <p:txBody>
            <a:bodyPr wrap="square" lIns="324000" tIns="0" rIns="324000" bIns="0" anchor="ctr">
              <a:noAutofit/>
            </a:bodyPr>
            <a:lstStyle/>
            <a:p>
              <a:pPr lvl="0" algn="ctr" defTabSz="914377">
                <a:lnSpc>
                  <a:spcPct val="130000"/>
                </a:lnSpc>
              </a:pPr>
              <a:r>
                <a:rPr lang="vi-VN" altLang="zh-CN" sz="2800" b="1" kern="0">
                  <a:latin typeface="Times New Roman" panose="02020603050405020304" pitchFamily="18" charset="0"/>
                  <a:cs typeface="Times New Roman" panose="02020603050405020304" pitchFamily="18" charset="0"/>
                </a:rPr>
                <a:t>BƯU CHÍNH VIỄN THÔNG</a:t>
              </a:r>
              <a:endPar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9" name="MH_Number_2">
              <a:hlinkClick r:id="rId8" action="ppaction://hlinksldjump"/>
            </p:cNvPr>
            <p:cNvSpPr/>
            <p:nvPr>
              <p:custDataLst>
                <p:tags r:id="rId2"/>
              </p:custDataLst>
            </p:nvPr>
          </p:nvSpPr>
          <p:spPr>
            <a:xfrm flipH="1">
              <a:off x="3354884" y="1543585"/>
              <a:ext cx="365879" cy="365879"/>
            </a:xfrm>
            <a:prstGeom prst="ellipse">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rPr>
                <a:t>II</a:t>
              </a:r>
              <a:endPar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grpSp>
      <p:grpSp>
        <p:nvGrpSpPr>
          <p:cNvPr id="23" name="Group 22"/>
          <p:cNvGrpSpPr/>
          <p:nvPr/>
        </p:nvGrpSpPr>
        <p:grpSpPr>
          <a:xfrm>
            <a:off x="1884" y="29773"/>
            <a:ext cx="2086712" cy="1037757"/>
            <a:chOff x="75971" y="1051852"/>
            <a:chExt cx="2087356" cy="1038077"/>
          </a:xfrm>
        </p:grpSpPr>
        <p:grpSp>
          <p:nvGrpSpPr>
            <p:cNvPr id="24" name="Group 23"/>
            <p:cNvGrpSpPr/>
            <p:nvPr/>
          </p:nvGrpSpPr>
          <p:grpSpPr>
            <a:xfrm>
              <a:off x="762000" y="1425879"/>
              <a:ext cx="1401327" cy="664050"/>
              <a:chOff x="5507432" y="3371212"/>
              <a:chExt cx="3674668" cy="1857615"/>
            </a:xfrm>
          </p:grpSpPr>
          <p:grpSp>
            <p:nvGrpSpPr>
              <p:cNvPr id="26" name="组合 1483"/>
              <p:cNvGrpSpPr/>
              <p:nvPr/>
            </p:nvGrpSpPr>
            <p:grpSpPr>
              <a:xfrm>
                <a:off x="5507432" y="3371212"/>
                <a:ext cx="3674668" cy="1857615"/>
                <a:chOff x="28079" y="1041053"/>
                <a:chExt cx="7035801" cy="4572000"/>
              </a:xfrm>
            </p:grpSpPr>
            <p:sp>
              <p:nvSpPr>
                <p:cNvPr id="28"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72" tIns="43336" rIns="86672" bIns="43336" numCol="1" anchor="t" anchorCtr="0" compatLnSpc="1">
                  <a:prstTxWarp prst="textNoShape">
                    <a:avLst/>
                  </a:prstTxWarp>
                </a:bodyPr>
                <a:lstStyle/>
                <a:p>
                  <a:pPr defTabSz="866509" fontAlgn="base">
                    <a:spcBef>
                      <a:spcPct val="0"/>
                    </a:spcBef>
                    <a:spcAft>
                      <a:spcPct val="0"/>
                    </a:spcAft>
                    <a:defRPr/>
                  </a:pPr>
                  <a:endParaRPr lang="zh-CN" altLang="en-US" sz="1706">
                    <a:solidFill>
                      <a:prstClr val="black"/>
                    </a:solidFill>
                    <a:latin typeface="Calibri" panose="020F0502020204030204" pitchFamily="34" charset="0"/>
                    <a:ea typeface="宋体" panose="02010600030101010101" pitchFamily="2" charset="-122"/>
                    <a:cs typeface="Arial"/>
                    <a:sym typeface="Arial"/>
                  </a:endParaRPr>
                </a:p>
              </p:txBody>
            </p:sp>
            <p:sp>
              <p:nvSpPr>
                <p:cNvPr id="29"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72" tIns="43336" rIns="86672" bIns="43336" numCol="1" anchor="t" anchorCtr="0" compatLnSpc="1">
                  <a:prstTxWarp prst="textNoShape">
                    <a:avLst/>
                  </a:prstTxWarp>
                </a:bodyPr>
                <a:lstStyle/>
                <a:p>
                  <a:pPr defTabSz="866509" fontAlgn="base">
                    <a:spcBef>
                      <a:spcPct val="0"/>
                    </a:spcBef>
                    <a:spcAft>
                      <a:spcPct val="0"/>
                    </a:spcAft>
                    <a:defRPr/>
                  </a:pPr>
                  <a:endParaRPr lang="zh-CN" altLang="en-US" sz="1706">
                    <a:solidFill>
                      <a:prstClr val="black"/>
                    </a:solidFill>
                    <a:latin typeface="Calibri" panose="020F0502020204030204" pitchFamily="34" charset="0"/>
                    <a:ea typeface="宋体" panose="02010600030101010101" pitchFamily="2" charset="-122"/>
                    <a:cs typeface="Arial"/>
                    <a:sym typeface="Arial"/>
                  </a:endParaRPr>
                </a:p>
              </p:txBody>
            </p:sp>
          </p:grpSp>
          <p:sp>
            <p:nvSpPr>
              <p:cNvPr id="27" name="TextBox 26"/>
              <p:cNvSpPr txBox="1"/>
              <p:nvPr/>
            </p:nvSpPr>
            <p:spPr>
              <a:xfrm>
                <a:off x="5723897" y="3850530"/>
                <a:ext cx="3292841" cy="861241"/>
              </a:xfrm>
              <a:prstGeom prst="rect">
                <a:avLst/>
              </a:prstGeom>
              <a:noFill/>
            </p:spPr>
            <p:txBody>
              <a:bodyPr wrap="square" rtlCol="0">
                <a:spAutoFit/>
              </a:bodyPr>
              <a:lstStyle/>
              <a:p>
                <a:pPr algn="ctr" defTabSz="913943">
                  <a:buClr>
                    <a:srgbClr val="000000"/>
                  </a:buClr>
                  <a:defRPr/>
                </a:pPr>
                <a:r>
                  <a:rPr lang="en-US" sz="1400" b="1" i="1" kern="0">
                    <a:solidFill>
                      <a:prstClr val="white"/>
                    </a:solidFill>
                    <a:latin typeface="Times New Roman" panose="02020603050405020304" pitchFamily="18" charset="0"/>
                    <a:cs typeface="Times New Roman" panose="02020603050405020304" pitchFamily="18" charset="0"/>
                    <a:sym typeface="Arial"/>
                  </a:rPr>
                  <a:t>Khởi động</a:t>
                </a:r>
              </a:p>
            </p:txBody>
          </p:sp>
        </p:grpSp>
        <p:pic>
          <p:nvPicPr>
            <p:cNvPr id="25" name="Picture 2" descr="Đồ hoạ vector miễn phí của Phi trườ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ounded Rectangle 29"/>
          <p:cNvSpPr/>
          <p:nvPr/>
        </p:nvSpPr>
        <p:spPr>
          <a:xfrm>
            <a:off x="5936938" y="467644"/>
            <a:ext cx="4232729" cy="78620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a:solidFill>
                  <a:srgbClr val="FF0000"/>
                </a:solidFill>
                <a:latin typeface="Times New Roman" pitchFamily="18" charset="0"/>
                <a:cs typeface="Times New Roman" pitchFamily="18" charset="0"/>
              </a:rPr>
              <a:t>NỘI DUNG CHÍNH</a:t>
            </a:r>
            <a:endParaRPr lang="vi-VN" sz="3200" b="1">
              <a:solidFill>
                <a:srgbClr val="FF0000"/>
              </a:solidFill>
              <a:latin typeface="Times New Roman" pitchFamily="18" charset="0"/>
              <a:cs typeface="Times New Roman" pitchFamily="18" charset="0"/>
            </a:endParaRPr>
          </a:p>
        </p:txBody>
      </p:sp>
      <p:pic>
        <p:nvPicPr>
          <p:cNvPr id="31"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1811524" y="1597788"/>
            <a:ext cx="2556284" cy="30520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47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2337842"/>
            <a:ext cx="9226228" cy="3477875"/>
          </a:xfrm>
          <a:prstGeom prst="rect">
            <a:avLst/>
          </a:prstGeom>
        </p:spPr>
        <p:txBody>
          <a:bodyPr wrap="square">
            <a:spAutoFit/>
          </a:bodyPr>
          <a:lstStyle/>
          <a:p>
            <a:pPr marL="457200" lvl="0" indent="-457200" algn="just">
              <a:buFontTx/>
              <a:buChar char="-"/>
              <a:tabLst>
                <a:tab pos="1424940" algn="l"/>
              </a:tabLst>
            </a:pPr>
            <a:r>
              <a:rPr lang="vi-VN" sz="4400" dirty="0">
                <a:solidFill>
                  <a:prstClr val="black"/>
                </a:solidFill>
                <a:latin typeface="Times New Roman" panose="02020603050405020304" pitchFamily="18" charset="0"/>
                <a:cs typeface="Times New Roman" panose="02020603050405020304" pitchFamily="18" charset="0"/>
              </a:rPr>
              <a:t>Tình hình phát triển: Các sân bay quốc tế tăng không ngừng cả về số sân bay và số lượt hành khách vận chuyển.</a:t>
            </a:r>
          </a:p>
          <a:p>
            <a:pPr marL="457200" lvl="0" indent="-457200" algn="just">
              <a:buFontTx/>
              <a:buChar char="-"/>
              <a:tabLst>
                <a:tab pos="1424940" algn="l"/>
              </a:tabLst>
            </a:pP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1364" y="3570113"/>
            <a:ext cx="201622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hàng không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90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p:nvPr/>
        </p:nvPicPr>
        <p:blipFill>
          <a:blip r:embed="rId4"/>
          <a:stretch>
            <a:fillRect/>
          </a:stretch>
        </p:blipFill>
        <p:spPr>
          <a:xfrm>
            <a:off x="2410080" y="935618"/>
            <a:ext cx="8114412" cy="5373702"/>
          </a:xfrm>
          <a:prstGeom prst="rect">
            <a:avLst/>
          </a:prstGeom>
          <a:effectLst>
            <a:outerShdw blurRad="50800" dist="38100" dir="2700000" algn="tl" rotWithShape="0">
              <a:prstClr val="black">
                <a:alpha val="40000"/>
              </a:prstClr>
            </a:outerShdw>
          </a:effectLst>
        </p:spPr>
      </p:pic>
      <p:sp>
        <p:nvSpPr>
          <p:cNvPr id="13" name="Rectangle 12"/>
          <p:cNvSpPr/>
          <p:nvPr/>
        </p:nvSpPr>
        <p:spPr>
          <a:xfrm>
            <a:off x="305899" y="2611646"/>
            <a:ext cx="2016224" cy="954107"/>
          </a:xfrm>
          <a:prstGeom prst="rect">
            <a:avLst/>
          </a:prstGeom>
        </p:spPr>
        <p:txBody>
          <a:bodyPr wrap="square">
            <a:spAutoFit/>
          </a:bodyPr>
          <a:lstStyle/>
          <a:p>
            <a:pPr lvl="0" algn="ctr" defTabSz="914400">
              <a:tabLst>
                <a:tab pos="1424940" algn="l"/>
              </a:tabLst>
            </a:pPr>
            <a:r>
              <a:rPr lang="vi-VN" sz="2800" b="1">
                <a:solidFill>
                  <a:prstClr val="black"/>
                </a:solidFill>
                <a:latin typeface="Times New Roman" panose="02020603050405020304" pitchFamily="18" charset="0"/>
                <a:cs typeface="Times New Roman" panose="02020603050405020304" pitchFamily="18" charset="0"/>
              </a:rPr>
              <a:t>Đường hàng không</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155747"/>
      </p:ext>
    </p:extLst>
  </p:cSld>
  <p:clrMapOvr>
    <a:masterClrMapping/>
  </p:clrMapOvr>
  <p:timing>
    <p:tnLst>
      <p:par>
        <p:cTn id="1" dur="indefinite" restart="never" nodeType="tmRoot">
          <p:childTnLst>
            <p:par>
              <p:cTn id="2"/>
            </p:par>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55399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Địa lí các ngành giao thông vận tải</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nvGraphicFramePr>
        <p:xfrm>
          <a:off x="371364" y="1412776"/>
          <a:ext cx="11431270" cy="4855178"/>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52228">
                  <a:extLst>
                    <a:ext uri="{9D8B030D-6E8A-4147-A177-3AD203B41FA5}">
                      <a16:colId xmlns:a16="http://schemas.microsoft.com/office/drawing/2014/main" val="2577858577"/>
                    </a:ext>
                  </a:extLst>
                </a:gridCol>
                <a:gridCol w="9379042">
                  <a:extLst>
                    <a:ext uri="{9D8B030D-6E8A-4147-A177-3AD203B41FA5}">
                      <a16:colId xmlns:a16="http://schemas.microsoft.com/office/drawing/2014/main" val="2954536270"/>
                    </a:ext>
                  </a:extLst>
                </a:gridCol>
              </a:tblGrid>
              <a:tr h="565578">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Loại</a:t>
                      </a:r>
                      <a:r>
                        <a:rPr lang="en-US" sz="2800" b="1" baseline="0">
                          <a:solidFill>
                            <a:srgbClr val="006600"/>
                          </a:solidFill>
                          <a:effectLst/>
                          <a:latin typeface="Times New Roman" panose="02020603050405020304" pitchFamily="18" charset="0"/>
                          <a:cs typeface="Times New Roman" panose="02020603050405020304" pitchFamily="18" charset="0"/>
                        </a:rPr>
                        <a:t> hình</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algn="ctr"/>
                      <a:r>
                        <a:rPr lang="en-US" sz="2800" b="1">
                          <a:solidFill>
                            <a:srgbClr val="006600"/>
                          </a:solidFill>
                          <a:effectLst/>
                          <a:latin typeface="Times New Roman" panose="02020603050405020304" pitchFamily="18" charset="0"/>
                          <a:cs typeface="Times New Roman" panose="02020603050405020304" pitchFamily="18" charset="0"/>
                        </a:rPr>
                        <a:t>Vai</a:t>
                      </a:r>
                      <a:r>
                        <a:rPr lang="en-US" sz="2800" b="1" baseline="0">
                          <a:solidFill>
                            <a:srgbClr val="006600"/>
                          </a:solidFill>
                          <a:effectLst/>
                          <a:latin typeface="Times New Roman" panose="02020603050405020304" pitchFamily="18" charset="0"/>
                          <a:cs typeface="Times New Roman" panose="02020603050405020304" pitchFamily="18" charset="0"/>
                        </a:rPr>
                        <a:t> trò, đặc điểm, t</a:t>
                      </a:r>
                      <a:r>
                        <a:rPr lang="en-US" sz="2800" b="1">
                          <a:solidFill>
                            <a:srgbClr val="006600"/>
                          </a:solidFill>
                          <a:effectLst/>
                          <a:latin typeface="Times New Roman" panose="02020603050405020304" pitchFamily="18" charset="0"/>
                          <a:cs typeface="Times New Roman" panose="02020603050405020304" pitchFamily="18" charset="0"/>
                        </a:rPr>
                        <a:t>ình</a:t>
                      </a:r>
                      <a:r>
                        <a:rPr lang="en-US" sz="2800" b="1" baseline="0">
                          <a:solidFill>
                            <a:srgbClr val="006600"/>
                          </a:solidFill>
                          <a:effectLst/>
                          <a:latin typeface="Times New Roman" panose="02020603050405020304" pitchFamily="18" charset="0"/>
                          <a:cs typeface="Times New Roman" panose="02020603050405020304" pitchFamily="18" charset="0"/>
                        </a:rPr>
                        <a:t> hình phát triển và phân bố</a:t>
                      </a:r>
                      <a:endParaRPr lang="en-US" sz="2800" b="1">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4289600">
                <a:tc>
                  <a:txBody>
                    <a:bodyPr/>
                    <a:lstStyle/>
                    <a:p>
                      <a:pPr algn="ctr">
                        <a:tabLst>
                          <a:tab pos="1424940" algn="l"/>
                        </a:tabLst>
                      </a:pP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bl>
          </a:graphicData>
        </a:graphic>
      </p:graphicFrame>
      <p:sp>
        <p:nvSpPr>
          <p:cNvPr id="2" name="Rectangle 1"/>
          <p:cNvSpPr/>
          <p:nvPr/>
        </p:nvSpPr>
        <p:spPr>
          <a:xfrm>
            <a:off x="2531604" y="3340149"/>
            <a:ext cx="9226228" cy="1815882"/>
          </a:xfrm>
          <a:prstGeom prst="rect">
            <a:avLst/>
          </a:prstGeom>
        </p:spPr>
        <p:txBody>
          <a:bodyPr wrap="square">
            <a:spAutoFit/>
          </a:bodyPr>
          <a:lstStyle/>
          <a:p>
            <a:pPr lvl="0" algn="just">
              <a:tabLst>
                <a:tab pos="1424940" algn="l"/>
              </a:tabLst>
            </a:pPr>
            <a:r>
              <a:rPr lang="vi-VN" sz="2800" dirty="0">
                <a:solidFill>
                  <a:prstClr val="black"/>
                </a:solidFill>
                <a:latin typeface="Times New Roman" panose="02020603050405020304" pitchFamily="18" charset="0"/>
                <a:cs typeface="Times New Roman" panose="02020603050405020304" pitchFamily="18" charset="0"/>
              </a:rPr>
              <a:t>- Phân bố: Các tuyến hàng không nhộn nhịp nhất là tuyến vượt Đại Tây Dương nối châu Âu với Bắc Mỹ và Nam Mỹ, các tuyến nối Hoa Kỳ với các nước khu vực châu Á-Thái Bình Dương.</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71364" y="3570113"/>
            <a:ext cx="201622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24940" algn="l"/>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Đường hàng không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4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41" name="Google Shape;241;p34"/>
          <p:cNvSpPr/>
          <p:nvPr/>
        </p:nvSpPr>
        <p:spPr>
          <a:xfrm>
            <a:off x="4237296" y="5495350"/>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242;p34"/>
          <p:cNvSpPr/>
          <p:nvPr/>
        </p:nvSpPr>
        <p:spPr>
          <a:xfrm rot="-1685758">
            <a:off x="5702462" y="5711767"/>
            <a:ext cx="79374" cy="80225"/>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244;p34"/>
          <p:cNvSpPr/>
          <p:nvPr/>
        </p:nvSpPr>
        <p:spPr>
          <a:xfrm>
            <a:off x="5160845" y="1155871"/>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9" name="Google Shape;259;p34"/>
          <p:cNvGrpSpPr/>
          <p:nvPr/>
        </p:nvGrpSpPr>
        <p:grpSpPr>
          <a:xfrm>
            <a:off x="9791272" y="3994887"/>
            <a:ext cx="2360522" cy="2845506"/>
            <a:chOff x="5041963" y="757530"/>
            <a:chExt cx="3701872" cy="3762679"/>
          </a:xfrm>
          <a:effectLst>
            <a:outerShdw blurRad="50800" dist="38100" dir="2700000" algn="tl" rotWithShape="0">
              <a:prstClr val="black">
                <a:alpha val="40000"/>
              </a:prstClr>
            </a:outerShdw>
          </a:effectLst>
        </p:grpSpPr>
        <p:sp>
          <p:nvSpPr>
            <p:cNvPr id="260"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1" name="Google Shape;261;p34"/>
            <p:cNvGrpSpPr/>
            <p:nvPr/>
          </p:nvGrpSpPr>
          <p:grpSpPr>
            <a:xfrm>
              <a:off x="5536526" y="2174241"/>
              <a:ext cx="858975" cy="300968"/>
              <a:chOff x="2271950" y="2722775"/>
              <a:chExt cx="575875" cy="201775"/>
            </a:xfrm>
          </p:grpSpPr>
          <p:sp>
            <p:nvSpPr>
              <p:cNvPr id="262"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7"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9" name="Google Shape;269;p34"/>
            <p:cNvGrpSpPr/>
            <p:nvPr/>
          </p:nvGrpSpPr>
          <p:grpSpPr>
            <a:xfrm>
              <a:off x="6056200" y="1535350"/>
              <a:ext cx="2293204" cy="1710167"/>
              <a:chOff x="1062800" y="1986296"/>
              <a:chExt cx="2169540" cy="1617945"/>
            </a:xfrm>
          </p:grpSpPr>
          <p:sp>
            <p:nvSpPr>
              <p:cNvPr id="270"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4" name="Google Shape;284;p34"/>
            <p:cNvGrpSpPr/>
            <p:nvPr/>
          </p:nvGrpSpPr>
          <p:grpSpPr>
            <a:xfrm>
              <a:off x="7524694" y="2964516"/>
              <a:ext cx="953591" cy="334099"/>
              <a:chOff x="2271950" y="2722775"/>
              <a:chExt cx="575875" cy="201775"/>
            </a:xfrm>
          </p:grpSpPr>
          <p:sp>
            <p:nvSpPr>
              <p:cNvPr id="285"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0" name="Google Shape;290;p34"/>
            <p:cNvGrpSpPr/>
            <p:nvPr/>
          </p:nvGrpSpPr>
          <p:grpSpPr>
            <a:xfrm>
              <a:off x="7653574" y="1141618"/>
              <a:ext cx="695830" cy="643529"/>
              <a:chOff x="3407216" y="1944760"/>
              <a:chExt cx="535831" cy="495479"/>
            </a:xfrm>
          </p:grpSpPr>
          <p:sp>
            <p:nvSpPr>
              <p:cNvPr id="291"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4"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5" name="Google Shape;305;p34"/>
            <p:cNvGrpSpPr/>
            <p:nvPr/>
          </p:nvGrpSpPr>
          <p:grpSpPr>
            <a:xfrm>
              <a:off x="6882732" y="2040297"/>
              <a:ext cx="1861102" cy="1904111"/>
              <a:chOff x="6882732" y="2040297"/>
              <a:chExt cx="1861102" cy="1904111"/>
            </a:xfrm>
          </p:grpSpPr>
          <p:grpSp>
            <p:nvGrpSpPr>
              <p:cNvPr id="306" name="Google Shape;306;p34"/>
              <p:cNvGrpSpPr/>
              <p:nvPr/>
            </p:nvGrpSpPr>
            <p:grpSpPr>
              <a:xfrm rot="1800000">
                <a:off x="7153488" y="2273972"/>
                <a:ext cx="1319590" cy="1436760"/>
                <a:chOff x="2956444" y="-416775"/>
                <a:chExt cx="1627918" cy="1772276"/>
              </a:xfrm>
            </p:grpSpPr>
            <p:sp>
              <p:nvSpPr>
                <p:cNvPr id="307"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1"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80" name="图片 8"/>
          <p:cNvPicPr>
            <a:picLocks noChangeAspect="1"/>
          </p:cNvPicPr>
          <p:nvPr/>
        </p:nvPicPr>
        <p:blipFill rotWithShape="1">
          <a:blip r:embed="rId7" cstate="print">
            <a:extLst>
              <a:ext uri="{28A0092B-C50C-407E-A947-70E740481C1C}">
                <a14:useLocalDpi xmlns:a14="http://schemas.microsoft.com/office/drawing/2010/main" val="0"/>
              </a:ext>
            </a:extLst>
          </a:blip>
          <a:srcRect b="12534"/>
          <a:stretch>
            <a:fillRect/>
          </a:stretch>
        </p:blipFill>
        <p:spPr>
          <a:xfrm>
            <a:off x="26844" y="2712193"/>
            <a:ext cx="3455318" cy="4125495"/>
          </a:xfrm>
          <a:prstGeom prst="rect">
            <a:avLst/>
          </a:prstGeom>
          <a:effectLst>
            <a:outerShdw blurRad="50800" dist="38100" dir="2700000" algn="tl" rotWithShape="0">
              <a:prstClr val="black">
                <a:alpha val="40000"/>
              </a:prstClr>
            </a:outerShdw>
          </a:effectLst>
        </p:spPr>
      </p:pic>
      <p:grpSp>
        <p:nvGrpSpPr>
          <p:cNvPr id="91" name="组合 10"/>
          <p:cNvGrpSpPr/>
          <p:nvPr/>
        </p:nvGrpSpPr>
        <p:grpSpPr>
          <a:xfrm>
            <a:off x="2899942" y="2069172"/>
            <a:ext cx="8232227" cy="1067529"/>
            <a:chOff x="2626926" y="890894"/>
            <a:chExt cx="4138049" cy="518570"/>
          </a:xfrm>
          <a:effectLst>
            <a:outerShdw blurRad="50800" dist="38100" dir="2700000" algn="tl" rotWithShape="0">
              <a:prstClr val="black">
                <a:alpha val="40000"/>
              </a:prstClr>
            </a:outerShdw>
          </a:effectLst>
        </p:grpSpPr>
        <p:sp>
          <p:nvSpPr>
            <p:cNvPr id="92" name="MH_Entry_1">
              <a:hlinkClick r:id="rId8" action="ppaction://hlinksldjump"/>
            </p:cNvPr>
            <p:cNvSpPr/>
            <p:nvPr>
              <p:custDataLst>
                <p:tags r:id="rId3"/>
              </p:custDataLst>
            </p:nvPr>
          </p:nvSpPr>
          <p:spPr>
            <a:xfrm>
              <a:off x="2824288" y="890894"/>
              <a:ext cx="3940687" cy="518570"/>
            </a:xfrm>
            <a:prstGeom prst="roundRect">
              <a:avLst>
                <a:gd name="adj" fmla="val 50000"/>
              </a:avLst>
            </a:prstGeom>
            <a:solidFill>
              <a:schemeClr val="accent1">
                <a:lumMod val="20000"/>
                <a:lumOff val="80000"/>
              </a:schemeClr>
            </a:solidFill>
            <a:ln w="3175" cap="flat" cmpd="sng" algn="ctr">
              <a:solidFill>
                <a:schemeClr val="accent2">
                  <a:lumMod val="75000"/>
                </a:schemeClr>
              </a:solidFill>
              <a:prstDash val="solid"/>
            </a:ln>
            <a:effectLst/>
          </p:spPr>
          <p:txBody>
            <a:bodyPr wrap="square" lIns="324000" tIns="0" rIns="324000" bIns="0" anchor="ctr">
              <a:noAutofit/>
            </a:bodyPr>
            <a:lstStyle/>
            <a:p>
              <a:pPr lvl="0" algn="ctr" defTabSz="914377"/>
              <a:r>
                <a:rPr lang="vi-VN" altLang="zh-CN" sz="2600" b="1" kern="0">
                  <a:latin typeface="Times New Roman" panose="02020603050405020304" pitchFamily="18" charset="0"/>
                  <a:cs typeface="Times New Roman" panose="02020603050405020304" pitchFamily="18" charset="0"/>
                </a:rPr>
                <a:t>Vai trò, đặc điểm, các nhân tố ảnh hưởng đến sự phát triển và phân bố của bưu chính viễn thông</a:t>
              </a:r>
            </a:p>
          </p:txBody>
        </p:sp>
        <p:sp>
          <p:nvSpPr>
            <p:cNvPr id="93" name="MH_Number_1">
              <a:hlinkClick r:id="rId8" action="ppaction://hlinksldjump"/>
            </p:cNvPr>
            <p:cNvSpPr/>
            <p:nvPr>
              <p:custDataLst>
                <p:tags r:id="rId4"/>
              </p:custDataLst>
            </p:nvPr>
          </p:nvSpPr>
          <p:spPr>
            <a:xfrm>
              <a:off x="2626926" y="942228"/>
              <a:ext cx="380301" cy="365879"/>
            </a:xfrm>
            <a:prstGeom prst="ellipse">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rPr>
                <a:t>1</a:t>
              </a:r>
              <a:endPar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grpSp>
      <p:grpSp>
        <p:nvGrpSpPr>
          <p:cNvPr id="94" name="组合 16"/>
          <p:cNvGrpSpPr/>
          <p:nvPr/>
        </p:nvGrpSpPr>
        <p:grpSpPr>
          <a:xfrm>
            <a:off x="4284630" y="3620839"/>
            <a:ext cx="5951906" cy="1066527"/>
            <a:chOff x="3413769" y="1473895"/>
            <a:chExt cx="2343586" cy="518083"/>
          </a:xfrm>
          <a:effectLst>
            <a:outerShdw blurRad="50800" dist="38100" dir="2700000" algn="tl" rotWithShape="0">
              <a:prstClr val="black">
                <a:alpha val="40000"/>
              </a:prstClr>
            </a:outerShdw>
          </a:effectLst>
        </p:grpSpPr>
        <p:sp>
          <p:nvSpPr>
            <p:cNvPr id="99" name="MH_Entry_2">
              <a:hlinkClick r:id="rId8" action="ppaction://hlinksldjump"/>
            </p:cNvPr>
            <p:cNvSpPr/>
            <p:nvPr>
              <p:custDataLst>
                <p:tags r:id="rId1"/>
              </p:custDataLst>
            </p:nvPr>
          </p:nvSpPr>
          <p:spPr>
            <a:xfrm flipH="1">
              <a:off x="3568176" y="1473895"/>
              <a:ext cx="2189179" cy="518083"/>
            </a:xfrm>
            <a:prstGeom prst="roundRect">
              <a:avLst>
                <a:gd name="adj" fmla="val 50000"/>
              </a:avLst>
            </a:prstGeom>
            <a:solidFill>
              <a:schemeClr val="accent1">
                <a:lumMod val="20000"/>
                <a:lumOff val="80000"/>
              </a:schemeClr>
            </a:solidFill>
            <a:ln w="3175" cap="flat" cmpd="sng" algn="ctr">
              <a:solidFill>
                <a:schemeClr val="accent6">
                  <a:lumMod val="75000"/>
                </a:schemeClr>
              </a:solidFill>
              <a:prstDash val="solid"/>
            </a:ln>
            <a:effectLst/>
          </p:spPr>
          <p:txBody>
            <a:bodyPr wrap="square" lIns="324000" tIns="0" rIns="324000" bIns="0" anchor="ctr">
              <a:noAutofit/>
            </a:bodyPr>
            <a:lstStyle/>
            <a:p>
              <a:pPr lvl="0" algn="ctr" defTabSz="914377">
                <a:lnSpc>
                  <a:spcPct val="130000"/>
                </a:lnSpc>
              </a:pPr>
              <a:r>
                <a:rPr lang="vi-VN" altLang="zh-CN" sz="2600" b="1" kern="0">
                  <a:latin typeface="Times New Roman" panose="02020603050405020304" pitchFamily="18" charset="0"/>
                  <a:cs typeface="Times New Roman" panose="02020603050405020304" pitchFamily="18" charset="0"/>
                </a:rPr>
                <a:t>Tình hình phát triển và phân bố</a:t>
              </a:r>
            </a:p>
          </p:txBody>
        </p:sp>
        <p:sp>
          <p:nvSpPr>
            <p:cNvPr id="100" name="MH_Number_2">
              <a:hlinkClick r:id="rId8" action="ppaction://hlinksldjump"/>
            </p:cNvPr>
            <p:cNvSpPr/>
            <p:nvPr>
              <p:custDataLst>
                <p:tags r:id="rId2"/>
              </p:custDataLst>
            </p:nvPr>
          </p:nvSpPr>
          <p:spPr>
            <a:xfrm flipH="1">
              <a:off x="3413769" y="1548141"/>
              <a:ext cx="286982" cy="365879"/>
            </a:xfrm>
            <a:prstGeom prst="ellipse">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2800" b="1">
                  <a:solidFill>
                    <a:schemeClr val="tx1"/>
                  </a:solidFill>
                  <a:latin typeface="Times New Roman" panose="02020603050405020304" pitchFamily="18" charset="0"/>
                  <a:ea typeface="华文细黑" panose="02010600040101010101" pitchFamily="2" charset="-122"/>
                  <a:cs typeface="Times New Roman" panose="02020603050405020304" pitchFamily="18" charset="0"/>
                </a:rPr>
                <a:t>2</a:t>
              </a:r>
              <a:endPar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grpSp>
      <p:sp>
        <p:nvSpPr>
          <p:cNvPr id="102" name="Rounded Rectangle 101"/>
          <p:cNvSpPr/>
          <p:nvPr/>
        </p:nvSpPr>
        <p:spPr>
          <a:xfrm>
            <a:off x="3624782" y="518147"/>
            <a:ext cx="6498698" cy="78620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a:solidFill>
                  <a:srgbClr val="FF0000"/>
                </a:solidFill>
                <a:latin typeface="Times New Roman" pitchFamily="18" charset="0"/>
                <a:cs typeface="Times New Roman" pitchFamily="18" charset="0"/>
              </a:rPr>
              <a:t>II. </a:t>
            </a:r>
            <a:r>
              <a:rPr lang="vi-VN" sz="3200" b="1">
                <a:solidFill>
                  <a:srgbClr val="FF0000"/>
                </a:solidFill>
                <a:latin typeface="Times New Roman" pitchFamily="18" charset="0"/>
                <a:cs typeface="Times New Roman" pitchFamily="18" charset="0"/>
              </a:rPr>
              <a:t>BƯU CHÍNH VIỄN THÔNG</a:t>
            </a:r>
            <a:endParaRPr lang="en-US" sz="3200" b="1">
              <a:solidFill>
                <a:srgbClr val="FF0000"/>
              </a:solidFill>
              <a:latin typeface="Times New Roman" pitchFamily="18" charset="0"/>
              <a:cs typeface="Times New Roman" pitchFamily="18" charset="0"/>
            </a:endParaRPr>
          </a:p>
        </p:txBody>
      </p:sp>
      <p:grpSp>
        <p:nvGrpSpPr>
          <p:cNvPr id="103" name="Group 102"/>
          <p:cNvGrpSpPr/>
          <p:nvPr/>
        </p:nvGrpSpPr>
        <p:grpSpPr>
          <a:xfrm>
            <a:off x="1881" y="4"/>
            <a:ext cx="1989663" cy="1155867"/>
            <a:chOff x="438457" y="21019"/>
            <a:chExt cx="2057588" cy="1141426"/>
          </a:xfrm>
        </p:grpSpPr>
        <p:grpSp>
          <p:nvGrpSpPr>
            <p:cNvPr id="104" name="Group 103"/>
            <p:cNvGrpSpPr/>
            <p:nvPr/>
          </p:nvGrpSpPr>
          <p:grpSpPr>
            <a:xfrm>
              <a:off x="1094718" y="498395"/>
              <a:ext cx="1401327" cy="664050"/>
              <a:chOff x="5507432" y="3371212"/>
              <a:chExt cx="3674668" cy="1857615"/>
            </a:xfrm>
          </p:grpSpPr>
          <p:grpSp>
            <p:nvGrpSpPr>
              <p:cNvPr id="106" name="组合 1483"/>
              <p:cNvGrpSpPr/>
              <p:nvPr/>
            </p:nvGrpSpPr>
            <p:grpSpPr>
              <a:xfrm>
                <a:off x="5507432" y="3371212"/>
                <a:ext cx="3674668" cy="1857615"/>
                <a:chOff x="28079" y="1041053"/>
                <a:chExt cx="7035801" cy="4572000"/>
              </a:xfrm>
            </p:grpSpPr>
            <p:sp>
              <p:nvSpPr>
                <p:cNvPr id="108"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9"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07" name="TextBox 106"/>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105" name="Picture 4" descr="Đồ hoạ vector miễn phí của Một quyển sác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34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59"/>
                                        </p:tgtEl>
                                        <p:attrNameLst>
                                          <p:attrName>style.visibility</p:attrName>
                                        </p:attrNameLst>
                                      </p:cBhvr>
                                      <p:to>
                                        <p:strVal val="visible"/>
                                      </p:to>
                                    </p:set>
                                    <p:animEffect transition="in" filter="barn(inVertical)">
                                      <p:cBhvr>
                                        <p:cTn id="14" dur="500"/>
                                        <p:tgtEl>
                                          <p:spTgt spid="259"/>
                                        </p:tgtEl>
                                      </p:cBhvr>
                                    </p:animEffect>
                                  </p:childTnLst>
                                </p:cTn>
                              </p:par>
                              <p:par>
                                <p:cTn id="15" presetID="16" presetClass="entr" presetSubtype="21"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barn(inVertical)">
                                      <p:cBhvr>
                                        <p:cTn id="17" dur="500"/>
                                        <p:tgtEl>
                                          <p:spTgt spid="94"/>
                                        </p:tgtEl>
                                      </p:cBhvr>
                                    </p:animEffect>
                                  </p:childTnLst>
                                </p:cTn>
                              </p:par>
                              <p:par>
                                <p:cTn id="18" presetID="16" presetClass="entr" presetSubtype="21"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barn(inVertical)">
                                      <p:cBhvr>
                                        <p:cTn id="2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41" name="Google Shape;241;p34"/>
          <p:cNvSpPr/>
          <p:nvPr/>
        </p:nvSpPr>
        <p:spPr>
          <a:xfrm>
            <a:off x="4237296" y="5495350"/>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242;p34"/>
          <p:cNvSpPr/>
          <p:nvPr/>
        </p:nvSpPr>
        <p:spPr>
          <a:xfrm rot="-1685758">
            <a:off x="5702462" y="5711767"/>
            <a:ext cx="79374" cy="80225"/>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244;p34"/>
          <p:cNvSpPr/>
          <p:nvPr/>
        </p:nvSpPr>
        <p:spPr>
          <a:xfrm>
            <a:off x="5160845" y="1155871"/>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oup 83"/>
          <p:cNvGrpSpPr/>
          <p:nvPr/>
        </p:nvGrpSpPr>
        <p:grpSpPr>
          <a:xfrm>
            <a:off x="1881" y="4"/>
            <a:ext cx="1989663" cy="1155867"/>
            <a:chOff x="438457" y="21019"/>
            <a:chExt cx="2057588" cy="1141426"/>
          </a:xfrm>
        </p:grpSpPr>
        <p:grpSp>
          <p:nvGrpSpPr>
            <p:cNvPr id="85" name="Group 84"/>
            <p:cNvGrpSpPr/>
            <p:nvPr/>
          </p:nvGrpSpPr>
          <p:grpSpPr>
            <a:xfrm>
              <a:off x="1094718" y="498395"/>
              <a:ext cx="1401327" cy="664050"/>
              <a:chOff x="5507432" y="3371212"/>
              <a:chExt cx="3674668" cy="1857615"/>
            </a:xfrm>
          </p:grpSpPr>
          <p:grpSp>
            <p:nvGrpSpPr>
              <p:cNvPr id="96" name="组合 1483"/>
              <p:cNvGrpSpPr/>
              <p:nvPr/>
            </p:nvGrpSpPr>
            <p:grpSpPr>
              <a:xfrm>
                <a:off x="5507432" y="3371212"/>
                <a:ext cx="3674668" cy="1857615"/>
                <a:chOff x="28079" y="1041053"/>
                <a:chExt cx="7035801" cy="4572000"/>
              </a:xfrm>
            </p:grpSpPr>
            <p:sp>
              <p:nvSpPr>
                <p:cNvPr id="98"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97" name="TextBox 96"/>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95"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Rectangle 102"/>
          <p:cNvSpPr/>
          <p:nvPr/>
        </p:nvSpPr>
        <p:spPr>
          <a:xfrm>
            <a:off x="2639616" y="152636"/>
            <a:ext cx="8460940" cy="1815882"/>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a:t>
            </a: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a:t>
            </a:r>
            <a:r>
              <a:rPr kumimoji="0" lang="en-US" altLang="zh-CN" sz="2800" b="1" i="0" u="none" strike="noStrike" kern="0" cap="none" spc="0" normalizeH="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a:t>
            </a:r>
            <a:r>
              <a:rPr kumimoji="0" lang="vi-VN" altLang="zh-CN" sz="2800" b="1" i="0" u="none" strike="noStrike" kern="0" cap="none" spc="0" normalizeH="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ưu chính viễn thông</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Vai trò</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Đặc điểm</a:t>
            </a:r>
          </a:p>
        </p:txBody>
      </p:sp>
      <p:sp>
        <p:nvSpPr>
          <p:cNvPr id="109" name="Cloud Callout 108"/>
          <p:cNvSpPr/>
          <p:nvPr/>
        </p:nvSpPr>
        <p:spPr>
          <a:xfrm>
            <a:off x="998177" y="2198782"/>
            <a:ext cx="5388738" cy="2328310"/>
          </a:xfrm>
          <a:prstGeom prst="cloudCallout">
            <a:avLst>
              <a:gd name="adj1" fmla="val 51269"/>
              <a:gd name="adj2" fmla="val 56076"/>
            </a:avLst>
          </a:prstGeom>
          <a:solidFill>
            <a:schemeClr val="bg1"/>
          </a:solidFill>
          <a:ln>
            <a:solidFill>
              <a:schemeClr val="accent1">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Nêu vai trò, đặc điểm của ngành b</a:t>
            </a:r>
            <a:r>
              <a:rPr kumimoji="0" lang="vi-VN" sz="29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ưu chính viễn thông</a:t>
            </a:r>
            <a:r>
              <a:rPr lang="en-US" sz="2900">
                <a:solidFill>
                  <a:prstClr val="black"/>
                </a:solidFill>
                <a:latin typeface="Times New Roman" pitchFamily="18" charset="0"/>
                <a:cs typeface="Times New Roman" pitchFamily="18" charset="0"/>
              </a:rPr>
              <a:t>.</a:t>
            </a:r>
            <a:endParaRPr kumimoji="0" lang="en-US" sz="29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08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animEffect transition="in" filter="wipe(left)">
                                      <p:cBhvr>
                                        <p:cTn id="7" dur="500"/>
                                        <p:tgtEl>
                                          <p:spTgt spid="10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3">
                                            <p:txEl>
                                              <p:pRg st="2" end="2"/>
                                            </p:txEl>
                                          </p:spTgt>
                                        </p:tgtEl>
                                        <p:attrNameLst>
                                          <p:attrName>style.visibility</p:attrName>
                                        </p:attrNameLst>
                                      </p:cBhvr>
                                      <p:to>
                                        <p:strVal val="visible"/>
                                      </p:to>
                                    </p:set>
                                    <p:animEffect transition="in" filter="wipe(left)">
                                      <p:cBhvr>
                                        <p:cTn id="10" dur="500"/>
                                        <p:tgtEl>
                                          <p:spTgt spid="10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barn(inVertical)">
                                      <p:cBhvr>
                                        <p:cTn id="1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41" name="Google Shape;241;p34"/>
          <p:cNvSpPr/>
          <p:nvPr/>
        </p:nvSpPr>
        <p:spPr>
          <a:xfrm>
            <a:off x="4237296" y="5495350"/>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242;p34"/>
          <p:cNvSpPr/>
          <p:nvPr/>
        </p:nvSpPr>
        <p:spPr>
          <a:xfrm rot="-1685758">
            <a:off x="5702462" y="5711767"/>
            <a:ext cx="79374" cy="80225"/>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244;p34"/>
          <p:cNvSpPr/>
          <p:nvPr/>
        </p:nvSpPr>
        <p:spPr>
          <a:xfrm>
            <a:off x="5160845" y="1155871"/>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oup 83"/>
          <p:cNvGrpSpPr/>
          <p:nvPr/>
        </p:nvGrpSpPr>
        <p:grpSpPr>
          <a:xfrm>
            <a:off x="1881" y="4"/>
            <a:ext cx="1989663" cy="1155867"/>
            <a:chOff x="438457" y="21019"/>
            <a:chExt cx="2057588" cy="1141426"/>
          </a:xfrm>
        </p:grpSpPr>
        <p:grpSp>
          <p:nvGrpSpPr>
            <p:cNvPr id="85" name="Group 84"/>
            <p:cNvGrpSpPr/>
            <p:nvPr/>
          </p:nvGrpSpPr>
          <p:grpSpPr>
            <a:xfrm>
              <a:off x="1094718" y="498395"/>
              <a:ext cx="1401327" cy="664050"/>
              <a:chOff x="5507432" y="3371212"/>
              <a:chExt cx="3674668" cy="1857615"/>
            </a:xfrm>
          </p:grpSpPr>
          <p:grpSp>
            <p:nvGrpSpPr>
              <p:cNvPr id="96" name="组合 1483"/>
              <p:cNvGrpSpPr/>
              <p:nvPr/>
            </p:nvGrpSpPr>
            <p:grpSpPr>
              <a:xfrm>
                <a:off x="5507432" y="3371212"/>
                <a:ext cx="3674668" cy="1857615"/>
                <a:chOff x="28079" y="1041053"/>
                <a:chExt cx="7035801" cy="4572000"/>
              </a:xfrm>
            </p:grpSpPr>
            <p:sp>
              <p:nvSpPr>
                <p:cNvPr id="98"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97" name="TextBox 96"/>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95"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Rectangle 102"/>
          <p:cNvSpPr/>
          <p:nvPr/>
        </p:nvSpPr>
        <p:spPr>
          <a:xfrm>
            <a:off x="2639616" y="152636"/>
            <a:ext cx="8460940" cy="1384995"/>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a:t>
            </a: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 b</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ưu chính viễn thông</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Cơ</a:t>
            </a:r>
            <a:r>
              <a:rPr kumimoji="0" lang="en-US" altLang="zh-CN" sz="2800" b="1" i="0" u="none" strike="noStrike" kern="0" cap="none" spc="0" normalizeH="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cấu gồm:</a:t>
            </a:r>
            <a:endParaRPr kumimoji="0" lang="en-US" altLang="zh-CN" sz="28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19"/>
          <p:cNvGrpSpPr/>
          <p:nvPr/>
        </p:nvGrpSpPr>
        <p:grpSpPr>
          <a:xfrm>
            <a:off x="1561849" y="2262669"/>
            <a:ext cx="1139915" cy="1139915"/>
            <a:chOff x="2319387" y="1882548"/>
            <a:chExt cx="2277259" cy="2277259"/>
          </a:xfrm>
        </p:grpSpPr>
        <p:grpSp>
          <p:nvGrpSpPr>
            <p:cNvPr id="22" name="组合 20"/>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24" name="任意多边形 2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25" name="椭圆 24"/>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26" name="椭圆 25"/>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grpSp>
        <p:sp>
          <p:nvSpPr>
            <p:cNvPr id="23" name="椭圆 21"/>
            <p:cNvSpPr/>
            <p:nvPr/>
          </p:nvSpPr>
          <p:spPr>
            <a:xfrm>
              <a:off x="3023723" y="2586884"/>
              <a:ext cx="868586" cy="868586"/>
            </a:xfrm>
            <a:prstGeom prst="ellipse">
              <a:avLst/>
            </a:prstGeom>
            <a:solidFill>
              <a:srgbClr val="92D050"/>
            </a:solidFill>
            <a:ln w="38100">
              <a:solidFill>
                <a:srgbClr val="92D05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b="1">
                  <a:solidFill>
                    <a:prstClr val="white"/>
                  </a:solidFill>
                  <a:latin typeface="Times New Roman" panose="02020603050405020304" pitchFamily="18" charset="0"/>
                  <a:cs typeface="Times New Roman" panose="02020603050405020304" pitchFamily="18" charset="0"/>
                </a:rPr>
                <a:t>*</a:t>
              </a:r>
              <a:endParaRPr lang="zh-CN" altLang="en-US" sz="2000" b="1">
                <a:solidFill>
                  <a:prstClr val="white"/>
                </a:solidFill>
                <a:latin typeface="Times New Roman" panose="02020603050405020304" pitchFamily="18" charset="0"/>
                <a:cs typeface="Times New Roman" panose="02020603050405020304" pitchFamily="18" charset="0"/>
              </a:endParaRPr>
            </a:p>
          </p:txBody>
        </p:sp>
      </p:grpSp>
      <p:grpSp>
        <p:nvGrpSpPr>
          <p:cNvPr id="27" name="组合 26"/>
          <p:cNvGrpSpPr/>
          <p:nvPr/>
        </p:nvGrpSpPr>
        <p:grpSpPr>
          <a:xfrm>
            <a:off x="1561849" y="3621233"/>
            <a:ext cx="4013813" cy="1139915"/>
            <a:chOff x="7159899" y="4077072"/>
            <a:chExt cx="4014855" cy="1140211"/>
          </a:xfrm>
        </p:grpSpPr>
        <p:grpSp>
          <p:nvGrpSpPr>
            <p:cNvPr id="28" name="组合 27"/>
            <p:cNvGrpSpPr/>
            <p:nvPr/>
          </p:nvGrpSpPr>
          <p:grpSpPr>
            <a:xfrm>
              <a:off x="7159899" y="4077072"/>
              <a:ext cx="1140211" cy="1140211"/>
              <a:chOff x="2319387" y="1882548"/>
              <a:chExt cx="2277259" cy="2277259"/>
            </a:xfrm>
          </p:grpSpPr>
          <p:grpSp>
            <p:nvGrpSpPr>
              <p:cNvPr id="30" name="组合 33"/>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32" name="任意多边形 35"/>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33" name="椭圆 36"/>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34" name="椭圆 37"/>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grpSp>
          <p:sp>
            <p:nvSpPr>
              <p:cNvPr id="31" name="椭圆 34"/>
              <p:cNvSpPr/>
              <p:nvPr/>
            </p:nvSpPr>
            <p:spPr>
              <a:xfrm>
                <a:off x="3023723" y="2586884"/>
                <a:ext cx="868586" cy="868586"/>
              </a:xfrm>
              <a:prstGeom prst="ellipse">
                <a:avLst/>
              </a:prstGeom>
              <a:solidFill>
                <a:srgbClr val="F5C058"/>
              </a:solidFill>
              <a:ln w="38100">
                <a:solidFill>
                  <a:srgbClr val="F5C058"/>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b="1">
                    <a:solidFill>
                      <a:prstClr val="white"/>
                    </a:solidFill>
                    <a:latin typeface="Times New Roman" panose="02020603050405020304" pitchFamily="18" charset="0"/>
                    <a:cs typeface="Times New Roman" panose="02020603050405020304" pitchFamily="18" charset="0"/>
                  </a:rPr>
                  <a:t>*</a:t>
                </a:r>
                <a:endParaRPr lang="zh-CN" altLang="en-US" sz="2000" b="1">
                  <a:solidFill>
                    <a:prstClr val="white"/>
                  </a:solidFill>
                  <a:latin typeface="Times New Roman" panose="02020603050405020304" pitchFamily="18" charset="0"/>
                  <a:cs typeface="Times New Roman" panose="02020603050405020304" pitchFamily="18" charset="0"/>
                </a:endParaRPr>
              </a:p>
            </p:txBody>
          </p:sp>
        </p:grpSp>
        <p:sp>
          <p:nvSpPr>
            <p:cNvPr id="29" name="Freeform 517"/>
            <p:cNvSpPr/>
            <p:nvPr/>
          </p:nvSpPr>
          <p:spPr bwMode="auto">
            <a:xfrm>
              <a:off x="11174754" y="4653982"/>
              <a:ext cx="0" cy="1975"/>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377"/>
              <a:endParaRPr lang="zh-CN" altLang="en-US" sz="1349">
                <a:solidFill>
                  <a:prstClr val="black"/>
                </a:solidFill>
              </a:endParaRPr>
            </a:p>
          </p:txBody>
        </p:sp>
      </p:grpSp>
      <p:sp>
        <p:nvSpPr>
          <p:cNvPr id="35" name="矩形 47"/>
          <p:cNvSpPr>
            <a:spLocks noChangeArrowheads="1"/>
          </p:cNvSpPr>
          <p:nvPr/>
        </p:nvSpPr>
        <p:spPr bwMode="auto">
          <a:xfrm>
            <a:off x="2906718" y="2442288"/>
            <a:ext cx="7113718" cy="9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defTabSz="914377">
              <a:spcBef>
                <a:spcPct val="0"/>
              </a:spcBef>
              <a:buNone/>
            </a:pPr>
            <a:r>
              <a:rPr lang="vi-VN" altLang="zh-CN" sz="2800" b="1">
                <a:latin typeface="Times New Roman" panose="02020603050405020304" pitchFamily="18" charset="0"/>
                <a:cs typeface="Times New Roman" panose="02020603050405020304" pitchFamily="18" charset="0"/>
                <a:sym typeface="微软雅黑" panose="020B0503020204020204" pitchFamily="34" charset="-122"/>
              </a:rPr>
              <a:t>Bưu chính:</a:t>
            </a:r>
            <a:r>
              <a:rPr lang="vi-VN" altLang="zh-CN" sz="2800">
                <a:latin typeface="Times New Roman" panose="02020603050405020304" pitchFamily="18" charset="0"/>
                <a:cs typeface="Times New Roman" panose="02020603050405020304" pitchFamily="18" charset="0"/>
                <a:sym typeface="微软雅黑" panose="020B0503020204020204" pitchFamily="34" charset="-122"/>
              </a:rPr>
              <a:t> liên quan đến vận chuyển thư từ, bưu phẩm, điện báo, điện tin,…</a:t>
            </a:r>
            <a:endParaRPr lang="zh-CN" altLang="en-US" sz="2800" dirty="0">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36" name="矩形 47"/>
          <p:cNvSpPr>
            <a:spLocks noChangeArrowheads="1"/>
          </p:cNvSpPr>
          <p:nvPr/>
        </p:nvSpPr>
        <p:spPr bwMode="auto">
          <a:xfrm>
            <a:off x="2824352" y="3996171"/>
            <a:ext cx="7053870" cy="5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defTabSz="914377">
              <a:spcBef>
                <a:spcPct val="0"/>
              </a:spcBef>
              <a:buNone/>
            </a:pPr>
            <a:r>
              <a:rPr lang="vi-VN" altLang="zh-CN" sz="2800" b="1">
                <a:latin typeface="Times New Roman" panose="02020603050405020304" pitchFamily="18" charset="0"/>
                <a:cs typeface="Times New Roman" panose="02020603050405020304" pitchFamily="18" charset="0"/>
                <a:sym typeface="微软雅黑" panose="020B0503020204020204" pitchFamily="34" charset="-122"/>
              </a:rPr>
              <a:t>Viễn thông: </a:t>
            </a:r>
            <a:r>
              <a:rPr lang="vi-VN" altLang="zh-CN" sz="2800">
                <a:latin typeface="Times New Roman" panose="02020603050405020304" pitchFamily="18" charset="0"/>
                <a:cs typeface="Times New Roman" panose="02020603050405020304" pitchFamily="18" charset="0"/>
                <a:sym typeface="微软雅黑" panose="020B0503020204020204" pitchFamily="34" charset="-122"/>
              </a:rPr>
              <a:t>liên quan đến vận chuyển tin tức</a:t>
            </a:r>
            <a:endParaRPr lang="zh-CN" altLang="en-US" sz="2800" dirty="0">
              <a:latin typeface="Times New Roman" panose="02020603050405020304" pitchFamily="18" charset="0"/>
              <a:cs typeface="Times New Roman" panose="02020603050405020304" pitchFamily="18" charset="0"/>
              <a:sym typeface="微软雅黑" panose="020B0503020204020204" pitchFamily="34" charset="-122"/>
            </a:endParaRPr>
          </a:p>
        </p:txBody>
      </p:sp>
      <p:pic>
        <p:nvPicPr>
          <p:cNvPr id="37" name="图片 8"/>
          <p:cNvPicPr>
            <a:picLocks noChangeAspect="1"/>
          </p:cNvPicPr>
          <p:nvPr/>
        </p:nvPicPr>
        <p:blipFill rotWithShape="1">
          <a:blip r:embed="rId4" cstate="print">
            <a:extLst>
              <a:ext uri="{28A0092B-C50C-407E-A947-70E740481C1C}">
                <a14:useLocalDpi xmlns:a14="http://schemas.microsoft.com/office/drawing/2010/main" val="0"/>
              </a:ext>
            </a:extLst>
          </a:blip>
          <a:srcRect b="12534"/>
          <a:stretch>
            <a:fillRect/>
          </a:stretch>
        </p:blipFill>
        <p:spPr>
          <a:xfrm>
            <a:off x="26844" y="4897684"/>
            <a:ext cx="1624855" cy="1940004"/>
          </a:xfrm>
          <a:prstGeom prst="rect">
            <a:avLst/>
          </a:prstGeom>
          <a:effectLst>
            <a:outerShdw blurRad="50800" dist="38100" dir="2700000" algn="tl" rotWithShape="0">
              <a:prstClr val="black">
                <a:alpha val="40000"/>
              </a:prstClr>
            </a:outerShdw>
          </a:effectLst>
        </p:spPr>
      </p:pic>
      <p:grpSp>
        <p:nvGrpSpPr>
          <p:cNvPr id="38" name="Google Shape;259;p34"/>
          <p:cNvGrpSpPr/>
          <p:nvPr/>
        </p:nvGrpSpPr>
        <p:grpSpPr>
          <a:xfrm>
            <a:off x="10560496" y="4613535"/>
            <a:ext cx="1591298" cy="2226858"/>
            <a:chOff x="5041963" y="757530"/>
            <a:chExt cx="3701872" cy="3762679"/>
          </a:xfrm>
          <a:effectLst>
            <a:outerShdw blurRad="50800" dist="38100" dir="2700000" algn="tl" rotWithShape="0">
              <a:prstClr val="black">
                <a:alpha val="40000"/>
              </a:prstClr>
            </a:outerShdw>
          </a:effectLst>
        </p:grpSpPr>
        <p:sp>
          <p:nvSpPr>
            <p:cNvPr id="39"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oogle Shape;261;p34"/>
            <p:cNvGrpSpPr/>
            <p:nvPr/>
          </p:nvGrpSpPr>
          <p:grpSpPr>
            <a:xfrm>
              <a:off x="5536526" y="2174241"/>
              <a:ext cx="858975" cy="300968"/>
              <a:chOff x="2271950" y="2722775"/>
              <a:chExt cx="575875" cy="201775"/>
            </a:xfrm>
          </p:grpSpPr>
          <p:sp>
            <p:nvSpPr>
              <p:cNvPr id="110"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 name="Google Shape;269;p34"/>
            <p:cNvGrpSpPr/>
            <p:nvPr/>
          </p:nvGrpSpPr>
          <p:grpSpPr>
            <a:xfrm>
              <a:off x="6056200" y="1535350"/>
              <a:ext cx="2293204" cy="1710167"/>
              <a:chOff x="1062800" y="1986296"/>
              <a:chExt cx="2169540" cy="1617945"/>
            </a:xfrm>
          </p:grpSpPr>
          <p:sp>
            <p:nvSpPr>
              <p:cNvPr id="82"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oogle Shape;284;p34"/>
            <p:cNvGrpSpPr/>
            <p:nvPr/>
          </p:nvGrpSpPr>
          <p:grpSpPr>
            <a:xfrm>
              <a:off x="7524694" y="2964516"/>
              <a:ext cx="953591" cy="334099"/>
              <a:chOff x="2271950" y="2722775"/>
              <a:chExt cx="575875" cy="201775"/>
            </a:xfrm>
          </p:grpSpPr>
          <p:sp>
            <p:nvSpPr>
              <p:cNvPr id="77"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Google Shape;290;p34"/>
            <p:cNvGrpSpPr/>
            <p:nvPr/>
          </p:nvGrpSpPr>
          <p:grpSpPr>
            <a:xfrm>
              <a:off x="7653574" y="1141618"/>
              <a:ext cx="695830" cy="643529"/>
              <a:chOff x="3407216" y="1944760"/>
              <a:chExt cx="535831" cy="495479"/>
            </a:xfrm>
          </p:grpSpPr>
          <p:sp>
            <p:nvSpPr>
              <p:cNvPr id="74"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oogle Shape;305;p34"/>
            <p:cNvGrpSpPr/>
            <p:nvPr/>
          </p:nvGrpSpPr>
          <p:grpSpPr>
            <a:xfrm>
              <a:off x="6882732" y="2040297"/>
              <a:ext cx="1861102" cy="1904111"/>
              <a:chOff x="6882732" y="2040297"/>
              <a:chExt cx="1861102" cy="1904111"/>
            </a:xfrm>
          </p:grpSpPr>
          <p:grpSp>
            <p:nvGrpSpPr>
              <p:cNvPr id="58" name="Google Shape;306;p34"/>
              <p:cNvGrpSpPr/>
              <p:nvPr/>
            </p:nvGrpSpPr>
            <p:grpSpPr>
              <a:xfrm rot="1800000">
                <a:off x="7153488" y="2273972"/>
                <a:ext cx="1319590" cy="1436760"/>
                <a:chOff x="2956444" y="-416775"/>
                <a:chExt cx="1627918" cy="1772276"/>
              </a:xfrm>
            </p:grpSpPr>
            <p:sp>
              <p:nvSpPr>
                <p:cNvPr id="60"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086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41"/>
            </p:par>
          </p:childTnLst>
        </p:cTn>
      </p:par>
    </p:tnLst>
    <p:bldLst>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Group 44"/>
          <p:cNvGrpSpPr/>
          <p:nvPr/>
        </p:nvGrpSpPr>
        <p:grpSpPr>
          <a:xfrm>
            <a:off x="1881" y="4"/>
            <a:ext cx="1989663" cy="1155867"/>
            <a:chOff x="438457" y="21019"/>
            <a:chExt cx="2057588" cy="1141426"/>
          </a:xfrm>
        </p:grpSpPr>
        <p:grpSp>
          <p:nvGrpSpPr>
            <p:cNvPr id="46" name="Group 45"/>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3" name="TextBox 52"/>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p:cNvSpPr/>
          <p:nvPr/>
        </p:nvSpPr>
        <p:spPr>
          <a:xfrm>
            <a:off x="2639616" y="152636"/>
            <a:ext cx="8460940" cy="95410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a:t>
            </a: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 b</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ưu chính viễn thông</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9" name="Picture 128"/>
          <p:cNvPicPr/>
          <p:nvPr/>
        </p:nvPicPr>
        <p:blipFill>
          <a:blip r:embed="rId4"/>
          <a:stretch>
            <a:fillRect/>
          </a:stretch>
        </p:blipFill>
        <p:spPr>
          <a:xfrm>
            <a:off x="1487488" y="1124743"/>
            <a:ext cx="8933918" cy="5407227"/>
          </a:xfrm>
          <a:prstGeom prst="rect">
            <a:avLst/>
          </a:prstGeom>
        </p:spPr>
      </p:pic>
      <p:sp>
        <p:nvSpPr>
          <p:cNvPr id="130" name="Rounded Rectangle 129"/>
          <p:cNvSpPr/>
          <p:nvPr/>
        </p:nvSpPr>
        <p:spPr>
          <a:xfrm>
            <a:off x="4098951" y="1304764"/>
            <a:ext cx="6242828" cy="1310721"/>
          </a:xfrm>
          <a:prstGeom prst="roundRect">
            <a:avLst/>
          </a:prstGeom>
          <a:solidFill>
            <a:srgbClr val="F79646">
              <a:lumMod val="20000"/>
              <a:lumOff val="80000"/>
            </a:srgbClr>
          </a:solidFill>
          <a:ln w="25400" cap="flat" cmpd="sng" algn="ctr">
            <a:noFill/>
            <a:prstDash val="solid"/>
          </a:ln>
          <a:effectLst/>
        </p:spPr>
        <p:txBody>
          <a:bodyPr rtlCol="0" anchor="ctr"/>
          <a:lstStyle/>
          <a:p>
            <a:pPr marL="0" marR="0" lvl="0" indent="0" algn="ctr" defTabSz="914105"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31" name="Rounded Rectangle 130"/>
          <p:cNvSpPr/>
          <p:nvPr/>
        </p:nvSpPr>
        <p:spPr>
          <a:xfrm>
            <a:off x="4107876" y="3104964"/>
            <a:ext cx="6224979" cy="1135964"/>
          </a:xfrm>
          <a:prstGeom prst="roundRect">
            <a:avLst/>
          </a:prstGeom>
          <a:solidFill>
            <a:srgbClr val="F79646">
              <a:lumMod val="20000"/>
              <a:lumOff val="80000"/>
            </a:srgbClr>
          </a:solidFill>
          <a:ln w="25400" cap="flat" cmpd="sng" algn="ctr">
            <a:noFill/>
            <a:prstDash val="solid"/>
          </a:ln>
          <a:effectLst/>
        </p:spPr>
        <p:txBody>
          <a:bodyPr rtlCol="0" anchor="ctr"/>
          <a:lstStyle/>
          <a:p>
            <a:pPr marL="0" marR="0" lvl="0" indent="0" algn="ctr" defTabSz="914105"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32" name="Rounded Rectangle 131"/>
          <p:cNvSpPr/>
          <p:nvPr/>
        </p:nvSpPr>
        <p:spPr>
          <a:xfrm>
            <a:off x="4084350" y="4636448"/>
            <a:ext cx="6272030" cy="1204820"/>
          </a:xfrm>
          <a:prstGeom prst="roundRect">
            <a:avLst/>
          </a:prstGeom>
          <a:solidFill>
            <a:srgbClr val="F79646">
              <a:lumMod val="20000"/>
              <a:lumOff val="80000"/>
            </a:srgbClr>
          </a:solidFill>
          <a:ln w="25400" cap="flat" cmpd="sng" algn="ctr">
            <a:noFill/>
            <a:prstDash val="solid"/>
          </a:ln>
          <a:effectLst/>
        </p:spPr>
        <p:txBody>
          <a:bodyPr rtlCol="0" anchor="ctr"/>
          <a:lstStyle/>
          <a:p>
            <a:pPr marL="0" marR="0" lvl="0" indent="0" algn="ctr" defTabSz="914105"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pic>
        <p:nvPicPr>
          <p:cNvPr id="133" name="图片 8"/>
          <p:cNvPicPr>
            <a:picLocks noChangeAspect="1"/>
          </p:cNvPicPr>
          <p:nvPr/>
        </p:nvPicPr>
        <p:blipFill rotWithShape="1">
          <a:blip r:embed="rId5" cstate="print">
            <a:extLst>
              <a:ext uri="{28A0092B-C50C-407E-A947-70E740481C1C}">
                <a14:useLocalDpi xmlns:a14="http://schemas.microsoft.com/office/drawing/2010/main" val="0"/>
              </a:ext>
            </a:extLst>
          </a:blip>
          <a:srcRect b="12534"/>
          <a:stretch>
            <a:fillRect/>
          </a:stretch>
        </p:blipFill>
        <p:spPr>
          <a:xfrm>
            <a:off x="26844" y="4897684"/>
            <a:ext cx="1624855" cy="1940004"/>
          </a:xfrm>
          <a:prstGeom prst="rect">
            <a:avLst/>
          </a:prstGeom>
          <a:effectLst>
            <a:outerShdw blurRad="50800" dist="38100" dir="2700000" algn="tl" rotWithShape="0">
              <a:prstClr val="black">
                <a:alpha val="40000"/>
              </a:prstClr>
            </a:outerShdw>
          </a:effectLst>
        </p:spPr>
      </p:pic>
      <p:grpSp>
        <p:nvGrpSpPr>
          <p:cNvPr id="134" name="Google Shape;259;p34"/>
          <p:cNvGrpSpPr/>
          <p:nvPr/>
        </p:nvGrpSpPr>
        <p:grpSpPr>
          <a:xfrm>
            <a:off x="10560496" y="4613535"/>
            <a:ext cx="1591298" cy="2226858"/>
            <a:chOff x="5041963" y="757530"/>
            <a:chExt cx="3701872" cy="3762679"/>
          </a:xfrm>
          <a:effectLst>
            <a:outerShdw blurRad="50800" dist="38100" dir="2700000" algn="tl" rotWithShape="0">
              <a:prstClr val="black">
                <a:alpha val="40000"/>
              </a:prstClr>
            </a:outerShdw>
          </a:effectLst>
        </p:grpSpPr>
        <p:sp>
          <p:nvSpPr>
            <p:cNvPr id="135"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oogle Shape;261;p34"/>
            <p:cNvGrpSpPr/>
            <p:nvPr/>
          </p:nvGrpSpPr>
          <p:grpSpPr>
            <a:xfrm>
              <a:off x="5536526" y="2174241"/>
              <a:ext cx="858975" cy="300968"/>
              <a:chOff x="2271950" y="2722775"/>
              <a:chExt cx="575875" cy="201775"/>
            </a:xfrm>
          </p:grpSpPr>
          <p:sp>
            <p:nvSpPr>
              <p:cNvPr id="192"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7"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9" name="Google Shape;269;p34"/>
            <p:cNvGrpSpPr/>
            <p:nvPr/>
          </p:nvGrpSpPr>
          <p:grpSpPr>
            <a:xfrm>
              <a:off x="6056200" y="1535350"/>
              <a:ext cx="2293204" cy="1710167"/>
              <a:chOff x="1062800" y="1986296"/>
              <a:chExt cx="2169540" cy="1617945"/>
            </a:xfrm>
          </p:grpSpPr>
          <p:sp>
            <p:nvSpPr>
              <p:cNvPr id="178"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0" name="Google Shape;284;p34"/>
            <p:cNvGrpSpPr/>
            <p:nvPr/>
          </p:nvGrpSpPr>
          <p:grpSpPr>
            <a:xfrm>
              <a:off x="7524694" y="2964516"/>
              <a:ext cx="953591" cy="334099"/>
              <a:chOff x="2271950" y="2722775"/>
              <a:chExt cx="575875" cy="201775"/>
            </a:xfrm>
          </p:grpSpPr>
          <p:sp>
            <p:nvSpPr>
              <p:cNvPr id="173"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1" name="Google Shape;290;p34"/>
            <p:cNvGrpSpPr/>
            <p:nvPr/>
          </p:nvGrpSpPr>
          <p:grpSpPr>
            <a:xfrm>
              <a:off x="7653574" y="1141618"/>
              <a:ext cx="695830" cy="643529"/>
              <a:chOff x="3407216" y="1944760"/>
              <a:chExt cx="535831" cy="495479"/>
            </a:xfrm>
          </p:grpSpPr>
          <p:sp>
            <p:nvSpPr>
              <p:cNvPr id="170"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2"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3" name="Google Shape;305;p34"/>
            <p:cNvGrpSpPr/>
            <p:nvPr/>
          </p:nvGrpSpPr>
          <p:grpSpPr>
            <a:xfrm>
              <a:off x="6882732" y="2040297"/>
              <a:ext cx="1861102" cy="1904111"/>
              <a:chOff x="6882732" y="2040297"/>
              <a:chExt cx="1861102" cy="1904111"/>
            </a:xfrm>
          </p:grpSpPr>
          <p:grpSp>
            <p:nvGrpSpPr>
              <p:cNvPr id="154" name="Google Shape;306;p34"/>
              <p:cNvGrpSpPr/>
              <p:nvPr/>
            </p:nvGrpSpPr>
            <p:grpSpPr>
              <a:xfrm rot="1800000">
                <a:off x="7153488" y="2273972"/>
                <a:ext cx="1319590" cy="1436760"/>
                <a:chOff x="2956444" y="-416775"/>
                <a:chExt cx="1627918" cy="1772276"/>
              </a:xfrm>
            </p:grpSpPr>
            <p:sp>
              <p:nvSpPr>
                <p:cNvPr id="156"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p:cNvSpPr txBox="1"/>
          <p:nvPr/>
        </p:nvSpPr>
        <p:spPr>
          <a:xfrm>
            <a:off x="1651699" y="1406126"/>
            <a:ext cx="1692515" cy="553998"/>
          </a:xfrm>
          <a:prstGeom prst="rect">
            <a:avLst/>
          </a:prstGeom>
          <a:noFill/>
        </p:spPr>
        <p:txBody>
          <a:bodyPr wrap="none" rtlCol="0">
            <a:spAutoFit/>
          </a:bodyPr>
          <a:lstStyle/>
          <a:p>
            <a:r>
              <a:rPr lang="en-US" sz="3000" b="1">
                <a:latin typeface="Times New Roman" pitchFamily="18" charset="0"/>
                <a:cs typeface="Times New Roman" pitchFamily="18" charset="0"/>
              </a:rPr>
              <a:t>a. Vai trò</a:t>
            </a:r>
          </a:p>
        </p:txBody>
      </p:sp>
    </p:spTree>
    <p:extLst>
      <p:ext uri="{BB962C8B-B14F-4D97-AF65-F5344CB8AC3E}">
        <p14:creationId xmlns:p14="http://schemas.microsoft.com/office/powerpoint/2010/main" val="31225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130"/>
                                        </p:tgtEl>
                                      </p:cBhvr>
                                    </p:animEffect>
                                    <p:set>
                                      <p:cBhvr>
                                        <p:cTn id="19" dur="1" fill="hold">
                                          <p:stCondLst>
                                            <p:cond delay="499"/>
                                          </p:stCondLst>
                                        </p:cTn>
                                        <p:tgtEl>
                                          <p:spTgt spid="1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0" nodeType="clickEffect">
                                  <p:stCondLst>
                                    <p:cond delay="0"/>
                                  </p:stCondLst>
                                  <p:childTnLst>
                                    <p:animEffect transition="out" filter="wipe(left)">
                                      <p:cBhvr>
                                        <p:cTn id="23" dur="500"/>
                                        <p:tgtEl>
                                          <p:spTgt spid="131"/>
                                        </p:tgtEl>
                                      </p:cBhvr>
                                    </p:animEffect>
                                    <p:set>
                                      <p:cBhvr>
                                        <p:cTn id="24" dur="1" fill="hold">
                                          <p:stCondLst>
                                            <p:cond delay="499"/>
                                          </p:stCondLst>
                                        </p:cTn>
                                        <p:tgtEl>
                                          <p:spTgt spid="1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0" nodeType="clickEffect">
                                  <p:stCondLst>
                                    <p:cond delay="0"/>
                                  </p:stCondLst>
                                  <p:childTnLst>
                                    <p:animEffect transition="out" filter="wipe(left)">
                                      <p:cBhvr>
                                        <p:cTn id="28" dur="500"/>
                                        <p:tgtEl>
                                          <p:spTgt spid="132"/>
                                        </p:tgtEl>
                                      </p:cBhvr>
                                    </p:animEffect>
                                    <p:set>
                                      <p:cBhvr>
                                        <p:cTn id="29" dur="1" fill="hold">
                                          <p:stCondLst>
                                            <p:cond delay="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Group 44"/>
          <p:cNvGrpSpPr/>
          <p:nvPr/>
        </p:nvGrpSpPr>
        <p:grpSpPr>
          <a:xfrm>
            <a:off x="1881" y="4"/>
            <a:ext cx="1989663" cy="1155867"/>
            <a:chOff x="438457" y="21019"/>
            <a:chExt cx="2057588" cy="1141426"/>
          </a:xfrm>
        </p:grpSpPr>
        <p:grpSp>
          <p:nvGrpSpPr>
            <p:cNvPr id="46" name="Group 45"/>
            <p:cNvGrpSpPr/>
            <p:nvPr/>
          </p:nvGrpSpPr>
          <p:grpSpPr>
            <a:xfrm>
              <a:off x="1094718" y="498395"/>
              <a:ext cx="1401327" cy="664050"/>
              <a:chOff x="5507432" y="3371212"/>
              <a:chExt cx="3674668" cy="1857615"/>
            </a:xfrm>
          </p:grpSpPr>
          <p:grpSp>
            <p:nvGrpSpPr>
              <p:cNvPr id="52" name="组合 1483"/>
              <p:cNvGrpSpPr/>
              <p:nvPr/>
            </p:nvGrpSpPr>
            <p:grpSpPr>
              <a:xfrm>
                <a:off x="5507432" y="3371212"/>
                <a:ext cx="3674668" cy="1857615"/>
                <a:chOff x="28079" y="1041053"/>
                <a:chExt cx="7035801" cy="4572000"/>
              </a:xfrm>
            </p:grpSpPr>
            <p:sp>
              <p:nvSpPr>
                <p:cNvPr id="5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3" name="TextBox 52"/>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4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p:cNvSpPr/>
          <p:nvPr/>
        </p:nvSpPr>
        <p:spPr>
          <a:xfrm>
            <a:off x="2639616" y="152636"/>
            <a:ext cx="8460940" cy="95410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a:t>
            </a: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 b</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ưu chính viễn thông</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7" name="图片 8"/>
          <p:cNvPicPr>
            <a:picLocks noChangeAspect="1"/>
          </p:cNvPicPr>
          <p:nvPr/>
        </p:nvPicPr>
        <p:blipFill rotWithShape="1">
          <a:blip r:embed="rId4" cstate="print">
            <a:extLst>
              <a:ext uri="{28A0092B-C50C-407E-A947-70E740481C1C}">
                <a14:useLocalDpi xmlns:a14="http://schemas.microsoft.com/office/drawing/2010/main" val="0"/>
              </a:ext>
            </a:extLst>
          </a:blip>
          <a:srcRect b="12534"/>
          <a:stretch>
            <a:fillRect/>
          </a:stretch>
        </p:blipFill>
        <p:spPr>
          <a:xfrm>
            <a:off x="26844" y="4897684"/>
            <a:ext cx="1624855" cy="1940004"/>
          </a:xfrm>
          <a:prstGeom prst="rect">
            <a:avLst/>
          </a:prstGeom>
          <a:effectLst>
            <a:outerShdw blurRad="50800" dist="38100" dir="2700000" algn="tl" rotWithShape="0">
              <a:prstClr val="black">
                <a:alpha val="40000"/>
              </a:prstClr>
            </a:outerShdw>
          </a:effectLst>
        </p:spPr>
      </p:pic>
      <p:grpSp>
        <p:nvGrpSpPr>
          <p:cNvPr id="58" name="Google Shape;259;p34"/>
          <p:cNvGrpSpPr/>
          <p:nvPr/>
        </p:nvGrpSpPr>
        <p:grpSpPr>
          <a:xfrm>
            <a:off x="10560496" y="4613535"/>
            <a:ext cx="1591298" cy="2226858"/>
            <a:chOff x="5041963" y="757530"/>
            <a:chExt cx="3701872" cy="3762679"/>
          </a:xfrm>
          <a:effectLst>
            <a:outerShdw blurRad="50800" dist="38100" dir="2700000" algn="tl" rotWithShape="0">
              <a:prstClr val="black">
                <a:alpha val="40000"/>
              </a:prstClr>
            </a:outerShdw>
          </a:effectLst>
        </p:grpSpPr>
        <p:sp>
          <p:nvSpPr>
            <p:cNvPr id="59"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oogle Shape;261;p34"/>
            <p:cNvGrpSpPr/>
            <p:nvPr/>
          </p:nvGrpSpPr>
          <p:grpSpPr>
            <a:xfrm>
              <a:off x="5536526" y="2174241"/>
              <a:ext cx="858975" cy="300968"/>
              <a:chOff x="2271950" y="2722775"/>
              <a:chExt cx="575875" cy="201775"/>
            </a:xfrm>
          </p:grpSpPr>
          <p:sp>
            <p:nvSpPr>
              <p:cNvPr id="122"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3" name="Google Shape;269;p34"/>
            <p:cNvGrpSpPr/>
            <p:nvPr/>
          </p:nvGrpSpPr>
          <p:grpSpPr>
            <a:xfrm>
              <a:off x="6056200" y="1535350"/>
              <a:ext cx="2293204" cy="1710167"/>
              <a:chOff x="1062800" y="1986296"/>
              <a:chExt cx="2169540" cy="1617945"/>
            </a:xfrm>
          </p:grpSpPr>
          <p:sp>
            <p:nvSpPr>
              <p:cNvPr id="108"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oogle Shape;284;p34"/>
            <p:cNvGrpSpPr/>
            <p:nvPr/>
          </p:nvGrpSpPr>
          <p:grpSpPr>
            <a:xfrm>
              <a:off x="7524694" y="2964516"/>
              <a:ext cx="953591" cy="334099"/>
              <a:chOff x="2271950" y="2722775"/>
              <a:chExt cx="575875" cy="201775"/>
            </a:xfrm>
          </p:grpSpPr>
          <p:sp>
            <p:nvSpPr>
              <p:cNvPr id="103"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oogle Shape;290;p34"/>
            <p:cNvGrpSpPr/>
            <p:nvPr/>
          </p:nvGrpSpPr>
          <p:grpSpPr>
            <a:xfrm>
              <a:off x="7653574" y="1141618"/>
              <a:ext cx="695830" cy="643529"/>
              <a:chOff x="3407216" y="1944760"/>
              <a:chExt cx="535831" cy="495479"/>
            </a:xfrm>
          </p:grpSpPr>
          <p:sp>
            <p:nvSpPr>
              <p:cNvPr id="100"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2"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3" name="Google Shape;305;p34"/>
            <p:cNvGrpSpPr/>
            <p:nvPr/>
          </p:nvGrpSpPr>
          <p:grpSpPr>
            <a:xfrm>
              <a:off x="6882732" y="2040297"/>
              <a:ext cx="1861102" cy="1904111"/>
              <a:chOff x="6882732" y="2040297"/>
              <a:chExt cx="1861102" cy="1904111"/>
            </a:xfrm>
          </p:grpSpPr>
          <p:grpSp>
            <p:nvGrpSpPr>
              <p:cNvPr id="84" name="Google Shape;306;p34"/>
              <p:cNvGrpSpPr/>
              <p:nvPr/>
            </p:nvGrpSpPr>
            <p:grpSpPr>
              <a:xfrm rot="1800000">
                <a:off x="7153488" y="2273972"/>
                <a:ext cx="1319590" cy="1436760"/>
                <a:chOff x="2956444" y="-416775"/>
                <a:chExt cx="1627918" cy="1772276"/>
              </a:xfrm>
            </p:grpSpPr>
            <p:sp>
              <p:nvSpPr>
                <p:cNvPr id="86"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5"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7" name="Picture 126"/>
          <p:cNvPicPr/>
          <p:nvPr/>
        </p:nvPicPr>
        <p:blipFill>
          <a:blip r:embed="rId5"/>
          <a:stretch>
            <a:fillRect/>
          </a:stretch>
        </p:blipFill>
        <p:spPr>
          <a:xfrm>
            <a:off x="2099556" y="1172399"/>
            <a:ext cx="8176800" cy="5480782"/>
          </a:xfrm>
          <a:prstGeom prst="rect">
            <a:avLst/>
          </a:prstGeom>
        </p:spPr>
      </p:pic>
      <p:sp>
        <p:nvSpPr>
          <p:cNvPr id="128" name="Rounded Rectangle 127"/>
          <p:cNvSpPr/>
          <p:nvPr/>
        </p:nvSpPr>
        <p:spPr>
          <a:xfrm>
            <a:off x="3071664" y="1340768"/>
            <a:ext cx="7020780" cy="115212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33" name="Rounded Rectangle 132"/>
          <p:cNvSpPr/>
          <p:nvPr/>
        </p:nvSpPr>
        <p:spPr>
          <a:xfrm>
            <a:off x="3059832" y="2808159"/>
            <a:ext cx="7020780" cy="1844977"/>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34" name="Rounded Rectangle 133"/>
          <p:cNvSpPr/>
          <p:nvPr/>
        </p:nvSpPr>
        <p:spPr>
          <a:xfrm>
            <a:off x="3071664" y="5028444"/>
            <a:ext cx="7020780" cy="1152128"/>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29" name="TextBox 128"/>
          <p:cNvSpPr txBox="1"/>
          <p:nvPr/>
        </p:nvSpPr>
        <p:spPr>
          <a:xfrm>
            <a:off x="111991" y="1412759"/>
            <a:ext cx="2140330" cy="553998"/>
          </a:xfrm>
          <a:prstGeom prst="rect">
            <a:avLst/>
          </a:prstGeom>
          <a:noFill/>
        </p:spPr>
        <p:txBody>
          <a:bodyPr wrap="none" rtlCol="0">
            <a:spAutoFit/>
          </a:bodyPr>
          <a:lstStyle/>
          <a:p>
            <a:r>
              <a:rPr lang="en-US" sz="3000" b="1">
                <a:latin typeface="Times New Roman" pitchFamily="18" charset="0"/>
                <a:cs typeface="Times New Roman" pitchFamily="18" charset="0"/>
              </a:rPr>
              <a:t>b. Đặc điểm</a:t>
            </a:r>
          </a:p>
        </p:txBody>
      </p:sp>
    </p:spTree>
    <p:extLst>
      <p:ext uri="{BB962C8B-B14F-4D97-AF65-F5344CB8AC3E}">
        <p14:creationId xmlns:p14="http://schemas.microsoft.com/office/powerpoint/2010/main" val="33810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28"/>
                                        </p:tgtEl>
                                      </p:cBhvr>
                                    </p:animEffect>
                                    <p:set>
                                      <p:cBhvr>
                                        <p:cTn id="7" dur="1" fill="hold">
                                          <p:stCondLst>
                                            <p:cond delay="499"/>
                                          </p:stCondLst>
                                        </p:cTn>
                                        <p:tgtEl>
                                          <p:spTgt spid="1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33"/>
                                        </p:tgtEl>
                                      </p:cBhvr>
                                    </p:animEffect>
                                    <p:set>
                                      <p:cBhvr>
                                        <p:cTn id="12" dur="1" fill="hold">
                                          <p:stCondLst>
                                            <p:cond delay="499"/>
                                          </p:stCondLst>
                                        </p:cTn>
                                        <p:tgtEl>
                                          <p:spTgt spid="1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34"/>
                                        </p:tgtEl>
                                      </p:cBhvr>
                                    </p:animEffect>
                                    <p:set>
                                      <p:cBhvr>
                                        <p:cTn id="17" dur="1" fill="hold">
                                          <p:stCondLst>
                                            <p:cond delay="4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3" grpId="0" animBg="1"/>
      <p:bldP spid="13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p:cNvGrpSpPr/>
          <p:nvPr/>
        </p:nvGrpSpPr>
        <p:grpSpPr>
          <a:xfrm>
            <a:off x="1886" y="4"/>
            <a:ext cx="2056953" cy="1141427"/>
            <a:chOff x="438457" y="21019"/>
            <a:chExt cx="2057588" cy="1141426"/>
          </a:xfrm>
        </p:grpSpPr>
        <p:grpSp>
          <p:nvGrpSpPr>
            <p:cNvPr id="70" name="Group 69"/>
            <p:cNvGrpSpPr/>
            <p:nvPr/>
          </p:nvGrpSpPr>
          <p:grpSpPr>
            <a:xfrm>
              <a:off x="1094718" y="498395"/>
              <a:ext cx="1401327" cy="664050"/>
              <a:chOff x="5507432" y="3371212"/>
              <a:chExt cx="3674668" cy="1857615"/>
            </a:xfrm>
          </p:grpSpPr>
          <p:grpSp>
            <p:nvGrpSpPr>
              <p:cNvPr id="72" name="组合 1483"/>
              <p:cNvGrpSpPr/>
              <p:nvPr/>
            </p:nvGrpSpPr>
            <p:grpSpPr>
              <a:xfrm>
                <a:off x="5507432" y="3371212"/>
                <a:ext cx="3674668" cy="1857615"/>
                <a:chOff x="28079" y="1041053"/>
                <a:chExt cx="7035801" cy="4572000"/>
              </a:xfrm>
            </p:grpSpPr>
            <p:sp>
              <p:nvSpPr>
                <p:cNvPr id="7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sp>
              <p:nvSpPr>
                <p:cNvPr id="7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grpSp>
          <p:sp>
            <p:nvSpPr>
              <p:cNvPr id="73" name="TextBox 72"/>
              <p:cNvSpPr txBox="1"/>
              <p:nvPr/>
            </p:nvSpPr>
            <p:spPr>
              <a:xfrm>
                <a:off x="5723897" y="3682294"/>
                <a:ext cx="3292841" cy="1520337"/>
              </a:xfrm>
              <a:prstGeom prst="rect">
                <a:avLst/>
              </a:prstGeom>
              <a:noFill/>
            </p:spPr>
            <p:txBody>
              <a:bodyPr wrap="square" rtlCol="0">
                <a:spAutoFit/>
              </a:bodyPr>
              <a:lstStyle/>
              <a:p>
                <a:pPr algn="ctr"/>
                <a:r>
                  <a:rPr lang="en-US" sz="1466" b="1" i="1">
                    <a:solidFill>
                      <a:schemeClr val="bg1"/>
                    </a:solidFill>
                    <a:latin typeface="Times New Roman" panose="02020603050405020304" pitchFamily="18" charset="0"/>
                    <a:cs typeface="Times New Roman" panose="02020603050405020304" pitchFamily="18" charset="0"/>
                  </a:rPr>
                  <a:t>Hình thành </a:t>
                </a:r>
              </a:p>
              <a:p>
                <a:pPr algn="ctr"/>
                <a:r>
                  <a:rPr lang="en-US" sz="1466" b="1" i="1">
                    <a:solidFill>
                      <a:schemeClr val="bg1"/>
                    </a:solidFill>
                    <a:latin typeface="Times New Roman" panose="02020603050405020304" pitchFamily="18" charset="0"/>
                    <a:cs typeface="Times New Roman" panose="02020603050405020304" pitchFamily="18" charset="0"/>
                  </a:rPr>
                  <a:t>kiến thức</a:t>
                </a:r>
              </a:p>
            </p:txBody>
          </p:sp>
        </p:grpSp>
        <p:pic>
          <p:nvPicPr>
            <p:cNvPr id="71"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881" y="4"/>
            <a:ext cx="1989663" cy="1155867"/>
            <a:chOff x="438457" y="21019"/>
            <a:chExt cx="2057588" cy="1141426"/>
          </a:xfrm>
        </p:grpSpPr>
        <p:grpSp>
          <p:nvGrpSpPr>
            <p:cNvPr id="33" name="Group 32"/>
            <p:cNvGrpSpPr/>
            <p:nvPr/>
          </p:nvGrpSpPr>
          <p:grpSpPr>
            <a:xfrm>
              <a:off x="1094718" y="498395"/>
              <a:ext cx="1401327" cy="664050"/>
              <a:chOff x="5507432" y="3371212"/>
              <a:chExt cx="3674668" cy="1857615"/>
            </a:xfrm>
          </p:grpSpPr>
          <p:grpSp>
            <p:nvGrpSpPr>
              <p:cNvPr id="35" name="组合 1483"/>
              <p:cNvGrpSpPr/>
              <p:nvPr/>
            </p:nvGrpSpPr>
            <p:grpSpPr>
              <a:xfrm>
                <a:off x="5507432" y="3371212"/>
                <a:ext cx="3674668" cy="1857615"/>
                <a:chOff x="28079" y="1041053"/>
                <a:chExt cx="7035801" cy="4572000"/>
              </a:xfrm>
            </p:grpSpPr>
            <p:sp>
              <p:nvSpPr>
                <p:cNvPr id="3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6" name="TextBox 35"/>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3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Google Shape;1081;p7" descr="The role of Good Governance in Project Management"/>
          <p:cNvPicPr preferRelativeResize="0"/>
          <p:nvPr/>
        </p:nvPicPr>
        <p:blipFill rotWithShape="1">
          <a:blip r:embed="rId5">
            <a:alphaModFix/>
          </a:blip>
          <a:srcRect/>
          <a:stretch/>
        </p:blipFill>
        <p:spPr>
          <a:xfrm>
            <a:off x="478315" y="4797747"/>
            <a:ext cx="2145621" cy="1367557"/>
          </a:xfrm>
          <a:prstGeom prst="rect">
            <a:avLst/>
          </a:prstGeom>
          <a:noFill/>
          <a:ln>
            <a:noFill/>
          </a:ln>
          <a:effectLst>
            <a:outerShdw blurRad="50800" dist="38100" dir="2700000" algn="tl" rotWithShape="0">
              <a:prstClr val="black">
                <a:alpha val="40000"/>
              </a:prstClr>
            </a:outerShdw>
          </a:effectLst>
        </p:spPr>
      </p:pic>
      <p:graphicFrame>
        <p:nvGraphicFramePr>
          <p:cNvPr id="41" name="Table 40"/>
          <p:cNvGraphicFramePr>
            <a:graphicFrameLocks noGrp="1"/>
          </p:cNvGraphicFramePr>
          <p:nvPr>
            <p:extLst>
              <p:ext uri="{D42A27DB-BD31-4B8C-83A1-F6EECF244321}">
                <p14:modId xmlns:p14="http://schemas.microsoft.com/office/powerpoint/2010/main" val="1276176444"/>
              </p:ext>
            </p:extLst>
          </p:nvPr>
        </p:nvGraphicFramePr>
        <p:xfrm>
          <a:off x="5123892" y="2156780"/>
          <a:ext cx="6624736" cy="3817323"/>
        </p:xfrm>
        <a:graphic>
          <a:graphicData uri="http://schemas.openxmlformats.org/drawingml/2006/table">
            <a:tbl>
              <a:tblPr firstRow="1" bandRow="1">
                <a:effectLst>
                  <a:outerShdw blurRad="50800" dist="38100" dir="2700000" algn="tl" rotWithShape="0">
                    <a:prstClr val="black">
                      <a:alpha val="40000"/>
                    </a:prstClr>
                  </a:outerShdw>
                </a:effectLst>
              </a:tblPr>
              <a:tblGrid>
                <a:gridCol w="1296144">
                  <a:extLst>
                    <a:ext uri="{9D8B030D-6E8A-4147-A177-3AD203B41FA5}">
                      <a16:colId xmlns:a16="http://schemas.microsoft.com/office/drawing/2014/main" val="10422947"/>
                    </a:ext>
                  </a:extLst>
                </a:gridCol>
                <a:gridCol w="4114900">
                  <a:extLst>
                    <a:ext uri="{9D8B030D-6E8A-4147-A177-3AD203B41FA5}">
                      <a16:colId xmlns:a16="http://schemas.microsoft.com/office/drawing/2014/main" val="2577858577"/>
                    </a:ext>
                  </a:extLst>
                </a:gridCol>
                <a:gridCol w="1213692">
                  <a:extLst>
                    <a:ext uri="{9D8B030D-6E8A-4147-A177-3AD203B41FA5}">
                      <a16:colId xmlns:a16="http://schemas.microsoft.com/office/drawing/2014/main" val="715522479"/>
                    </a:ext>
                  </a:extLst>
                </a:gridCol>
              </a:tblGrid>
              <a:tr h="1041882">
                <a:tc>
                  <a:txBody>
                    <a:bodyPr/>
                    <a:lstStyle/>
                    <a:p>
                      <a:pPr algn="ctr"/>
                      <a:r>
                        <a:rPr lang="en-US" sz="2800" b="1">
                          <a:effectLst/>
                          <a:latin typeface="Times New Roman" panose="02020603050405020304" pitchFamily="18" charset="0"/>
                          <a:cs typeface="Times New Roman" panose="02020603050405020304" pitchFamily="18" charset="0"/>
                        </a:rPr>
                        <a:t>Nhóm</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a:effectLst/>
                          <a:latin typeface="Times New Roman" panose="02020603050405020304" pitchFamily="18" charset="0"/>
                          <a:cs typeface="Times New Roman" panose="02020603050405020304" pitchFamily="18" charset="0"/>
                        </a:rPr>
                        <a:t>Nhân tố</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a:effectLst/>
                          <a:latin typeface="Times New Roman" panose="02020603050405020304" pitchFamily="18" charset="0"/>
                          <a:cs typeface="Times New Roman" panose="02020603050405020304" pitchFamily="18" charset="0"/>
                        </a:rPr>
                        <a:t>Ảnh hưởng</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925147">
                <a:tc>
                  <a:txBody>
                    <a:bodyPr/>
                    <a:lstStyle/>
                    <a:p>
                      <a:pPr algn="ctr"/>
                      <a:r>
                        <a:rPr lang="en-US" sz="2800">
                          <a:effectLst/>
                          <a:latin typeface="Times New Roman" panose="02020603050405020304" pitchFamily="18" charset="0"/>
                          <a:cs typeface="Times New Roman" panose="02020603050405020304" pitchFamily="18" charset="0"/>
                        </a:rPr>
                        <a:t>1, 4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Trình độ phát triển kinh tế</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r h="925147">
                <a:tc>
                  <a:txBody>
                    <a:bodyPr/>
                    <a:lstStyle/>
                    <a:p>
                      <a:pPr algn="ctr"/>
                      <a:r>
                        <a:rPr lang="en-US" sz="2800">
                          <a:effectLst/>
                          <a:latin typeface="Times New Roman" panose="02020603050405020304" pitchFamily="18" charset="0"/>
                          <a:cs typeface="Times New Roman" panose="02020603050405020304" pitchFamily="18" charset="0"/>
                        </a:rPr>
                        <a:t>2, 5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Khoa học - công nghệ</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181820"/>
                  </a:ext>
                </a:extLst>
              </a:tr>
              <a:tr h="925147">
                <a:tc>
                  <a:txBody>
                    <a:bodyPr/>
                    <a:lstStyle/>
                    <a:p>
                      <a:pPr algn="ctr"/>
                      <a:r>
                        <a:rPr lang="en-US" sz="2800">
                          <a:effectLst/>
                          <a:latin typeface="Times New Roman" panose="02020603050405020304" pitchFamily="18" charset="0"/>
                          <a:cs typeface="Times New Roman" panose="02020603050405020304" pitchFamily="18" charset="0"/>
                        </a:rPr>
                        <a:t>3, 6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Vốn đầu tư</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459120"/>
                  </a:ext>
                </a:extLst>
              </a:tr>
            </a:tbl>
          </a:graphicData>
        </a:graphic>
      </p:graphicFrame>
      <p:sp>
        <p:nvSpPr>
          <p:cNvPr id="42" name="Rounded Rectangle 41"/>
          <p:cNvSpPr/>
          <p:nvPr/>
        </p:nvSpPr>
        <p:spPr>
          <a:xfrm>
            <a:off x="2871084" y="5096737"/>
            <a:ext cx="1952902" cy="877365"/>
          </a:xfrm>
          <a:prstGeom prst="roundRect">
            <a:avLst/>
          </a:prstGeom>
          <a:noFill/>
          <a:ln w="31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NHÓM: 05 phút</a:t>
            </a:r>
          </a:p>
        </p:txBody>
      </p:sp>
      <p:sp>
        <p:nvSpPr>
          <p:cNvPr id="43" name="Rectangle 42"/>
          <p:cNvSpPr/>
          <p:nvPr/>
        </p:nvSpPr>
        <p:spPr>
          <a:xfrm>
            <a:off x="2639616" y="152636"/>
            <a:ext cx="8460940" cy="95410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a:t>
            </a: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 b</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ưu chính viễn thông</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1"/>
          <p:cNvSpPr/>
          <p:nvPr/>
        </p:nvSpPr>
        <p:spPr>
          <a:xfrm>
            <a:off x="1930564" y="1088740"/>
            <a:ext cx="9350011" cy="523220"/>
          </a:xfrm>
          <a:prstGeom prst="rect">
            <a:avLst/>
          </a:prstGeom>
        </p:spPr>
        <p:txBody>
          <a:bodyPr wrap="square">
            <a:spAutoFit/>
          </a:bodyPr>
          <a:lstStyle/>
          <a:p>
            <a:pPr lvl="0" algn="just" defTabSz="914377"/>
            <a:r>
              <a:rPr lang="en-US" sz="2800" b="1">
                <a:latin typeface="Times New Roman" pitchFamily="18" charset="0"/>
                <a:cs typeface="Times New Roman" pitchFamily="18" charset="0"/>
              </a:rPr>
              <a:t>c. Các nhân tố ảnh hưởng đến sự phát triển và phân bố</a:t>
            </a:r>
            <a:endParaRPr lang="en-US" altLang="zh-CN" sz="2800" b="1" ker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8471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4"/>
            </p:par>
          </p:childTnLst>
        </p:cTn>
      </p:par>
    </p:tnLst>
    <p:bldLst>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p:cNvGrpSpPr/>
          <p:nvPr/>
        </p:nvGrpSpPr>
        <p:grpSpPr>
          <a:xfrm>
            <a:off x="1886" y="4"/>
            <a:ext cx="2056953" cy="1141427"/>
            <a:chOff x="438457" y="21019"/>
            <a:chExt cx="2057588" cy="1141426"/>
          </a:xfrm>
        </p:grpSpPr>
        <p:grpSp>
          <p:nvGrpSpPr>
            <p:cNvPr id="70" name="Group 69"/>
            <p:cNvGrpSpPr/>
            <p:nvPr/>
          </p:nvGrpSpPr>
          <p:grpSpPr>
            <a:xfrm>
              <a:off x="1094718" y="498395"/>
              <a:ext cx="1401327" cy="664050"/>
              <a:chOff x="5507432" y="3371212"/>
              <a:chExt cx="3674668" cy="1857615"/>
            </a:xfrm>
          </p:grpSpPr>
          <p:grpSp>
            <p:nvGrpSpPr>
              <p:cNvPr id="72" name="组合 1483"/>
              <p:cNvGrpSpPr/>
              <p:nvPr/>
            </p:nvGrpSpPr>
            <p:grpSpPr>
              <a:xfrm>
                <a:off x="5507432" y="3371212"/>
                <a:ext cx="3674668" cy="1857615"/>
                <a:chOff x="28079" y="1041053"/>
                <a:chExt cx="7035801" cy="4572000"/>
              </a:xfrm>
            </p:grpSpPr>
            <p:sp>
              <p:nvSpPr>
                <p:cNvPr id="7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sp>
              <p:nvSpPr>
                <p:cNvPr id="7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grpSp>
          <p:sp>
            <p:nvSpPr>
              <p:cNvPr id="73" name="TextBox 72"/>
              <p:cNvSpPr txBox="1"/>
              <p:nvPr/>
            </p:nvSpPr>
            <p:spPr>
              <a:xfrm>
                <a:off x="5723897" y="3682294"/>
                <a:ext cx="3292841" cy="1520337"/>
              </a:xfrm>
              <a:prstGeom prst="rect">
                <a:avLst/>
              </a:prstGeom>
              <a:noFill/>
            </p:spPr>
            <p:txBody>
              <a:bodyPr wrap="square" rtlCol="0">
                <a:spAutoFit/>
              </a:bodyPr>
              <a:lstStyle/>
              <a:p>
                <a:pPr algn="ctr"/>
                <a:r>
                  <a:rPr lang="en-US" sz="1466" b="1" i="1">
                    <a:solidFill>
                      <a:schemeClr val="bg1"/>
                    </a:solidFill>
                    <a:latin typeface="Times New Roman" panose="02020603050405020304" pitchFamily="18" charset="0"/>
                    <a:cs typeface="Times New Roman" panose="02020603050405020304" pitchFamily="18" charset="0"/>
                  </a:rPr>
                  <a:t>Hình thành </a:t>
                </a:r>
              </a:p>
              <a:p>
                <a:pPr algn="ctr"/>
                <a:r>
                  <a:rPr lang="en-US" sz="1466" b="1" i="1">
                    <a:solidFill>
                      <a:schemeClr val="bg1"/>
                    </a:solidFill>
                    <a:latin typeface="Times New Roman" panose="02020603050405020304" pitchFamily="18" charset="0"/>
                    <a:cs typeface="Times New Roman" panose="02020603050405020304" pitchFamily="18" charset="0"/>
                  </a:rPr>
                  <a:t>kiến thức</a:t>
                </a:r>
              </a:p>
            </p:txBody>
          </p:sp>
        </p:grpSp>
        <p:pic>
          <p:nvPicPr>
            <p:cNvPr id="71"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5"/>
          <p:cNvSpPr>
            <a:spLocks noEditPoints="1"/>
          </p:cNvSpPr>
          <p:nvPr/>
        </p:nvSpPr>
        <p:spPr bwMode="auto">
          <a:xfrm>
            <a:off x="3637612" y="1626942"/>
            <a:ext cx="4553133" cy="4197643"/>
          </a:xfrm>
          <a:custGeom>
            <a:avLst/>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chemeClr val="bg1">
              <a:lumMod val="75000"/>
            </a:schemeClr>
          </a:solidFill>
          <a:ln w="9525">
            <a:noFill/>
            <a:round/>
          </a:ln>
          <a:effectLst>
            <a:outerShdw blurRad="50800" dist="38100" dir="2700000" algn="tl" rotWithShape="0">
              <a:prstClr val="black">
                <a:alpha val="40000"/>
              </a:prstClr>
            </a:outerShdw>
          </a:effectLst>
        </p:spPr>
        <p:txBody>
          <a:bodyPr vert="horz" wrap="square" lIns="91412" tIns="45706" rIns="91412" bIns="45706" numCol="1" anchor="t" anchorCtr="0" compatLnSpc="1"/>
          <a:lstStyle/>
          <a:p>
            <a:endParaRPr lang="zh-CN" altLang="en-US" sz="3199">
              <a:solidFill>
                <a:prstClr val="black"/>
              </a:solidFill>
              <a:latin typeface="思源黑体 CN Normal" panose="020B0400000000000000" pitchFamily="34" charset="-122"/>
              <a:ea typeface="思源黑体 CN Normal" panose="020B0400000000000000" pitchFamily="34" charset="-122"/>
            </a:endParaRPr>
          </a:p>
        </p:txBody>
      </p:sp>
      <p:sp>
        <p:nvSpPr>
          <p:cNvPr id="21" name="TextBox 29"/>
          <p:cNvSpPr txBox="1"/>
          <p:nvPr/>
        </p:nvSpPr>
        <p:spPr>
          <a:xfrm>
            <a:off x="7130801" y="1776616"/>
            <a:ext cx="4613159" cy="2000548"/>
          </a:xfrm>
          <a:prstGeom prst="rect">
            <a:avLst/>
          </a:prstGeom>
          <a:noFill/>
        </p:spPr>
        <p:txBody>
          <a:bodyPr wrap="square" lIns="0" tIns="0" rIns="0" bIns="0" rtlCol="0">
            <a:spAutoFit/>
          </a:bodyPr>
          <a:lstStyle/>
          <a:p>
            <a:pPr algn="just"/>
            <a:r>
              <a:rPr lang="en-US" sz="2600" b="1" i="1">
                <a:solidFill>
                  <a:schemeClr val="accent5">
                    <a:lumMod val="50000"/>
                  </a:schemeClr>
                </a:solidFill>
                <a:latin typeface="Times New Roman" pitchFamily="18" charset="0"/>
                <a:cs typeface="Times New Roman" pitchFamily="18" charset="0"/>
              </a:rPr>
              <a:t>Trình độ phát triển kinh tế: </a:t>
            </a:r>
            <a:r>
              <a:rPr lang="vi-VN" sz="2600">
                <a:solidFill>
                  <a:schemeClr val="accent5">
                    <a:lumMod val="50000"/>
                  </a:schemeClr>
                </a:solidFill>
                <a:latin typeface="Times New Roman" pitchFamily="18" charset="0"/>
                <a:cs typeface="Times New Roman" pitchFamily="18" charset="0"/>
              </a:rPr>
              <a:t>Kinh tế càng phát triển, nhu cầu dịch vụ bưu chính viễn thông ngày càng nhiều, quy mô ngày càng lớn, tốc độ tăng trưởng nhanh.</a:t>
            </a:r>
            <a:endParaRPr lang="en-US" altLang="zh-CN" sz="2600" dirty="0">
              <a:solidFill>
                <a:schemeClr val="accent5">
                  <a:lumMod val="50000"/>
                </a:schemeClr>
              </a:solidFill>
              <a:latin typeface="Times New Roman" pitchFamily="18" charset="0"/>
              <a:ea typeface="思源黑体 CN Normal" panose="020B0400000000000000" pitchFamily="34" charset="-122"/>
              <a:cs typeface="Times New Roman" pitchFamily="18" charset="0"/>
            </a:endParaRPr>
          </a:p>
        </p:txBody>
      </p:sp>
      <p:sp>
        <p:nvSpPr>
          <p:cNvPr id="22" name="TextBox 29"/>
          <p:cNvSpPr txBox="1"/>
          <p:nvPr/>
        </p:nvSpPr>
        <p:spPr>
          <a:xfrm>
            <a:off x="8605986" y="4295385"/>
            <a:ext cx="2954957" cy="2000548"/>
          </a:xfrm>
          <a:prstGeom prst="rect">
            <a:avLst/>
          </a:prstGeom>
          <a:noFill/>
        </p:spPr>
        <p:txBody>
          <a:bodyPr wrap="square" lIns="0" tIns="0" rIns="0" bIns="0" rtlCol="0">
            <a:spAutoFit/>
          </a:bodyPr>
          <a:lstStyle/>
          <a:p>
            <a:pPr algn="just"/>
            <a:r>
              <a:rPr lang="en-US" sz="2600" b="1" i="1">
                <a:solidFill>
                  <a:srgbClr val="C00000"/>
                </a:solidFill>
                <a:latin typeface="Times New Roman" pitchFamily="18" charset="0"/>
                <a:cs typeface="Times New Roman" pitchFamily="18" charset="0"/>
              </a:rPr>
              <a:t>Vốn đầu tư: </a:t>
            </a:r>
            <a:r>
              <a:rPr lang="en-US" sz="2600">
                <a:solidFill>
                  <a:srgbClr val="C00000"/>
                </a:solidFill>
                <a:latin typeface="Times New Roman" pitchFamily="18" charset="0"/>
                <a:cs typeface="Times New Roman" pitchFamily="18" charset="0"/>
              </a:rPr>
              <a:t>ả</a:t>
            </a:r>
            <a:r>
              <a:rPr lang="vi-VN" sz="2600">
                <a:solidFill>
                  <a:srgbClr val="C00000"/>
                </a:solidFill>
                <a:latin typeface="Times New Roman" pitchFamily="18" charset="0"/>
                <a:cs typeface="Times New Roman" pitchFamily="18" charset="0"/>
              </a:rPr>
              <a:t>nh hưởng tới việc mở rộng và hiện đại hóa mạng lưới bưu chính viễn thông.</a:t>
            </a:r>
          </a:p>
        </p:txBody>
      </p:sp>
      <p:sp>
        <p:nvSpPr>
          <p:cNvPr id="23" name="TextBox 29"/>
          <p:cNvSpPr txBox="1"/>
          <p:nvPr/>
        </p:nvSpPr>
        <p:spPr>
          <a:xfrm>
            <a:off x="335360" y="1836246"/>
            <a:ext cx="3189493" cy="4001095"/>
          </a:xfrm>
          <a:prstGeom prst="rect">
            <a:avLst/>
          </a:prstGeom>
          <a:noFill/>
        </p:spPr>
        <p:txBody>
          <a:bodyPr wrap="square" lIns="0" tIns="0" rIns="0" bIns="0" rtlCol="0">
            <a:spAutoFit/>
          </a:bodyPr>
          <a:lstStyle/>
          <a:p>
            <a:pPr algn="just"/>
            <a:r>
              <a:rPr lang="en-US" altLang="zh-CN" sz="2600" b="1" i="1">
                <a:solidFill>
                  <a:srgbClr val="006600"/>
                </a:solidFill>
                <a:latin typeface="Times New Roman" pitchFamily="18" charset="0"/>
                <a:ea typeface="思源黑体 CN Normal" panose="020B0400000000000000" pitchFamily="34" charset="-122"/>
                <a:cs typeface="Times New Roman" pitchFamily="18" charset="0"/>
              </a:rPr>
              <a:t>Khoa học - công nghệ: </a:t>
            </a:r>
            <a:r>
              <a:rPr lang="vi-VN" altLang="zh-CN" sz="2600">
                <a:solidFill>
                  <a:srgbClr val="006600"/>
                </a:solidFill>
                <a:latin typeface="Times New Roman" pitchFamily="18" charset="0"/>
                <a:ea typeface="思源黑体 CN Normal" panose="020B0400000000000000" pitchFamily="34" charset="-122"/>
                <a:cs typeface="Times New Roman" pitchFamily="18" charset="0"/>
              </a:rPr>
              <a:t>Tạo ra nhiều cách thức chuyển phát</a:t>
            </a:r>
            <a:r>
              <a:rPr lang="en-US" altLang="zh-CN" sz="2600">
                <a:solidFill>
                  <a:srgbClr val="006600"/>
                </a:solidFill>
                <a:latin typeface="Times New Roman" pitchFamily="18" charset="0"/>
                <a:ea typeface="思源黑体 CN Normal" panose="020B0400000000000000" pitchFamily="34" charset="-122"/>
                <a:cs typeface="Times New Roman" pitchFamily="18" charset="0"/>
              </a:rPr>
              <a:t>, </a:t>
            </a:r>
            <a:r>
              <a:rPr lang="vi-VN" altLang="zh-CN" sz="2600">
                <a:solidFill>
                  <a:srgbClr val="006600"/>
                </a:solidFill>
                <a:latin typeface="Times New Roman" pitchFamily="18" charset="0"/>
                <a:ea typeface="思源黑体 CN Normal" panose="020B0400000000000000" pitchFamily="34" charset="-122"/>
                <a:cs typeface="Times New Roman" pitchFamily="18" charset="0"/>
              </a:rPr>
              <a:t>các dịch vụ bưu chính mới</a:t>
            </a:r>
            <a:r>
              <a:rPr lang="en-US" altLang="zh-CN" sz="2600">
                <a:solidFill>
                  <a:srgbClr val="006600"/>
                </a:solidFill>
                <a:latin typeface="Times New Roman" pitchFamily="18" charset="0"/>
                <a:ea typeface="思源黑体 CN Normal" panose="020B0400000000000000" pitchFamily="34" charset="-122"/>
                <a:cs typeface="Times New Roman" pitchFamily="18" charset="0"/>
              </a:rPr>
              <a:t>; Thay đổi và x</a:t>
            </a:r>
            <a:r>
              <a:rPr lang="vi-VN" altLang="zh-CN" sz="2600">
                <a:solidFill>
                  <a:srgbClr val="006600"/>
                </a:solidFill>
                <a:latin typeface="Times New Roman" pitchFamily="18" charset="0"/>
                <a:ea typeface="思源黑体 CN Normal" panose="020B0400000000000000" pitchFamily="34" charset="-122"/>
                <a:cs typeface="Times New Roman" pitchFamily="18" charset="0"/>
              </a:rPr>
              <a:t>uất hiện thiết bị viễn thông hiện đại</a:t>
            </a:r>
            <a:r>
              <a:rPr lang="en-US" altLang="zh-CN" sz="2600">
                <a:solidFill>
                  <a:srgbClr val="006600"/>
                </a:solidFill>
                <a:latin typeface="Times New Roman" pitchFamily="18" charset="0"/>
                <a:ea typeface="思源黑体 CN Normal" panose="020B0400000000000000" pitchFamily="34" charset="-122"/>
                <a:cs typeface="Times New Roman" pitchFamily="18" charset="0"/>
              </a:rPr>
              <a:t>, </a:t>
            </a:r>
            <a:r>
              <a:rPr lang="vi-VN" altLang="zh-CN" sz="2600">
                <a:solidFill>
                  <a:srgbClr val="006600"/>
                </a:solidFill>
                <a:latin typeface="Times New Roman" pitchFamily="18" charset="0"/>
                <a:ea typeface="思源黑体 CN Normal" panose="020B0400000000000000" pitchFamily="34" charset="-122"/>
                <a:cs typeface="Times New Roman" pitchFamily="18" charset="0"/>
              </a:rPr>
              <a:t>tốc độ cao, phương tiện</a:t>
            </a:r>
            <a:r>
              <a:rPr lang="en-US" altLang="zh-CN" sz="2600">
                <a:solidFill>
                  <a:srgbClr val="006600"/>
                </a:solidFill>
                <a:latin typeface="Times New Roman" pitchFamily="18" charset="0"/>
                <a:ea typeface="思源黑体 CN Normal" panose="020B0400000000000000" pitchFamily="34" charset="-122"/>
                <a:cs typeface="Times New Roman" pitchFamily="18" charset="0"/>
              </a:rPr>
              <a:t>, </a:t>
            </a:r>
            <a:r>
              <a:rPr lang="vi-VN" altLang="zh-CN" sz="2600">
                <a:solidFill>
                  <a:srgbClr val="006600"/>
                </a:solidFill>
                <a:latin typeface="Times New Roman" pitchFamily="18" charset="0"/>
                <a:ea typeface="思源黑体 CN Normal" panose="020B0400000000000000" pitchFamily="34" charset="-122"/>
                <a:cs typeface="Times New Roman" pitchFamily="18" charset="0"/>
              </a:rPr>
              <a:t>phương thức truyền thông tin trên</a:t>
            </a:r>
            <a:r>
              <a:rPr lang="en-US" altLang="zh-CN" sz="2600">
                <a:solidFill>
                  <a:srgbClr val="006600"/>
                </a:solidFill>
                <a:latin typeface="Times New Roman" pitchFamily="18" charset="0"/>
                <a:ea typeface="思源黑体 CN Normal" panose="020B0400000000000000" pitchFamily="34" charset="-122"/>
                <a:cs typeface="Times New Roman" pitchFamily="18" charset="0"/>
              </a:rPr>
              <a:t> toàn</a:t>
            </a:r>
            <a:r>
              <a:rPr lang="vi-VN" altLang="zh-CN" sz="2600">
                <a:solidFill>
                  <a:srgbClr val="006600"/>
                </a:solidFill>
                <a:latin typeface="Times New Roman" pitchFamily="18" charset="0"/>
                <a:ea typeface="思源黑体 CN Normal" panose="020B0400000000000000" pitchFamily="34" charset="-122"/>
                <a:cs typeface="Times New Roman" pitchFamily="18" charset="0"/>
              </a:rPr>
              <a:t> thế giới.</a:t>
            </a:r>
            <a:endParaRPr lang="en-US" altLang="zh-CN" sz="2600" dirty="0">
              <a:solidFill>
                <a:srgbClr val="006600"/>
              </a:solidFill>
              <a:latin typeface="Times New Roman" pitchFamily="18" charset="0"/>
              <a:ea typeface="思源黑体 CN Normal" panose="020B0400000000000000" pitchFamily="34" charset="-122"/>
              <a:cs typeface="Times New Roman" pitchFamily="18" charset="0"/>
            </a:endParaRPr>
          </a:p>
        </p:txBody>
      </p:sp>
      <p:sp>
        <p:nvSpPr>
          <p:cNvPr id="24" name="等腰三角形 14"/>
          <p:cNvSpPr/>
          <p:nvPr/>
        </p:nvSpPr>
        <p:spPr>
          <a:xfrm rot="18781070">
            <a:off x="3605363" y="4033738"/>
            <a:ext cx="239895" cy="206807"/>
          </a:xfrm>
          <a:prstGeom prst="triangle">
            <a:avLst/>
          </a:prstGeom>
          <a:solidFill>
            <a:srgbClr val="00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199">
              <a:solidFill>
                <a:prstClr val="white"/>
              </a:solidFill>
              <a:latin typeface="思源黑体 CN Normal" panose="020B0400000000000000" pitchFamily="34" charset="-122"/>
              <a:ea typeface="思源黑体 CN Normal" panose="020B0400000000000000" pitchFamily="34" charset="-122"/>
            </a:endParaRPr>
          </a:p>
        </p:txBody>
      </p:sp>
      <p:sp>
        <p:nvSpPr>
          <p:cNvPr id="25" name="等腰三角形 15"/>
          <p:cNvSpPr/>
          <p:nvPr/>
        </p:nvSpPr>
        <p:spPr>
          <a:xfrm rot="4492239">
            <a:off x="6879727" y="2147972"/>
            <a:ext cx="239895" cy="206807"/>
          </a:xfrm>
          <a:prstGeom prst="triangle">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199">
              <a:solidFill>
                <a:prstClr val="white"/>
              </a:solidFill>
              <a:latin typeface="思源黑体 CN Normal" panose="020B0400000000000000" pitchFamily="34" charset="-122"/>
              <a:ea typeface="思源黑体 CN Normal" panose="020B0400000000000000" pitchFamily="34" charset="-122"/>
            </a:endParaRPr>
          </a:p>
        </p:txBody>
      </p:sp>
      <p:sp>
        <p:nvSpPr>
          <p:cNvPr id="26" name="等腰三角形 16"/>
          <p:cNvSpPr/>
          <p:nvPr/>
        </p:nvSpPr>
        <p:spPr>
          <a:xfrm rot="5996743">
            <a:off x="8277426" y="4973919"/>
            <a:ext cx="239895" cy="206807"/>
          </a:xfrm>
          <a:prstGeom prst="triangl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199">
              <a:solidFill>
                <a:prstClr val="white"/>
              </a:solidFill>
              <a:latin typeface="思源黑体 CN Normal" panose="020B0400000000000000" pitchFamily="34" charset="-122"/>
              <a:ea typeface="思源黑体 CN Normal" panose="020B0400000000000000" pitchFamily="34" charset="-122"/>
            </a:endParaRPr>
          </a:p>
        </p:txBody>
      </p:sp>
      <p:sp>
        <p:nvSpPr>
          <p:cNvPr id="27" name="Oval 6"/>
          <p:cNvSpPr>
            <a:spLocks noChangeArrowheads="1"/>
          </p:cNvSpPr>
          <p:nvPr/>
        </p:nvSpPr>
        <p:spPr bwMode="auto">
          <a:xfrm>
            <a:off x="5124641" y="1758663"/>
            <a:ext cx="1579075" cy="1582250"/>
          </a:xfrm>
          <a:prstGeom prst="ellipse">
            <a:avLst/>
          </a:prstGeom>
          <a:solidFill>
            <a:schemeClr val="accent5">
              <a:lumMod val="50000"/>
            </a:schemeClr>
          </a:solidFill>
          <a:ln>
            <a:noFill/>
          </a:ln>
          <a:scene3d>
            <a:camera prst="orthographicFront"/>
            <a:lightRig rig="threePt" dir="t"/>
          </a:scene3d>
          <a:sp3d>
            <a:bevelT/>
          </a:sp3d>
        </p:spPr>
        <p:txBody>
          <a:bodyPr vert="horz" wrap="square" lIns="91412" tIns="45706" rIns="91412" bIns="45706" numCol="1" anchor="t" anchorCtr="0" compatLnSpc="1"/>
          <a:lstStyle/>
          <a:p>
            <a:endParaRPr lang="zh-CN" altLang="en-US" sz="3199">
              <a:solidFill>
                <a:prstClr val="black"/>
              </a:solidFill>
              <a:latin typeface="思源黑体 CN Normal" panose="020B0400000000000000" pitchFamily="34" charset="-122"/>
              <a:ea typeface="思源黑体 CN Normal" panose="020B0400000000000000" pitchFamily="34" charset="-122"/>
            </a:endParaRPr>
          </a:p>
        </p:txBody>
      </p:sp>
      <p:sp>
        <p:nvSpPr>
          <p:cNvPr id="28" name="Oval 7"/>
          <p:cNvSpPr>
            <a:spLocks noChangeArrowheads="1"/>
          </p:cNvSpPr>
          <p:nvPr/>
        </p:nvSpPr>
        <p:spPr bwMode="auto">
          <a:xfrm>
            <a:off x="3769334" y="4110612"/>
            <a:ext cx="1579075" cy="1582250"/>
          </a:xfrm>
          <a:prstGeom prst="ellipse">
            <a:avLst/>
          </a:prstGeom>
          <a:solidFill>
            <a:srgbClr val="006600"/>
          </a:solidFill>
          <a:ln>
            <a:noFill/>
          </a:ln>
          <a:scene3d>
            <a:camera prst="orthographicFront"/>
            <a:lightRig rig="threePt" dir="t"/>
          </a:scene3d>
          <a:sp3d>
            <a:bevelT/>
          </a:sp3d>
        </p:spPr>
        <p:txBody>
          <a:bodyPr vert="horz" wrap="square" lIns="91412" tIns="45706" rIns="91412" bIns="45706" numCol="1" anchor="t" anchorCtr="0" compatLnSpc="1"/>
          <a:lstStyle/>
          <a:p>
            <a:endParaRPr lang="zh-CN" altLang="en-US" sz="3199">
              <a:solidFill>
                <a:prstClr val="black"/>
              </a:solidFill>
              <a:latin typeface="思源黑体 CN Normal" panose="020B0400000000000000" pitchFamily="34" charset="-122"/>
              <a:ea typeface="思源黑体 CN Normal" panose="020B0400000000000000" pitchFamily="34" charset="-122"/>
            </a:endParaRPr>
          </a:p>
        </p:txBody>
      </p:sp>
      <p:sp>
        <p:nvSpPr>
          <p:cNvPr id="29" name="Oval 8"/>
          <p:cNvSpPr>
            <a:spLocks noChangeArrowheads="1"/>
          </p:cNvSpPr>
          <p:nvPr/>
        </p:nvSpPr>
        <p:spPr bwMode="auto">
          <a:xfrm>
            <a:off x="6478367" y="4110612"/>
            <a:ext cx="1580663" cy="1582250"/>
          </a:xfrm>
          <a:prstGeom prst="ellipse">
            <a:avLst/>
          </a:prstGeom>
          <a:solidFill>
            <a:srgbClr val="C00000"/>
          </a:solidFill>
          <a:ln>
            <a:noFill/>
          </a:ln>
          <a:scene3d>
            <a:camera prst="orthographicFront"/>
            <a:lightRig rig="threePt" dir="t"/>
          </a:scene3d>
          <a:sp3d>
            <a:bevelT/>
          </a:sp3d>
        </p:spPr>
        <p:txBody>
          <a:bodyPr vert="horz" wrap="square" lIns="91412" tIns="45706" rIns="91412" bIns="45706" numCol="1" anchor="t" anchorCtr="0" compatLnSpc="1"/>
          <a:lstStyle/>
          <a:p>
            <a:endParaRPr lang="zh-CN" altLang="en-US" sz="3199">
              <a:solidFill>
                <a:prstClr val="black"/>
              </a:solidFill>
              <a:latin typeface="思源黑体 CN Normal" panose="020B0400000000000000" pitchFamily="34" charset="-122"/>
              <a:ea typeface="思源黑体 CN Normal" panose="020B0400000000000000" pitchFamily="34" charset="-122"/>
            </a:endParaRPr>
          </a:p>
        </p:txBody>
      </p:sp>
      <p:sp>
        <p:nvSpPr>
          <p:cNvPr id="30" name="TextBox 30"/>
          <p:cNvSpPr txBox="1"/>
          <p:nvPr/>
        </p:nvSpPr>
        <p:spPr>
          <a:xfrm>
            <a:off x="5482264" y="2173771"/>
            <a:ext cx="863829" cy="615425"/>
          </a:xfrm>
          <a:prstGeom prst="rect">
            <a:avLst/>
          </a:prstGeom>
          <a:noFill/>
        </p:spPr>
        <p:txBody>
          <a:bodyPr wrap="square" lIns="0" tIns="0" rIns="0" bIns="0" rtlCol="0">
            <a:spAutoFit/>
          </a:bodyPr>
          <a:lstStyle/>
          <a:p>
            <a:pPr algn="ctr"/>
            <a:r>
              <a:rPr lang="en-US" altLang="zh-CN" sz="3999" b="1">
                <a:solidFill>
                  <a:prstClr val="white"/>
                </a:solidFill>
                <a:latin typeface="Times New Roman" pitchFamily="18" charset="0"/>
                <a:ea typeface="思源黑体 CN Normal" panose="020B0400000000000000" pitchFamily="34" charset="-122"/>
                <a:cs typeface="Times New Roman" pitchFamily="18" charset="0"/>
              </a:rPr>
              <a:t>*</a:t>
            </a:r>
            <a:endParaRPr lang="zh-CN" altLang="en-US" sz="3999" b="1" dirty="0">
              <a:solidFill>
                <a:prstClr val="white"/>
              </a:solidFill>
              <a:latin typeface="Times New Roman" pitchFamily="18" charset="0"/>
              <a:ea typeface="思源黑体 CN Normal" panose="020B0400000000000000" pitchFamily="34" charset="-122"/>
              <a:cs typeface="Times New Roman" pitchFamily="18" charset="0"/>
            </a:endParaRPr>
          </a:p>
        </p:txBody>
      </p:sp>
      <p:sp>
        <p:nvSpPr>
          <p:cNvPr id="31" name="TextBox 30"/>
          <p:cNvSpPr txBox="1"/>
          <p:nvPr/>
        </p:nvSpPr>
        <p:spPr>
          <a:xfrm>
            <a:off x="6868543" y="4594061"/>
            <a:ext cx="863829" cy="615425"/>
          </a:xfrm>
          <a:prstGeom prst="rect">
            <a:avLst/>
          </a:prstGeom>
          <a:noFill/>
        </p:spPr>
        <p:txBody>
          <a:bodyPr wrap="square" lIns="0" tIns="0" rIns="0" bIns="0" rtlCol="0">
            <a:spAutoFit/>
          </a:bodyPr>
          <a:lstStyle/>
          <a:p>
            <a:pPr algn="ctr"/>
            <a:r>
              <a:rPr lang="en-US" altLang="zh-CN" sz="3999" b="1">
                <a:solidFill>
                  <a:prstClr val="white"/>
                </a:solidFill>
                <a:latin typeface="Times New Roman" pitchFamily="18" charset="0"/>
                <a:ea typeface="思源黑体 CN Normal" panose="020B0400000000000000" pitchFamily="34" charset="-122"/>
                <a:cs typeface="Times New Roman" pitchFamily="18" charset="0"/>
              </a:rPr>
              <a:t>*</a:t>
            </a:r>
            <a:endParaRPr lang="zh-CN" altLang="en-US" sz="3999" b="1" dirty="0">
              <a:solidFill>
                <a:prstClr val="white"/>
              </a:solidFill>
              <a:latin typeface="Times New Roman" pitchFamily="18" charset="0"/>
              <a:ea typeface="思源黑体 CN Normal" panose="020B0400000000000000" pitchFamily="34" charset="-122"/>
              <a:cs typeface="Times New Roman" pitchFamily="18" charset="0"/>
            </a:endParaRPr>
          </a:p>
        </p:txBody>
      </p:sp>
      <p:sp>
        <p:nvSpPr>
          <p:cNvPr id="32" name="TextBox 30"/>
          <p:cNvSpPr txBox="1"/>
          <p:nvPr/>
        </p:nvSpPr>
        <p:spPr>
          <a:xfrm>
            <a:off x="4126956" y="4572328"/>
            <a:ext cx="863829" cy="615425"/>
          </a:xfrm>
          <a:prstGeom prst="rect">
            <a:avLst/>
          </a:prstGeom>
          <a:noFill/>
        </p:spPr>
        <p:txBody>
          <a:bodyPr wrap="square" lIns="0" tIns="0" rIns="0" bIns="0" rtlCol="0">
            <a:spAutoFit/>
          </a:bodyPr>
          <a:lstStyle/>
          <a:p>
            <a:pPr algn="ctr"/>
            <a:r>
              <a:rPr lang="en-US" altLang="zh-CN" sz="3999" b="1">
                <a:solidFill>
                  <a:prstClr val="white"/>
                </a:solidFill>
                <a:latin typeface="Times New Roman" pitchFamily="18" charset="0"/>
                <a:ea typeface="思源黑体 CN Normal" panose="020B0400000000000000" pitchFamily="34" charset="-122"/>
                <a:cs typeface="Times New Roman" pitchFamily="18" charset="0"/>
              </a:rPr>
              <a:t>*</a:t>
            </a:r>
            <a:endParaRPr lang="zh-CN" altLang="en-US" sz="3999" b="1" dirty="0">
              <a:solidFill>
                <a:prstClr val="white"/>
              </a:solidFill>
              <a:latin typeface="Times New Roman" pitchFamily="18" charset="0"/>
              <a:ea typeface="思源黑体 CN Normal" panose="020B0400000000000000" pitchFamily="34" charset="-122"/>
              <a:cs typeface="Times New Roman" pitchFamily="18" charset="0"/>
            </a:endParaRPr>
          </a:p>
        </p:txBody>
      </p:sp>
      <p:sp>
        <p:nvSpPr>
          <p:cNvPr id="33" name="TextBox 30"/>
          <p:cNvSpPr txBox="1"/>
          <p:nvPr/>
        </p:nvSpPr>
        <p:spPr>
          <a:xfrm>
            <a:off x="5411950" y="3647772"/>
            <a:ext cx="996097" cy="984885"/>
          </a:xfrm>
          <a:prstGeom prst="rect">
            <a:avLst/>
          </a:prstGeom>
          <a:noFill/>
        </p:spPr>
        <p:txBody>
          <a:bodyPr wrap="square" lIns="0" tIns="0" rIns="0" bIns="0" rtlCol="0">
            <a:spAutoFit/>
          </a:bodyPr>
          <a:lstStyle/>
          <a:p>
            <a:pPr algn="ctr"/>
            <a:r>
              <a:rPr lang="en-US" altLang="zh-CN" sz="3200" b="1">
                <a:solidFill>
                  <a:srgbClr val="FF0066"/>
                </a:solidFill>
                <a:latin typeface="Times New Roman" pitchFamily="18" charset="0"/>
                <a:ea typeface="思源黑体 CN Normal" panose="020B0400000000000000" pitchFamily="34" charset="-122"/>
                <a:cs typeface="Times New Roman" pitchFamily="18" charset="0"/>
              </a:rPr>
              <a:t>Nhân tố</a:t>
            </a:r>
            <a:endParaRPr lang="zh-CN" altLang="en-US" sz="3200" b="1" dirty="0">
              <a:solidFill>
                <a:srgbClr val="FF0066"/>
              </a:solidFill>
              <a:latin typeface="Times New Roman" pitchFamily="18" charset="0"/>
              <a:ea typeface="思源黑体 CN Normal" panose="020B0400000000000000" pitchFamily="34" charset="-122"/>
              <a:cs typeface="Times New Roman" pitchFamily="18" charset="0"/>
            </a:endParaRPr>
          </a:p>
        </p:txBody>
      </p:sp>
      <p:sp>
        <p:nvSpPr>
          <p:cNvPr id="2" name="Rounded Rectangle 1"/>
          <p:cNvSpPr/>
          <p:nvPr/>
        </p:nvSpPr>
        <p:spPr>
          <a:xfrm>
            <a:off x="932501" y="6026309"/>
            <a:ext cx="6120680" cy="539309"/>
          </a:xfrm>
          <a:prstGeom prst="roundRect">
            <a:avLst/>
          </a:prstGeom>
          <a:solidFill>
            <a:schemeClr val="bg2"/>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a:solidFill>
                  <a:srgbClr val="002060"/>
                </a:solidFill>
                <a:latin typeface="Times New Roman" pitchFamily="18" charset="0"/>
                <a:cs typeface="Times New Roman" pitchFamily="18" charset="0"/>
              </a:rPr>
              <a:t>Em hãy nêu ví dụ về một nhân tố cụ thể</a:t>
            </a:r>
          </a:p>
        </p:txBody>
      </p:sp>
      <p:sp>
        <p:nvSpPr>
          <p:cNvPr id="35" name="Rectangle 34"/>
          <p:cNvSpPr/>
          <p:nvPr/>
        </p:nvSpPr>
        <p:spPr>
          <a:xfrm>
            <a:off x="2639616" y="152636"/>
            <a:ext cx="8460940" cy="95410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a:t>
            </a:r>
            <a:r>
              <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 b</a:t>
            </a:r>
            <a:r>
              <a:rPr kumimoji="0" lang="vi-VN"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ưu chính viễn thông</a:t>
            </a:r>
            <a:endParaRPr kumimoji="0" lang="en-US" altLang="zh-CN" sz="2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Rectangle 35"/>
          <p:cNvSpPr/>
          <p:nvPr/>
        </p:nvSpPr>
        <p:spPr>
          <a:xfrm>
            <a:off x="1930564" y="1088740"/>
            <a:ext cx="9350011" cy="523220"/>
          </a:xfrm>
          <a:prstGeom prst="rect">
            <a:avLst/>
          </a:prstGeom>
        </p:spPr>
        <p:txBody>
          <a:bodyPr wrap="square">
            <a:spAutoFit/>
          </a:bodyPr>
          <a:lstStyle/>
          <a:p>
            <a:pPr lvl="0" algn="just" defTabSz="914377"/>
            <a:r>
              <a:rPr lang="en-US" sz="2800" b="1">
                <a:latin typeface="Times New Roman" pitchFamily="18" charset="0"/>
                <a:cs typeface="Times New Roman" pitchFamily="18" charset="0"/>
              </a:rPr>
              <a:t>c. Các nhân tố ảnh hưởng đến sự phát triển và phân bố</a:t>
            </a:r>
            <a:endParaRPr lang="en-US" altLang="zh-CN" sz="2800" b="1" ker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7577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8" presetClass="emph" presetSubtype="0" repeatCount="2000" fill="hold" grpId="1" nodeType="withEffect">
                                  <p:stCondLst>
                                    <p:cond delay="0"/>
                                  </p:stCondLst>
                                  <p:childTnLst>
                                    <p:animRot by="21600000">
                                      <p:cBhvr>
                                        <p:cTn id="11" dur="500" fill="hold"/>
                                        <p:tgtEl>
                                          <p:spTgt spid="19"/>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inVertical)">
                                      <p:cBhvr>
                                        <p:cTn id="68" dur="500"/>
                                        <p:tgtEl>
                                          <p:spTgt spid="2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arn(inVertical)">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77"/>
            </p:par>
          </p:childTnLst>
        </p:cTn>
      </p:par>
    </p:tnLst>
    <p:bldLst>
      <p:bldP spid="19" grpId="0" animBg="1"/>
      <p:bldP spid="19" grpId="1" animBg="1"/>
      <p:bldP spid="21" grpId="0"/>
      <p:bldP spid="22" grpId="0"/>
      <p:bldP spid="23" grpId="0"/>
      <p:bldP spid="24" grpId="0" animBg="1"/>
      <p:bldP spid="25" grpId="0" animBg="1"/>
      <p:bldP spid="26" grpId="0" animBg="1"/>
      <p:bldP spid="27" grpId="0" animBg="1"/>
      <p:bldP spid="28" grpId="0" animBg="1"/>
      <p:bldP spid="29" grpId="0" animBg="1"/>
      <p:bldP spid="30" grpId="0"/>
      <p:bldP spid="31" grpId="0"/>
      <p:bldP spid="32" grpId="0"/>
      <p:bldP spid="3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l="616" t="7782" r="923" b="615"/>
          <a:stretch/>
        </p:blipFill>
        <p:spPr>
          <a:xfrm>
            <a:off x="0" y="0"/>
            <a:ext cx="12192000" cy="6858000"/>
          </a:xfrm>
          <a:prstGeom prst="rect">
            <a:avLst/>
          </a:prstGeom>
        </p:spPr>
      </p:pic>
      <p:sp>
        <p:nvSpPr>
          <p:cNvPr id="20" name="Rounded Rectangle 19"/>
          <p:cNvSpPr/>
          <p:nvPr/>
        </p:nvSpPr>
        <p:spPr>
          <a:xfrm>
            <a:off x="5049132" y="171921"/>
            <a:ext cx="5184576" cy="78620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a:solidFill>
                  <a:srgbClr val="FF0000"/>
                </a:solidFill>
                <a:latin typeface="Times New Roman" pitchFamily="18" charset="0"/>
                <a:cs typeface="Times New Roman" pitchFamily="18" charset="0"/>
              </a:rPr>
              <a:t>I. GIAO THÔNG VẬN TẢI</a:t>
            </a:r>
          </a:p>
        </p:txBody>
      </p:sp>
      <p:grpSp>
        <p:nvGrpSpPr>
          <p:cNvPr id="21" name="组合 10"/>
          <p:cNvGrpSpPr/>
          <p:nvPr/>
        </p:nvGrpSpPr>
        <p:grpSpPr>
          <a:xfrm>
            <a:off x="3750237" y="1792832"/>
            <a:ext cx="7782367" cy="1067529"/>
            <a:chOff x="2626926" y="890894"/>
            <a:chExt cx="4138049" cy="518570"/>
          </a:xfrm>
          <a:effectLst>
            <a:outerShdw blurRad="50800" dist="38100" dir="2700000" algn="tl" rotWithShape="0">
              <a:prstClr val="black">
                <a:alpha val="40000"/>
              </a:prstClr>
            </a:outerShdw>
          </a:effectLst>
        </p:grpSpPr>
        <p:sp>
          <p:nvSpPr>
            <p:cNvPr id="22" name="MH_Entry_1">
              <a:hlinkClick r:id="rId8" action="ppaction://hlinksldjump"/>
            </p:cNvPr>
            <p:cNvSpPr/>
            <p:nvPr>
              <p:custDataLst>
                <p:tags r:id="rId3"/>
              </p:custDataLst>
            </p:nvPr>
          </p:nvSpPr>
          <p:spPr>
            <a:xfrm>
              <a:off x="2824288" y="890894"/>
              <a:ext cx="3940687" cy="518570"/>
            </a:xfrm>
            <a:prstGeom prst="roundRect">
              <a:avLst>
                <a:gd name="adj" fmla="val 50000"/>
              </a:avLst>
            </a:prstGeom>
            <a:solidFill>
              <a:schemeClr val="accent1">
                <a:lumMod val="20000"/>
                <a:lumOff val="80000"/>
              </a:schemeClr>
            </a:solidFill>
            <a:ln w="3175" cap="flat" cmpd="sng" algn="ctr">
              <a:solidFill>
                <a:schemeClr val="accent2">
                  <a:lumMod val="75000"/>
                </a:schemeClr>
              </a:solidFill>
              <a:prstDash val="solid"/>
            </a:ln>
            <a:effectLst/>
          </p:spPr>
          <p:txBody>
            <a:bodyPr wrap="square" lIns="324000" tIns="0" rIns="324000" bIns="0" anchor="ctr">
              <a:noAutofit/>
            </a:bodyPr>
            <a:lstStyle/>
            <a:p>
              <a:pPr lvl="0" algn="ctr" defTabSz="914377"/>
              <a:r>
                <a:rPr lang="vi-VN" altLang="zh-CN" sz="2600" b="1" kern="0">
                  <a:latin typeface="Times New Roman" panose="02020603050405020304" pitchFamily="18" charset="0"/>
                  <a:cs typeface="Times New Roman" panose="02020603050405020304" pitchFamily="18" charset="0"/>
                </a:rPr>
                <a:t>Vai trò, đặc điểm, các nhân tố ảnh hưởng đến sự phát triển và phân bố giao thông vận tải </a:t>
              </a:r>
            </a:p>
          </p:txBody>
        </p:sp>
        <p:sp>
          <p:nvSpPr>
            <p:cNvPr id="31" name="MH_Number_1">
              <a:hlinkClick r:id="rId8" action="ppaction://hlinksldjump"/>
            </p:cNvPr>
            <p:cNvSpPr/>
            <p:nvPr>
              <p:custDataLst>
                <p:tags r:id="rId4"/>
              </p:custDataLst>
            </p:nvPr>
          </p:nvSpPr>
          <p:spPr>
            <a:xfrm>
              <a:off x="2626926" y="942228"/>
              <a:ext cx="380301" cy="365879"/>
            </a:xfrm>
            <a:prstGeom prst="ellipse">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rPr>
                <a:t>1</a:t>
              </a:r>
              <a:endPar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grpSp>
      <p:grpSp>
        <p:nvGrpSpPr>
          <p:cNvPr id="32" name="组合 16"/>
          <p:cNvGrpSpPr/>
          <p:nvPr/>
        </p:nvGrpSpPr>
        <p:grpSpPr>
          <a:xfrm>
            <a:off x="4430910" y="3429000"/>
            <a:ext cx="6421021" cy="1066527"/>
            <a:chOff x="3413769" y="1473895"/>
            <a:chExt cx="2528302" cy="518083"/>
          </a:xfrm>
          <a:effectLst>
            <a:outerShdw blurRad="50800" dist="38100" dir="2700000" algn="tl" rotWithShape="0">
              <a:prstClr val="black">
                <a:alpha val="40000"/>
              </a:prstClr>
            </a:outerShdw>
          </a:effectLst>
        </p:grpSpPr>
        <p:sp>
          <p:nvSpPr>
            <p:cNvPr id="33" name="MH_Entry_2">
              <a:hlinkClick r:id="rId8" action="ppaction://hlinksldjump"/>
            </p:cNvPr>
            <p:cNvSpPr/>
            <p:nvPr>
              <p:custDataLst>
                <p:tags r:id="rId1"/>
              </p:custDataLst>
            </p:nvPr>
          </p:nvSpPr>
          <p:spPr>
            <a:xfrm flipH="1">
              <a:off x="3568176" y="1473895"/>
              <a:ext cx="2373895" cy="518083"/>
            </a:xfrm>
            <a:prstGeom prst="roundRect">
              <a:avLst>
                <a:gd name="adj" fmla="val 50000"/>
              </a:avLst>
            </a:prstGeom>
            <a:solidFill>
              <a:schemeClr val="accent1">
                <a:lumMod val="20000"/>
                <a:lumOff val="80000"/>
              </a:schemeClr>
            </a:solidFill>
            <a:ln w="3175" cap="flat" cmpd="sng" algn="ctr">
              <a:solidFill>
                <a:schemeClr val="accent6">
                  <a:lumMod val="75000"/>
                </a:schemeClr>
              </a:solidFill>
              <a:prstDash val="solid"/>
            </a:ln>
            <a:effectLst/>
          </p:spPr>
          <p:txBody>
            <a:bodyPr wrap="square" lIns="324000" tIns="0" rIns="324000" bIns="0" anchor="ctr">
              <a:noAutofit/>
            </a:bodyPr>
            <a:lstStyle/>
            <a:p>
              <a:pPr lvl="0" algn="ctr" defTabSz="914377">
                <a:lnSpc>
                  <a:spcPct val="130000"/>
                </a:lnSpc>
              </a:pPr>
              <a:r>
                <a:rPr lang="vi-VN" altLang="zh-CN" sz="2600" b="1" kern="0">
                  <a:latin typeface="Times New Roman" panose="02020603050405020304" pitchFamily="18" charset="0"/>
                  <a:cs typeface="Times New Roman" panose="02020603050405020304" pitchFamily="18" charset="0"/>
                </a:rPr>
                <a:t>Địa lí các ngành giao thông vận tải</a:t>
              </a:r>
            </a:p>
          </p:txBody>
        </p:sp>
        <p:sp>
          <p:nvSpPr>
            <p:cNvPr id="34" name="MH_Number_2">
              <a:hlinkClick r:id="rId8" action="ppaction://hlinksldjump"/>
            </p:cNvPr>
            <p:cNvSpPr/>
            <p:nvPr>
              <p:custDataLst>
                <p:tags r:id="rId2"/>
              </p:custDataLst>
            </p:nvPr>
          </p:nvSpPr>
          <p:spPr>
            <a:xfrm flipH="1">
              <a:off x="3413769" y="1548141"/>
              <a:ext cx="286982" cy="365879"/>
            </a:xfrm>
            <a:prstGeom prst="ellipse">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2800" b="1">
                  <a:solidFill>
                    <a:schemeClr val="tx1"/>
                  </a:solidFill>
                  <a:latin typeface="Times New Roman" panose="02020603050405020304" pitchFamily="18" charset="0"/>
                  <a:ea typeface="华文细黑" panose="02010600040101010101" pitchFamily="2" charset="-122"/>
                  <a:cs typeface="Times New Roman" panose="02020603050405020304" pitchFamily="18" charset="0"/>
                </a:rPr>
                <a:t>2</a:t>
              </a:r>
              <a:endPar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grpSp>
      <p:grpSp>
        <p:nvGrpSpPr>
          <p:cNvPr id="35" name="Group 34"/>
          <p:cNvGrpSpPr/>
          <p:nvPr/>
        </p:nvGrpSpPr>
        <p:grpSpPr>
          <a:xfrm>
            <a:off x="1881" y="4"/>
            <a:ext cx="1989663" cy="1155867"/>
            <a:chOff x="438457" y="21019"/>
            <a:chExt cx="2057588" cy="1141426"/>
          </a:xfrm>
        </p:grpSpPr>
        <p:grpSp>
          <p:nvGrpSpPr>
            <p:cNvPr id="36" name="Group 35"/>
            <p:cNvGrpSpPr/>
            <p:nvPr/>
          </p:nvGrpSpPr>
          <p:grpSpPr>
            <a:xfrm>
              <a:off x="1094718" y="498395"/>
              <a:ext cx="1401327" cy="664050"/>
              <a:chOff x="5507432" y="3371212"/>
              <a:chExt cx="3674668" cy="1857615"/>
            </a:xfrm>
          </p:grpSpPr>
          <p:grpSp>
            <p:nvGrpSpPr>
              <p:cNvPr id="38" name="组合 1483"/>
              <p:cNvGrpSpPr/>
              <p:nvPr/>
            </p:nvGrpSpPr>
            <p:grpSpPr>
              <a:xfrm>
                <a:off x="5507432" y="3371212"/>
                <a:ext cx="3674668" cy="1857615"/>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1155344" fontAlgn="base">
                    <a:spcBef>
                      <a:spcPct val="0"/>
                    </a:spcBef>
                    <a:spcAft>
                      <a:spcPct val="0"/>
                    </a:spcAft>
                  </a:pPr>
                  <a:endParaRPr lang="zh-CN" altLang="en-US" sz="1400">
                    <a:solidFill>
                      <a:prstClr val="black"/>
                    </a:solidFill>
                    <a:latin typeface="Calibri" panose="020F0502020204030204" pitchFamily="34" charset="0"/>
                    <a:ea typeface="宋体" panose="02010600030101010101" pitchFamily="2" charset="-122"/>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1155344" fontAlgn="base">
                    <a:spcBef>
                      <a:spcPct val="0"/>
                    </a:spcBef>
                    <a:spcAft>
                      <a:spcPct val="0"/>
                    </a:spcAft>
                  </a:pPr>
                  <a:endParaRPr lang="zh-CN" altLang="en-US" sz="1400">
                    <a:solidFill>
                      <a:prstClr val="black"/>
                    </a:solidFill>
                    <a:latin typeface="Calibri" panose="020F0502020204030204" pitchFamily="34" charset="0"/>
                    <a:ea typeface="宋体" panose="02010600030101010101" pitchFamily="2" charset="-122"/>
                  </a:endParaRPr>
                </a:p>
              </p:txBody>
            </p:sp>
          </p:grpSp>
          <p:sp>
            <p:nvSpPr>
              <p:cNvPr id="39" name="TextBox 38"/>
              <p:cNvSpPr txBox="1"/>
              <p:nvPr/>
            </p:nvSpPr>
            <p:spPr>
              <a:xfrm>
                <a:off x="5723896" y="3682296"/>
                <a:ext cx="3292842" cy="1097743"/>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37" name="Picture 4" descr="Đồ hoạ vector miễn phí của Một quyển sác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58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p:cNvGrpSpPr/>
          <p:nvPr/>
        </p:nvGrpSpPr>
        <p:grpSpPr>
          <a:xfrm>
            <a:off x="1886" y="4"/>
            <a:ext cx="2056953" cy="1141427"/>
            <a:chOff x="438457" y="21019"/>
            <a:chExt cx="2057588" cy="1141426"/>
          </a:xfrm>
        </p:grpSpPr>
        <p:grpSp>
          <p:nvGrpSpPr>
            <p:cNvPr id="70" name="Group 69"/>
            <p:cNvGrpSpPr/>
            <p:nvPr/>
          </p:nvGrpSpPr>
          <p:grpSpPr>
            <a:xfrm>
              <a:off x="1094718" y="498395"/>
              <a:ext cx="1401327" cy="664050"/>
              <a:chOff x="5507432" y="3371212"/>
              <a:chExt cx="3674668" cy="1857615"/>
            </a:xfrm>
          </p:grpSpPr>
          <p:grpSp>
            <p:nvGrpSpPr>
              <p:cNvPr id="72" name="组合 1483"/>
              <p:cNvGrpSpPr/>
              <p:nvPr/>
            </p:nvGrpSpPr>
            <p:grpSpPr>
              <a:xfrm>
                <a:off x="5507432" y="3371212"/>
                <a:ext cx="3674668" cy="1857615"/>
                <a:chOff x="28079" y="1041053"/>
                <a:chExt cx="7035801" cy="4572000"/>
              </a:xfrm>
            </p:grpSpPr>
            <p:sp>
              <p:nvSpPr>
                <p:cNvPr id="7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33"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33"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73" name="TextBox 72"/>
              <p:cNvSpPr txBox="1"/>
              <p:nvPr/>
            </p:nvSpPr>
            <p:spPr>
              <a:xfrm>
                <a:off x="5723897" y="3682294"/>
                <a:ext cx="3292841" cy="1520337"/>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66"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66"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71"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881" y="4"/>
            <a:ext cx="1989663" cy="1155867"/>
            <a:chOff x="438457" y="21019"/>
            <a:chExt cx="2057588" cy="1141426"/>
          </a:xfrm>
        </p:grpSpPr>
        <p:grpSp>
          <p:nvGrpSpPr>
            <p:cNvPr id="33" name="Group 32"/>
            <p:cNvGrpSpPr/>
            <p:nvPr/>
          </p:nvGrpSpPr>
          <p:grpSpPr>
            <a:xfrm>
              <a:off x="1094718" y="498395"/>
              <a:ext cx="1401327" cy="664050"/>
              <a:chOff x="5507432" y="3371212"/>
              <a:chExt cx="3674668" cy="1857615"/>
            </a:xfrm>
          </p:grpSpPr>
          <p:grpSp>
            <p:nvGrpSpPr>
              <p:cNvPr id="35" name="组合 1483"/>
              <p:cNvGrpSpPr/>
              <p:nvPr/>
            </p:nvGrpSpPr>
            <p:grpSpPr>
              <a:xfrm>
                <a:off x="5507432" y="3371212"/>
                <a:ext cx="3674668" cy="1857615"/>
                <a:chOff x="28079" y="1041053"/>
                <a:chExt cx="7035801" cy="4572000"/>
              </a:xfrm>
            </p:grpSpPr>
            <p:sp>
              <p:nvSpPr>
                <p:cNvPr id="3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6" name="TextBox 35"/>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34"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Google Shape;1081;p7" descr="The role of Good Governance in Project Management"/>
          <p:cNvPicPr preferRelativeResize="0"/>
          <p:nvPr/>
        </p:nvPicPr>
        <p:blipFill rotWithShape="1">
          <a:blip r:embed="rId5">
            <a:alphaModFix/>
          </a:blip>
          <a:srcRect/>
          <a:stretch/>
        </p:blipFill>
        <p:spPr>
          <a:xfrm>
            <a:off x="478315" y="4305771"/>
            <a:ext cx="2145621" cy="1367557"/>
          </a:xfrm>
          <a:prstGeom prst="rect">
            <a:avLst/>
          </a:prstGeom>
          <a:noFill/>
          <a:ln>
            <a:noFill/>
          </a:ln>
          <a:effectLst>
            <a:outerShdw blurRad="50800" dist="38100" dir="2700000" algn="tl" rotWithShape="0">
              <a:prstClr val="black">
                <a:alpha val="40000"/>
              </a:prstClr>
            </a:outerShdw>
          </a:effectLst>
        </p:spPr>
      </p:pic>
      <p:graphicFrame>
        <p:nvGraphicFramePr>
          <p:cNvPr id="41" name="Table 40"/>
          <p:cNvGraphicFramePr>
            <a:graphicFrameLocks noGrp="1"/>
          </p:cNvGraphicFramePr>
          <p:nvPr>
            <p:extLst>
              <p:ext uri="{D42A27DB-BD31-4B8C-83A1-F6EECF244321}">
                <p14:modId xmlns:p14="http://schemas.microsoft.com/office/powerpoint/2010/main" val="1911051212"/>
              </p:ext>
            </p:extLst>
          </p:nvPr>
        </p:nvGraphicFramePr>
        <p:xfrm>
          <a:off x="5123892" y="1664804"/>
          <a:ext cx="6624736" cy="2892176"/>
        </p:xfrm>
        <a:graphic>
          <a:graphicData uri="http://schemas.openxmlformats.org/drawingml/2006/table">
            <a:tbl>
              <a:tblPr firstRow="1" bandRow="1">
                <a:effectLst>
                  <a:outerShdw blurRad="50800" dist="38100" dir="2700000" algn="tl" rotWithShape="0">
                    <a:prstClr val="black">
                      <a:alpha val="40000"/>
                    </a:prstClr>
                  </a:outerShdw>
                </a:effectLst>
              </a:tblPr>
              <a:tblGrid>
                <a:gridCol w="1296144">
                  <a:extLst>
                    <a:ext uri="{9D8B030D-6E8A-4147-A177-3AD203B41FA5}">
                      <a16:colId xmlns:a16="http://schemas.microsoft.com/office/drawing/2014/main" val="10422947"/>
                    </a:ext>
                  </a:extLst>
                </a:gridCol>
                <a:gridCol w="1872208">
                  <a:extLst>
                    <a:ext uri="{9D8B030D-6E8A-4147-A177-3AD203B41FA5}">
                      <a16:colId xmlns:a16="http://schemas.microsoft.com/office/drawing/2014/main" val="2577858577"/>
                    </a:ext>
                  </a:extLst>
                </a:gridCol>
                <a:gridCol w="3456384">
                  <a:extLst>
                    <a:ext uri="{9D8B030D-6E8A-4147-A177-3AD203B41FA5}">
                      <a16:colId xmlns:a16="http://schemas.microsoft.com/office/drawing/2014/main" val="715522479"/>
                    </a:ext>
                  </a:extLst>
                </a:gridCol>
              </a:tblGrid>
              <a:tr h="1041882">
                <a:tc>
                  <a:txBody>
                    <a:bodyPr/>
                    <a:lstStyle/>
                    <a:p>
                      <a:pPr algn="ctr"/>
                      <a:r>
                        <a:rPr lang="en-US" sz="2800" b="1">
                          <a:effectLst/>
                          <a:latin typeface="Times New Roman" panose="02020603050405020304" pitchFamily="18" charset="0"/>
                          <a:cs typeface="Times New Roman" panose="02020603050405020304" pitchFamily="18" charset="0"/>
                        </a:rPr>
                        <a:t>Nhóm</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a:effectLst/>
                          <a:latin typeface="Times New Roman" panose="02020603050405020304" pitchFamily="18" charset="0"/>
                          <a:cs typeface="Times New Roman" panose="02020603050405020304" pitchFamily="18" charset="0"/>
                        </a:rPr>
                        <a:t>Ngành</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a:effectLst/>
                          <a:latin typeface="Times New Roman" panose="02020603050405020304" pitchFamily="18" charset="0"/>
                          <a:cs typeface="Times New Roman" panose="02020603050405020304" pitchFamily="18" charset="0"/>
                        </a:rPr>
                        <a:t>Tình</a:t>
                      </a:r>
                      <a:r>
                        <a:rPr lang="en-US" sz="2800" b="1" baseline="0">
                          <a:effectLst/>
                          <a:latin typeface="Times New Roman" panose="02020603050405020304" pitchFamily="18" charset="0"/>
                          <a:cs typeface="Times New Roman" panose="02020603050405020304" pitchFamily="18" charset="0"/>
                        </a:rPr>
                        <a:t> hình phát triển và phân bố</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845056"/>
                  </a:ext>
                </a:extLst>
              </a:tr>
              <a:tr h="925147">
                <a:tc>
                  <a:txBody>
                    <a:bodyPr/>
                    <a:lstStyle/>
                    <a:p>
                      <a:pPr algn="ctr"/>
                      <a:r>
                        <a:rPr lang="en-US" sz="2800">
                          <a:effectLst/>
                          <a:latin typeface="Times New Roman" panose="02020603050405020304" pitchFamily="18" charset="0"/>
                          <a:cs typeface="Times New Roman" panose="02020603050405020304" pitchFamily="18" charset="0"/>
                        </a:rPr>
                        <a:t>1, 3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Bưu</a:t>
                      </a:r>
                      <a:r>
                        <a:rPr lang="en-US" sz="2800" baseline="0">
                          <a:effectLst/>
                          <a:latin typeface="Times New Roman" panose="02020603050405020304" pitchFamily="18" charset="0"/>
                          <a:cs typeface="Times New Roman" panose="02020603050405020304" pitchFamily="18" charset="0"/>
                        </a:rPr>
                        <a:t> chính</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555821"/>
                  </a:ext>
                </a:extLst>
              </a:tr>
              <a:tr h="925147">
                <a:tc>
                  <a:txBody>
                    <a:bodyPr/>
                    <a:lstStyle/>
                    <a:p>
                      <a:pPr algn="ctr"/>
                      <a:r>
                        <a:rPr lang="en-US" sz="2800">
                          <a:effectLst/>
                          <a:latin typeface="Times New Roman" panose="02020603050405020304" pitchFamily="18" charset="0"/>
                          <a:cs typeface="Times New Roman" panose="02020603050405020304" pitchFamily="18" charset="0"/>
                        </a:rPr>
                        <a:t>2, 4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Viễn</a:t>
                      </a:r>
                      <a:r>
                        <a:rPr lang="en-US" sz="2800" baseline="0">
                          <a:effectLst/>
                          <a:latin typeface="Times New Roman" panose="02020603050405020304" pitchFamily="18" charset="0"/>
                          <a:cs typeface="Times New Roman" panose="02020603050405020304" pitchFamily="18" charset="0"/>
                        </a:rPr>
                        <a:t> thông</a:t>
                      </a:r>
                      <a:endParaRPr lang="en-US" sz="28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181820"/>
                  </a:ext>
                </a:extLst>
              </a:tr>
            </a:tbl>
          </a:graphicData>
        </a:graphic>
      </p:graphicFrame>
      <p:sp>
        <p:nvSpPr>
          <p:cNvPr id="42" name="Rounded Rectangle 41"/>
          <p:cNvSpPr/>
          <p:nvPr/>
        </p:nvSpPr>
        <p:spPr>
          <a:xfrm>
            <a:off x="2871084" y="4604761"/>
            <a:ext cx="1952902" cy="877365"/>
          </a:xfrm>
          <a:prstGeom prst="roundRect">
            <a:avLst/>
          </a:prstGeom>
          <a:noFill/>
          <a:ln w="31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NHÓM: 05 phút</a:t>
            </a:r>
          </a:p>
        </p:txBody>
      </p:sp>
      <p:sp>
        <p:nvSpPr>
          <p:cNvPr id="43" name="Rectangle 42"/>
          <p:cNvSpPr/>
          <p:nvPr/>
        </p:nvSpPr>
        <p:spPr>
          <a:xfrm>
            <a:off x="2639616" y="210706"/>
            <a:ext cx="8460940" cy="553998"/>
          </a:xfrm>
          <a:prstGeom prst="rect">
            <a:avLst/>
          </a:prstGeom>
        </p:spPr>
        <p:txBody>
          <a:bodyPr wrap="square">
            <a:spAutoFit/>
          </a:bodyPr>
          <a:lstStyle/>
          <a:p>
            <a:pPr lvl="0" algn="ctr" defTabSz="914377">
              <a:defRPr/>
            </a:pPr>
            <a:r>
              <a:rPr lang="en-US" altLang="zh-CN" sz="3000" b="1" ker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p:txBody>
      </p:sp>
      <p:grpSp>
        <p:nvGrpSpPr>
          <p:cNvPr id="22" name="Google Shape;259;p34"/>
          <p:cNvGrpSpPr/>
          <p:nvPr/>
        </p:nvGrpSpPr>
        <p:grpSpPr>
          <a:xfrm>
            <a:off x="10304907" y="4797152"/>
            <a:ext cx="1591298" cy="2226858"/>
            <a:chOff x="5041963" y="757530"/>
            <a:chExt cx="3701872" cy="3762679"/>
          </a:xfrm>
          <a:effectLst>
            <a:outerShdw blurRad="50800" dist="38100" dir="2700000" algn="tl" rotWithShape="0">
              <a:prstClr val="black">
                <a:alpha val="40000"/>
              </a:prstClr>
            </a:outerShdw>
          </a:effectLst>
        </p:grpSpPr>
        <p:sp>
          <p:nvSpPr>
            <p:cNvPr id="23"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oogle Shape;261;p34"/>
            <p:cNvGrpSpPr/>
            <p:nvPr/>
          </p:nvGrpSpPr>
          <p:grpSpPr>
            <a:xfrm>
              <a:off x="5536526" y="2174241"/>
              <a:ext cx="858975" cy="300968"/>
              <a:chOff x="2271950" y="2722775"/>
              <a:chExt cx="575875" cy="201775"/>
            </a:xfrm>
          </p:grpSpPr>
          <p:sp>
            <p:nvSpPr>
              <p:cNvPr id="99"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oogle Shape;269;p34"/>
            <p:cNvGrpSpPr/>
            <p:nvPr/>
          </p:nvGrpSpPr>
          <p:grpSpPr>
            <a:xfrm>
              <a:off x="6056200" y="1535350"/>
              <a:ext cx="2293204" cy="1710167"/>
              <a:chOff x="1062800" y="1986296"/>
              <a:chExt cx="2169540" cy="1617945"/>
            </a:xfrm>
          </p:grpSpPr>
          <p:sp>
            <p:nvSpPr>
              <p:cNvPr id="85"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oogle Shape;284;p34"/>
            <p:cNvGrpSpPr/>
            <p:nvPr/>
          </p:nvGrpSpPr>
          <p:grpSpPr>
            <a:xfrm>
              <a:off x="7524694" y="2964516"/>
              <a:ext cx="953591" cy="334099"/>
              <a:chOff x="2271950" y="2722775"/>
              <a:chExt cx="575875" cy="201775"/>
            </a:xfrm>
          </p:grpSpPr>
          <p:sp>
            <p:nvSpPr>
              <p:cNvPr id="80"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oogle Shape;290;p34"/>
            <p:cNvGrpSpPr/>
            <p:nvPr/>
          </p:nvGrpSpPr>
          <p:grpSpPr>
            <a:xfrm>
              <a:off x="7653574" y="1141618"/>
              <a:ext cx="695830" cy="643529"/>
              <a:chOff x="3407216" y="1944760"/>
              <a:chExt cx="535831" cy="495479"/>
            </a:xfrm>
          </p:grpSpPr>
          <p:sp>
            <p:nvSpPr>
              <p:cNvPr id="77"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3" name="Google Shape;305;p34"/>
            <p:cNvGrpSpPr/>
            <p:nvPr/>
          </p:nvGrpSpPr>
          <p:grpSpPr>
            <a:xfrm>
              <a:off x="6882732" y="2040297"/>
              <a:ext cx="1861102" cy="1904111"/>
              <a:chOff x="6882732" y="2040297"/>
              <a:chExt cx="1861102" cy="1904111"/>
            </a:xfrm>
          </p:grpSpPr>
          <p:grpSp>
            <p:nvGrpSpPr>
              <p:cNvPr id="54" name="Google Shape;306;p34"/>
              <p:cNvGrpSpPr/>
              <p:nvPr/>
            </p:nvGrpSpPr>
            <p:grpSpPr>
              <a:xfrm rot="1800000">
                <a:off x="7153488" y="2273972"/>
                <a:ext cx="1319590" cy="1436760"/>
                <a:chOff x="2956444" y="-416775"/>
                <a:chExt cx="1627918" cy="1772276"/>
              </a:xfrm>
            </p:grpSpPr>
            <p:sp>
              <p:nvSpPr>
                <p:cNvPr id="56"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832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9"/>
            </p:par>
          </p:childTnLst>
        </p:cTn>
      </p:par>
    </p:tnLst>
    <p:bldLst>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p:cNvGrpSpPr/>
          <p:nvPr/>
        </p:nvGrpSpPr>
        <p:grpSpPr>
          <a:xfrm>
            <a:off x="1886" y="4"/>
            <a:ext cx="2056953" cy="1141427"/>
            <a:chOff x="438457" y="21019"/>
            <a:chExt cx="2057588" cy="1141426"/>
          </a:xfrm>
        </p:grpSpPr>
        <p:grpSp>
          <p:nvGrpSpPr>
            <p:cNvPr id="70" name="Group 69"/>
            <p:cNvGrpSpPr/>
            <p:nvPr/>
          </p:nvGrpSpPr>
          <p:grpSpPr>
            <a:xfrm>
              <a:off x="1094718" y="498395"/>
              <a:ext cx="1401327" cy="664050"/>
              <a:chOff x="5507432" y="3371212"/>
              <a:chExt cx="3674668" cy="1857615"/>
            </a:xfrm>
          </p:grpSpPr>
          <p:grpSp>
            <p:nvGrpSpPr>
              <p:cNvPr id="72" name="组合 1483"/>
              <p:cNvGrpSpPr/>
              <p:nvPr/>
            </p:nvGrpSpPr>
            <p:grpSpPr>
              <a:xfrm>
                <a:off x="5507432" y="3371212"/>
                <a:ext cx="3674668" cy="1857615"/>
                <a:chOff x="28079" y="1041053"/>
                <a:chExt cx="7035801" cy="4572000"/>
              </a:xfrm>
            </p:grpSpPr>
            <p:sp>
              <p:nvSpPr>
                <p:cNvPr id="7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33"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33"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73" name="TextBox 72"/>
              <p:cNvSpPr txBox="1"/>
              <p:nvPr/>
            </p:nvSpPr>
            <p:spPr>
              <a:xfrm>
                <a:off x="5723897" y="3682294"/>
                <a:ext cx="3292841" cy="1520337"/>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66"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66"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71"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5"/>
          <p:cNvSpPr>
            <a:spLocks noEditPoints="1"/>
          </p:cNvSpPr>
          <p:nvPr/>
        </p:nvSpPr>
        <p:spPr bwMode="auto">
          <a:xfrm>
            <a:off x="3637612" y="1626942"/>
            <a:ext cx="4553133" cy="4197643"/>
          </a:xfrm>
          <a:custGeom>
            <a:avLst/>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chemeClr val="bg1">
              <a:lumMod val="75000"/>
            </a:schemeClr>
          </a:solidFill>
          <a:ln w="9525">
            <a:noFill/>
            <a:round/>
          </a:ln>
          <a:effectLst>
            <a:outerShdw blurRad="50800" dist="38100" dir="2700000" algn="tl" rotWithShape="0">
              <a:prstClr val="black">
                <a:alpha val="40000"/>
              </a:prstClr>
            </a:outerShdw>
          </a:effectLst>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1" name="TextBox 29"/>
          <p:cNvSpPr txBox="1"/>
          <p:nvPr/>
        </p:nvSpPr>
        <p:spPr>
          <a:xfrm>
            <a:off x="7300316" y="815935"/>
            <a:ext cx="3622301" cy="2154436"/>
          </a:xfrm>
          <a:prstGeom prst="rect">
            <a:avLst/>
          </a:prstGeom>
          <a:noFill/>
        </p:spPr>
        <p:txBody>
          <a:bodyPr wrap="square" lIns="0" tIns="0" rIns="0" bIns="0" rtlCol="0">
            <a:spAutoFit/>
          </a:bodyPr>
          <a:lstStyle/>
          <a:p>
            <a:pPr lvl="0" algn="just"/>
            <a:r>
              <a:rPr lang="en-US" sz="2800">
                <a:solidFill>
                  <a:srgbClr val="4472C4">
                    <a:lumMod val="50000"/>
                  </a:srgbClr>
                </a:solidFill>
                <a:latin typeface="Times New Roman" pitchFamily="18" charset="0"/>
                <a:cs typeface="Times New Roman" pitchFamily="18" charset="0"/>
              </a:rPr>
              <a:t>G</a:t>
            </a:r>
            <a:r>
              <a:rPr lang="vi-VN" sz="2800">
                <a:solidFill>
                  <a:srgbClr val="4472C4">
                    <a:lumMod val="50000"/>
                  </a:srgbClr>
                </a:solidFill>
                <a:latin typeface="Times New Roman" pitchFamily="18" charset="0"/>
                <a:cs typeface="Times New Roman" pitchFamily="18" charset="0"/>
              </a:rPr>
              <a:t>ồm: nhận, vận chuyển</a:t>
            </a:r>
            <a:r>
              <a:rPr lang="en-US" sz="2800">
                <a:solidFill>
                  <a:srgbClr val="4472C4">
                    <a:lumMod val="50000"/>
                  </a:srgbClr>
                </a:solidFill>
                <a:latin typeface="Times New Roman" pitchFamily="18" charset="0"/>
                <a:cs typeface="Times New Roman" pitchFamily="18" charset="0"/>
              </a:rPr>
              <a:t>, </a:t>
            </a:r>
            <a:r>
              <a:rPr lang="vi-VN" sz="2800">
                <a:solidFill>
                  <a:srgbClr val="4472C4">
                    <a:lumMod val="50000"/>
                  </a:srgbClr>
                </a:solidFill>
                <a:latin typeface="Times New Roman" pitchFamily="18" charset="0"/>
                <a:cs typeface="Times New Roman" pitchFamily="18" charset="0"/>
              </a:rPr>
              <a:t>chuyển phát thư từ, bưu phẩm, bưu kiện, điện báo, điện tin, chuyển tiền từ nơi gửi đến nơi nhận.</a:t>
            </a:r>
            <a:endParaRPr kumimoji="0" lang="en-US" altLang="zh-CN" sz="2800" u="none" strike="noStrike" kern="1200" cap="none" spc="0" normalizeH="0" baseline="0" noProof="0" dirty="0">
              <a:ln>
                <a:noFill/>
              </a:ln>
              <a:solidFill>
                <a:srgbClr val="4472C4">
                  <a:lumMod val="50000"/>
                </a:srgbClr>
              </a:solidFill>
              <a:effectLst/>
              <a:uLnTx/>
              <a:uFillTx/>
              <a:latin typeface="Times New Roman" pitchFamily="18" charset="0"/>
              <a:ea typeface="思源黑体 CN Normal" panose="020B0400000000000000" pitchFamily="34" charset="-122"/>
              <a:cs typeface="Times New Roman" pitchFamily="18" charset="0"/>
            </a:endParaRPr>
          </a:p>
        </p:txBody>
      </p:sp>
      <p:sp>
        <p:nvSpPr>
          <p:cNvPr id="22" name="TextBox 29"/>
          <p:cNvSpPr txBox="1"/>
          <p:nvPr/>
        </p:nvSpPr>
        <p:spPr>
          <a:xfrm>
            <a:off x="8605073" y="3895091"/>
            <a:ext cx="2954957" cy="2154436"/>
          </a:xfrm>
          <a:prstGeom prst="rect">
            <a:avLst/>
          </a:prstGeom>
          <a:noFill/>
        </p:spPr>
        <p:txBody>
          <a:bodyPr wrap="square" lIns="0" tIns="0" rIns="0" bIns="0" rtlCol="0">
            <a:spAutoFit/>
          </a:bodyPr>
          <a:lstStyle/>
          <a:p>
            <a:pPr lvl="0" algn="just"/>
            <a:r>
              <a:rPr lang="en-US" sz="2800">
                <a:solidFill>
                  <a:srgbClr val="C00000"/>
                </a:solidFill>
                <a:latin typeface="Times New Roman" pitchFamily="18" charset="0"/>
                <a:cs typeface="Times New Roman" pitchFamily="18" charset="0"/>
              </a:rPr>
              <a:t>N</a:t>
            </a:r>
            <a:r>
              <a:rPr lang="vi-VN" sz="2800">
                <a:solidFill>
                  <a:srgbClr val="C00000"/>
                </a:solidFill>
                <a:latin typeface="Times New Roman" pitchFamily="18" charset="0"/>
                <a:cs typeface="Times New Roman" pitchFamily="18" charset="0"/>
              </a:rPr>
              <a:t>gày càng phát triển, nhiều dịch vụ và cách thức chuyển phát mới đã xuất hiện.</a:t>
            </a:r>
            <a:endParaRPr kumimoji="0" lang="vi-VN" sz="2800" u="none" strike="noStrike" kern="1200" cap="none" spc="0" normalizeH="0" baseline="0" noProof="0">
              <a:ln>
                <a:noFill/>
              </a:ln>
              <a:solidFill>
                <a:srgbClr val="C00000"/>
              </a:solidFill>
              <a:effectLst/>
              <a:uLnTx/>
              <a:uFillTx/>
              <a:latin typeface="Times New Roman" pitchFamily="18" charset="0"/>
              <a:cs typeface="Times New Roman" pitchFamily="18" charset="0"/>
            </a:endParaRPr>
          </a:p>
        </p:txBody>
      </p:sp>
      <p:sp>
        <p:nvSpPr>
          <p:cNvPr id="23" name="TextBox 29"/>
          <p:cNvSpPr txBox="1"/>
          <p:nvPr/>
        </p:nvSpPr>
        <p:spPr>
          <a:xfrm>
            <a:off x="335360" y="1664804"/>
            <a:ext cx="3189493" cy="4308872"/>
          </a:xfrm>
          <a:prstGeom prst="rect">
            <a:avLst/>
          </a:prstGeom>
          <a:noFill/>
        </p:spPr>
        <p:txBody>
          <a:bodyPr wrap="square" lIns="0" tIns="0" rIns="0" bIns="0" rtlCol="0">
            <a:spAutoFit/>
          </a:bodyPr>
          <a:lstStyle/>
          <a:p>
            <a:pPr lvl="0" algn="just"/>
            <a:r>
              <a:rPr lang="vi-VN" altLang="zh-CN" sz="2800">
                <a:solidFill>
                  <a:srgbClr val="006600"/>
                </a:solidFill>
                <a:latin typeface="Times New Roman" pitchFamily="18" charset="0"/>
                <a:ea typeface="思源黑体 CN Normal" panose="020B0400000000000000" pitchFamily="34" charset="-122"/>
                <a:cs typeface="Times New Roman" pitchFamily="18" charset="0"/>
              </a:rPr>
              <a:t>Bưu chính </a:t>
            </a:r>
            <a:r>
              <a:rPr lang="en-US" altLang="zh-CN" sz="2800">
                <a:solidFill>
                  <a:srgbClr val="006600"/>
                </a:solidFill>
                <a:latin typeface="Times New Roman" pitchFamily="18" charset="0"/>
                <a:ea typeface="思源黑体 CN Normal" panose="020B0400000000000000" pitchFamily="34" charset="-122"/>
                <a:cs typeface="Times New Roman" pitchFamily="18" charset="0"/>
              </a:rPr>
              <a:t>gắn liền với</a:t>
            </a:r>
            <a:r>
              <a:rPr lang="vi-VN" altLang="zh-CN" sz="2800">
                <a:solidFill>
                  <a:srgbClr val="006600"/>
                </a:solidFill>
                <a:latin typeface="Times New Roman" pitchFamily="18" charset="0"/>
                <a:ea typeface="思源黑体 CN Normal" panose="020B0400000000000000" pitchFamily="34" charset="-122"/>
                <a:cs typeface="Times New Roman" pitchFamily="18" charset="0"/>
              </a:rPr>
              <a:t> xã hội và khách hàng. Hầu như mọi quốc gia và người dân đều sử dụng dịch vụ bưu chính, trong đó có khoảng 1,5 tỉ người trên thế giới đang sử dụng dịch vụ tài chính bưu chính.</a:t>
            </a:r>
            <a:endParaRPr kumimoji="0" lang="en-US" altLang="zh-CN" sz="2800" u="none" strike="noStrike" kern="1200" cap="none" spc="0" normalizeH="0" baseline="0" noProof="0" dirty="0">
              <a:ln>
                <a:noFill/>
              </a:ln>
              <a:solidFill>
                <a:srgbClr val="006600"/>
              </a:solidFill>
              <a:effectLst/>
              <a:uLnTx/>
              <a:uFillTx/>
              <a:latin typeface="Times New Roman" pitchFamily="18" charset="0"/>
              <a:ea typeface="思源黑体 CN Normal" panose="020B0400000000000000" pitchFamily="34" charset="-122"/>
              <a:cs typeface="Times New Roman" pitchFamily="18" charset="0"/>
            </a:endParaRPr>
          </a:p>
        </p:txBody>
      </p:sp>
      <p:sp>
        <p:nvSpPr>
          <p:cNvPr id="24" name="等腰三角形 14"/>
          <p:cNvSpPr/>
          <p:nvPr/>
        </p:nvSpPr>
        <p:spPr>
          <a:xfrm rot="18781070">
            <a:off x="3605363" y="4033738"/>
            <a:ext cx="239895" cy="206807"/>
          </a:xfrm>
          <a:prstGeom prst="triangle">
            <a:avLst/>
          </a:prstGeom>
          <a:solidFill>
            <a:srgbClr val="00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5" name="等腰三角形 15"/>
          <p:cNvSpPr/>
          <p:nvPr/>
        </p:nvSpPr>
        <p:spPr>
          <a:xfrm rot="4492239">
            <a:off x="6879727" y="2147972"/>
            <a:ext cx="239895" cy="206807"/>
          </a:xfrm>
          <a:prstGeom prst="triangle">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6" name="等腰三角形 16"/>
          <p:cNvSpPr/>
          <p:nvPr/>
        </p:nvSpPr>
        <p:spPr>
          <a:xfrm rot="5996743">
            <a:off x="8277426" y="4973919"/>
            <a:ext cx="239895" cy="206807"/>
          </a:xfrm>
          <a:prstGeom prst="triangl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7" name="Oval 6"/>
          <p:cNvSpPr>
            <a:spLocks noChangeArrowheads="1"/>
          </p:cNvSpPr>
          <p:nvPr/>
        </p:nvSpPr>
        <p:spPr bwMode="auto">
          <a:xfrm>
            <a:off x="5124641" y="1758663"/>
            <a:ext cx="1579075" cy="1582250"/>
          </a:xfrm>
          <a:prstGeom prst="ellipse">
            <a:avLst/>
          </a:prstGeom>
          <a:solidFill>
            <a:schemeClr val="accent5">
              <a:lumMod val="50000"/>
            </a:schemeClr>
          </a:solidFill>
          <a:ln>
            <a:noFill/>
          </a:ln>
          <a:scene3d>
            <a:camera prst="orthographicFront"/>
            <a:lightRig rig="threePt" dir="t"/>
          </a:scene3d>
          <a:sp3d>
            <a:bevelT/>
          </a:sp3d>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8" name="Oval 7"/>
          <p:cNvSpPr>
            <a:spLocks noChangeArrowheads="1"/>
          </p:cNvSpPr>
          <p:nvPr/>
        </p:nvSpPr>
        <p:spPr bwMode="auto">
          <a:xfrm>
            <a:off x="3769334" y="4110612"/>
            <a:ext cx="1579075" cy="1582250"/>
          </a:xfrm>
          <a:prstGeom prst="ellipse">
            <a:avLst/>
          </a:prstGeom>
          <a:solidFill>
            <a:srgbClr val="006600"/>
          </a:solidFill>
          <a:ln>
            <a:noFill/>
          </a:ln>
          <a:scene3d>
            <a:camera prst="orthographicFront"/>
            <a:lightRig rig="threePt" dir="t"/>
          </a:scene3d>
          <a:sp3d>
            <a:bevelT/>
          </a:sp3d>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9" name="Oval 8"/>
          <p:cNvSpPr>
            <a:spLocks noChangeArrowheads="1"/>
          </p:cNvSpPr>
          <p:nvPr/>
        </p:nvSpPr>
        <p:spPr bwMode="auto">
          <a:xfrm>
            <a:off x="6478367" y="4110612"/>
            <a:ext cx="1580663" cy="1582250"/>
          </a:xfrm>
          <a:prstGeom prst="ellipse">
            <a:avLst/>
          </a:prstGeom>
          <a:solidFill>
            <a:srgbClr val="C00000"/>
          </a:solidFill>
          <a:ln>
            <a:noFill/>
          </a:ln>
          <a:scene3d>
            <a:camera prst="orthographicFront"/>
            <a:lightRig rig="threePt" dir="t"/>
          </a:scene3d>
          <a:sp3d>
            <a:bevelT/>
          </a:sp3d>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30" name="TextBox 30"/>
          <p:cNvSpPr txBox="1"/>
          <p:nvPr/>
        </p:nvSpPr>
        <p:spPr>
          <a:xfrm>
            <a:off x="5482264" y="2173771"/>
            <a:ext cx="863829" cy="61542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a:ln>
                  <a:noFill/>
                </a:ln>
                <a:solidFill>
                  <a:prstClr val="white"/>
                </a:solidFill>
                <a:effectLst/>
                <a:uLnTx/>
                <a:uFillTx/>
                <a:latin typeface="Times New Roman" pitchFamily="18" charset="0"/>
                <a:ea typeface="思源黑体 CN Normal" panose="020B0400000000000000" pitchFamily="34" charset="-122"/>
                <a:cs typeface="Times New Roman" pitchFamily="18" charset="0"/>
              </a:rPr>
              <a:t>*</a:t>
            </a:r>
            <a:endParaRPr kumimoji="0" lang="zh-CN" altLang="en-US" sz="3999" b="1" i="0" u="none" strike="noStrike" kern="1200" cap="none" spc="0" normalizeH="0" baseline="0" noProof="0" dirty="0">
              <a:ln>
                <a:noFill/>
              </a:ln>
              <a:solidFill>
                <a:prstClr val="white"/>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1" name="TextBox 30"/>
          <p:cNvSpPr txBox="1"/>
          <p:nvPr/>
        </p:nvSpPr>
        <p:spPr>
          <a:xfrm>
            <a:off x="6868543" y="4594061"/>
            <a:ext cx="863829" cy="61542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lang="en-US" altLang="zh-CN" sz="3999" b="1">
                <a:solidFill>
                  <a:prstClr val="white"/>
                </a:solidFill>
                <a:latin typeface="Times New Roman" pitchFamily="18" charset="0"/>
                <a:ea typeface="思源黑体 CN Normal" panose="020B0400000000000000" pitchFamily="34" charset="-122"/>
                <a:cs typeface="Times New Roman" pitchFamily="18" charset="0"/>
              </a:rPr>
              <a:t>*</a:t>
            </a:r>
            <a:endParaRPr kumimoji="0" lang="zh-CN" altLang="en-US" sz="3999" b="1" i="0" u="none" strike="noStrike" kern="1200" cap="none" spc="0" normalizeH="0" baseline="0" noProof="0" dirty="0">
              <a:ln>
                <a:noFill/>
              </a:ln>
              <a:solidFill>
                <a:prstClr val="white"/>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2" name="TextBox 30"/>
          <p:cNvSpPr txBox="1"/>
          <p:nvPr/>
        </p:nvSpPr>
        <p:spPr>
          <a:xfrm>
            <a:off x="4126956" y="4572328"/>
            <a:ext cx="863829" cy="61542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a:ln>
                  <a:noFill/>
                </a:ln>
                <a:solidFill>
                  <a:prstClr val="white"/>
                </a:solidFill>
                <a:effectLst/>
                <a:uLnTx/>
                <a:uFillTx/>
                <a:latin typeface="Times New Roman" pitchFamily="18" charset="0"/>
                <a:ea typeface="思源黑体 CN Normal" panose="020B0400000000000000" pitchFamily="34" charset="-122"/>
                <a:cs typeface="Times New Roman" pitchFamily="18" charset="0"/>
              </a:rPr>
              <a:t>*</a:t>
            </a:r>
            <a:endParaRPr kumimoji="0" lang="zh-CN" altLang="en-US" sz="3999" b="1" i="0" u="none" strike="noStrike" kern="1200" cap="none" spc="0" normalizeH="0" baseline="0" noProof="0" dirty="0">
              <a:ln>
                <a:noFill/>
              </a:ln>
              <a:solidFill>
                <a:prstClr val="white"/>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3" name="TextBox 30"/>
          <p:cNvSpPr txBox="1"/>
          <p:nvPr/>
        </p:nvSpPr>
        <p:spPr>
          <a:xfrm>
            <a:off x="5411950" y="3647772"/>
            <a:ext cx="996097" cy="98488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66"/>
                </a:solidFill>
                <a:effectLst/>
                <a:uLnTx/>
                <a:uFillTx/>
                <a:latin typeface="Times New Roman" pitchFamily="18" charset="0"/>
                <a:ea typeface="思源黑体 CN Normal" panose="020B0400000000000000" pitchFamily="34" charset="-122"/>
                <a:cs typeface="Times New Roman" pitchFamily="18" charset="0"/>
              </a:rPr>
              <a:t>Bưu</a:t>
            </a:r>
            <a:r>
              <a:rPr kumimoji="0" lang="en-US" altLang="zh-CN" sz="3200" b="1" i="0" u="none" strike="noStrike" kern="1200" cap="none" spc="0" normalizeH="0" noProof="0">
                <a:ln>
                  <a:noFill/>
                </a:ln>
                <a:solidFill>
                  <a:srgbClr val="FF0066"/>
                </a:solidFill>
                <a:effectLst/>
                <a:uLnTx/>
                <a:uFillTx/>
                <a:latin typeface="Times New Roman" pitchFamily="18" charset="0"/>
                <a:ea typeface="思源黑体 CN Normal" panose="020B0400000000000000" pitchFamily="34" charset="-122"/>
                <a:cs typeface="Times New Roman" pitchFamily="18" charset="0"/>
              </a:rPr>
              <a:t> chính</a:t>
            </a:r>
            <a:endParaRPr kumimoji="0" lang="zh-CN" altLang="en-US" sz="3200" b="1" i="0" u="none" strike="noStrike" kern="1200" cap="none" spc="0" normalizeH="0" baseline="0" noProof="0" dirty="0">
              <a:ln>
                <a:noFill/>
              </a:ln>
              <a:solidFill>
                <a:srgbClr val="FF0066"/>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4" name="Rectangle 33"/>
          <p:cNvSpPr/>
          <p:nvPr/>
        </p:nvSpPr>
        <p:spPr>
          <a:xfrm>
            <a:off x="2639616" y="210706"/>
            <a:ext cx="8460940" cy="1015663"/>
          </a:xfrm>
          <a:prstGeom prst="rect">
            <a:avLst/>
          </a:prstGeom>
        </p:spPr>
        <p:txBody>
          <a:bodyPr wrap="square">
            <a:spAutoFit/>
          </a:bodyPr>
          <a:lstStyle/>
          <a:p>
            <a:pPr lvl="0" algn="just" defTabSz="914377">
              <a:defRPr/>
            </a:pPr>
            <a:r>
              <a:rPr lang="en-US" altLang="zh-CN" sz="3000" b="1" ker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lvl="0" algn="just" defTabSz="914377">
              <a:defRPr/>
            </a:pPr>
            <a:r>
              <a:rPr lang="en-US" altLang="zh-CN" sz="3000" b="1" kern="0">
                <a:latin typeface="Times New Roman" panose="02020603050405020304" pitchFamily="18" charset="0"/>
                <a:ea typeface="宋体" panose="02010600030101010101" pitchFamily="2" charset="-122"/>
                <a:cs typeface="Times New Roman" panose="02020603050405020304" pitchFamily="18" charset="0"/>
              </a:rPr>
              <a:t>a. Bưu chính</a:t>
            </a:r>
          </a:p>
        </p:txBody>
      </p:sp>
    </p:spTree>
    <p:extLst>
      <p:ext uri="{BB962C8B-B14F-4D97-AF65-F5344CB8AC3E}">
        <p14:creationId xmlns:p14="http://schemas.microsoft.com/office/powerpoint/2010/main" val="9343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8" presetClass="emph" presetSubtype="0" repeatCount="2000" fill="hold" grpId="1" nodeType="withEffect">
                                  <p:stCondLst>
                                    <p:cond delay="0"/>
                                  </p:stCondLst>
                                  <p:childTnLst>
                                    <p:animRot by="21600000">
                                      <p:cBhvr>
                                        <p:cTn id="11" dur="500" fill="hold"/>
                                        <p:tgtEl>
                                          <p:spTgt spid="19"/>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500"/>
                                        <p:tgtEl>
                                          <p:spTgt spid="2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72"/>
            </p:par>
          </p:childTnLst>
        </p:cTn>
      </p:par>
    </p:tnLst>
    <p:bldLst>
      <p:bldP spid="19" grpId="0" animBg="1"/>
      <p:bldP spid="19" grpId="1" animBg="1"/>
      <p:bldP spid="21" grpId="0"/>
      <p:bldP spid="22" grpId="0"/>
      <p:bldP spid="23" grpId="0"/>
      <p:bldP spid="24" grpId="0" animBg="1"/>
      <p:bldP spid="25" grpId="0" animBg="1"/>
      <p:bldP spid="26" grpId="0" animBg="1"/>
      <p:bldP spid="27" grpId="0" animBg="1"/>
      <p:bldP spid="28" grpId="0" animBg="1"/>
      <p:bldP spid="29" grpId="0" animBg="1"/>
      <p:bldP spid="30" grpId="0"/>
      <p:bldP spid="31" grpId="0"/>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315911" y="824320"/>
            <a:ext cx="7861880" cy="4832092"/>
          </a:xfrm>
          <a:prstGeom prst="rect">
            <a:avLst/>
          </a:prstGeom>
        </p:spPr>
        <p:txBody>
          <a:bodyPr wrap="square">
            <a:spAutoFit/>
          </a:bodyPr>
          <a:lstStyle/>
          <a:p>
            <a:pPr indent="200660" algn="just">
              <a:tabLst>
                <a:tab pos="1424940" algn="l"/>
              </a:tabLst>
            </a:pPr>
            <a:r>
              <a:rPr lang="en-US" sz="2800" i="1">
                <a:latin typeface="Times New Roman" panose="02020603050405020304" pitchFamily="18" charset="0"/>
                <a:cs typeface="Times New Roman" panose="02020603050405020304" pitchFamily="18" charset="0"/>
              </a:rPr>
              <a:t>Đại hội bưu chính thế giới tổ chức ở Tô-ky-ô vào năm 1969 đã thống nhất lấy ngày 9-10 hằng năm là ngày Bưu chính thế giới. Đây cũng là ngày Liên minh Bưu chính Quốc tế (UPU) được thành lập (năm 1984). Tính đến năm 2020, UPU có 191 quốc gia thành viên. Việt Nam gia nhập UPU vào năm 1976.</a:t>
            </a:r>
          </a:p>
          <a:p>
            <a:pPr indent="200660" algn="just">
              <a:tabLst>
                <a:tab pos="1424940" algn="l"/>
              </a:tabLst>
            </a:pPr>
            <a:r>
              <a:rPr lang="en-US" sz="2800" i="1">
                <a:latin typeface="Times New Roman" panose="02020603050405020304" pitchFamily="18" charset="0"/>
                <a:ea typeface="Times New Roman" panose="02020603050405020304" pitchFamily="18" charset="0"/>
                <a:cs typeface="Times New Roman" panose="02020603050405020304" pitchFamily="18" charset="0"/>
              </a:rPr>
              <a:t>Mục đích của ngày Bưu chính thế giới là nâng cao nhận thức về vai trò của bưu chính trong cơ sở hằng ngày cũng như sự đóng góp của nó vào sự phát triển kinh tế-xã hội toàn cầu, đảm bảo và duy trì “Một thế giới-một mạng lưới bưu chính”.</a:t>
            </a:r>
            <a:endParaRPr lang="en-US" sz="2800">
              <a:latin typeface="Times New Roman" panose="02020603050405020304" pitchFamily="18" charset="0"/>
              <a:cs typeface="Times New Roman" panose="02020603050405020304" pitchFamily="18" charset="0"/>
            </a:endParaRPr>
          </a:p>
        </p:txBody>
      </p:sp>
      <p:pic>
        <p:nvPicPr>
          <p:cNvPr id="42"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2534"/>
          <a:stretch>
            <a:fillRect/>
          </a:stretch>
        </p:blipFill>
        <p:spPr>
          <a:xfrm>
            <a:off x="26844" y="4897684"/>
            <a:ext cx="1624855" cy="1940004"/>
          </a:xfrm>
          <a:prstGeom prst="rect">
            <a:avLst/>
          </a:prstGeom>
          <a:effectLst>
            <a:outerShdw blurRad="50800" dist="38100" dir="2700000" algn="tl" rotWithShape="0">
              <a:prstClr val="black">
                <a:alpha val="40000"/>
              </a:prstClr>
            </a:outerShdw>
          </a:effectLst>
        </p:spPr>
      </p:pic>
      <p:grpSp>
        <p:nvGrpSpPr>
          <p:cNvPr id="43" name="Google Shape;259;p34"/>
          <p:cNvGrpSpPr/>
          <p:nvPr/>
        </p:nvGrpSpPr>
        <p:grpSpPr>
          <a:xfrm>
            <a:off x="10560496" y="4613535"/>
            <a:ext cx="1591298" cy="2226858"/>
            <a:chOff x="5041963" y="757530"/>
            <a:chExt cx="3701872" cy="3762679"/>
          </a:xfrm>
          <a:effectLst>
            <a:outerShdw blurRad="50800" dist="38100" dir="2700000" algn="tl" rotWithShape="0">
              <a:prstClr val="black">
                <a:alpha val="40000"/>
              </a:prstClr>
            </a:outerShdw>
          </a:effectLst>
        </p:grpSpPr>
        <p:sp>
          <p:nvSpPr>
            <p:cNvPr id="44"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 name="Google Shape;261;p34"/>
            <p:cNvGrpSpPr/>
            <p:nvPr/>
          </p:nvGrpSpPr>
          <p:grpSpPr>
            <a:xfrm>
              <a:off x="5536526" y="2174241"/>
              <a:ext cx="858975" cy="300968"/>
              <a:chOff x="2271950" y="2722775"/>
              <a:chExt cx="575875" cy="201775"/>
            </a:xfrm>
          </p:grpSpPr>
          <p:sp>
            <p:nvSpPr>
              <p:cNvPr id="105"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oogle Shape;269;p34"/>
            <p:cNvGrpSpPr/>
            <p:nvPr/>
          </p:nvGrpSpPr>
          <p:grpSpPr>
            <a:xfrm>
              <a:off x="6056200" y="1535350"/>
              <a:ext cx="2293204" cy="1710167"/>
              <a:chOff x="1062800" y="1986296"/>
              <a:chExt cx="2169540" cy="1617945"/>
            </a:xfrm>
          </p:grpSpPr>
          <p:sp>
            <p:nvSpPr>
              <p:cNvPr id="91"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oogle Shape;284;p34"/>
            <p:cNvGrpSpPr/>
            <p:nvPr/>
          </p:nvGrpSpPr>
          <p:grpSpPr>
            <a:xfrm>
              <a:off x="7524694" y="2964516"/>
              <a:ext cx="953591" cy="334099"/>
              <a:chOff x="2271950" y="2722775"/>
              <a:chExt cx="575875" cy="201775"/>
            </a:xfrm>
          </p:grpSpPr>
          <p:sp>
            <p:nvSpPr>
              <p:cNvPr id="86"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oogle Shape;290;p34"/>
            <p:cNvGrpSpPr/>
            <p:nvPr/>
          </p:nvGrpSpPr>
          <p:grpSpPr>
            <a:xfrm>
              <a:off x="7653574" y="1141618"/>
              <a:ext cx="695830" cy="643529"/>
              <a:chOff x="3407216" y="1944760"/>
              <a:chExt cx="535831" cy="495479"/>
            </a:xfrm>
          </p:grpSpPr>
          <p:sp>
            <p:nvSpPr>
              <p:cNvPr id="83"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6" name="Google Shape;305;p34"/>
            <p:cNvGrpSpPr/>
            <p:nvPr/>
          </p:nvGrpSpPr>
          <p:grpSpPr>
            <a:xfrm>
              <a:off x="6882732" y="2040297"/>
              <a:ext cx="1861102" cy="1904111"/>
              <a:chOff x="6882732" y="2040297"/>
              <a:chExt cx="1861102" cy="1904111"/>
            </a:xfrm>
          </p:grpSpPr>
          <p:grpSp>
            <p:nvGrpSpPr>
              <p:cNvPr id="67" name="Google Shape;306;p34"/>
              <p:cNvGrpSpPr/>
              <p:nvPr/>
            </p:nvGrpSpPr>
            <p:grpSpPr>
              <a:xfrm rot="1800000">
                <a:off x="7153488" y="2273972"/>
                <a:ext cx="1319590" cy="1436760"/>
                <a:chOff x="2956444" y="-416775"/>
                <a:chExt cx="1627918" cy="1772276"/>
              </a:xfrm>
            </p:grpSpPr>
            <p:sp>
              <p:nvSpPr>
                <p:cNvPr id="69"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8"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47454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p:cNvGrpSpPr/>
          <p:nvPr/>
        </p:nvGrpSpPr>
        <p:grpSpPr>
          <a:xfrm>
            <a:off x="1886" y="4"/>
            <a:ext cx="2056953" cy="1141427"/>
            <a:chOff x="438457" y="21019"/>
            <a:chExt cx="2057588" cy="1141426"/>
          </a:xfrm>
        </p:grpSpPr>
        <p:grpSp>
          <p:nvGrpSpPr>
            <p:cNvPr id="70" name="Group 69"/>
            <p:cNvGrpSpPr/>
            <p:nvPr/>
          </p:nvGrpSpPr>
          <p:grpSpPr>
            <a:xfrm>
              <a:off x="1094718" y="498395"/>
              <a:ext cx="1401327" cy="664050"/>
              <a:chOff x="5507432" y="3371212"/>
              <a:chExt cx="3674668" cy="1857615"/>
            </a:xfrm>
          </p:grpSpPr>
          <p:grpSp>
            <p:nvGrpSpPr>
              <p:cNvPr id="72" name="组合 1483"/>
              <p:cNvGrpSpPr/>
              <p:nvPr/>
            </p:nvGrpSpPr>
            <p:grpSpPr>
              <a:xfrm>
                <a:off x="5507432" y="3371212"/>
                <a:ext cx="3674668" cy="1857615"/>
                <a:chOff x="28079" y="1041053"/>
                <a:chExt cx="7035801" cy="4572000"/>
              </a:xfrm>
            </p:grpSpPr>
            <p:sp>
              <p:nvSpPr>
                <p:cNvPr id="7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33"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866509" rtl="0" eaLnBrk="1" fontAlgn="base" latinLnBrk="0" hangingPunct="1">
                    <a:lnSpc>
                      <a:spcPct val="100000"/>
                    </a:lnSpc>
                    <a:spcBef>
                      <a:spcPct val="0"/>
                    </a:spcBef>
                    <a:spcAft>
                      <a:spcPct val="0"/>
                    </a:spcAft>
                    <a:buClrTx/>
                    <a:buSzTx/>
                    <a:buFontTx/>
                    <a:buNone/>
                    <a:tabLst/>
                    <a:defRPr/>
                  </a:pPr>
                  <a:endParaRPr kumimoji="0" lang="zh-CN" altLang="en-US" sz="1733"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73" name="TextBox 72"/>
              <p:cNvSpPr txBox="1"/>
              <p:nvPr/>
            </p:nvSpPr>
            <p:spPr>
              <a:xfrm>
                <a:off x="5723897" y="3682294"/>
                <a:ext cx="3292841" cy="1520337"/>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66"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66"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71"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5"/>
          <p:cNvSpPr>
            <a:spLocks noEditPoints="1"/>
          </p:cNvSpPr>
          <p:nvPr/>
        </p:nvSpPr>
        <p:spPr bwMode="auto">
          <a:xfrm>
            <a:off x="3637612" y="1626942"/>
            <a:ext cx="4553133" cy="4197643"/>
          </a:xfrm>
          <a:custGeom>
            <a:avLst/>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chemeClr val="bg1">
              <a:lumMod val="75000"/>
            </a:schemeClr>
          </a:solidFill>
          <a:ln w="9525">
            <a:noFill/>
            <a:round/>
          </a:ln>
          <a:effectLst>
            <a:outerShdw blurRad="50800" dist="38100" dir="2700000" algn="tl" rotWithShape="0">
              <a:prstClr val="black">
                <a:alpha val="40000"/>
              </a:prstClr>
            </a:outerShdw>
          </a:effectLst>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1" name="TextBox 29"/>
          <p:cNvSpPr txBox="1"/>
          <p:nvPr/>
        </p:nvSpPr>
        <p:spPr>
          <a:xfrm>
            <a:off x="7300316" y="957230"/>
            <a:ext cx="3622301" cy="2000548"/>
          </a:xfrm>
          <a:prstGeom prst="rect">
            <a:avLst/>
          </a:prstGeom>
          <a:noFill/>
        </p:spPr>
        <p:txBody>
          <a:bodyPr wrap="square" lIns="0" tIns="0" rIns="0" bIns="0" rtlCol="0">
            <a:spAutoFit/>
          </a:bodyPr>
          <a:lstStyle/>
          <a:p>
            <a:pPr lvl="0" algn="just"/>
            <a:r>
              <a:rPr lang="en-US" sz="2600">
                <a:solidFill>
                  <a:srgbClr val="4472C4">
                    <a:lumMod val="50000"/>
                  </a:srgbClr>
                </a:solidFill>
                <a:latin typeface="Times New Roman" pitchFamily="18" charset="0"/>
                <a:cs typeface="Times New Roman" pitchFamily="18" charset="0"/>
              </a:rPr>
              <a:t>R</a:t>
            </a:r>
            <a:r>
              <a:rPr lang="vi-VN" sz="2600">
                <a:solidFill>
                  <a:srgbClr val="4472C4">
                    <a:lumMod val="50000"/>
                  </a:srgbClr>
                </a:solidFill>
                <a:latin typeface="Times New Roman" pitchFamily="18" charset="0"/>
                <a:cs typeface="Times New Roman" pitchFamily="18" charset="0"/>
              </a:rPr>
              <a:t>ất đa dạng và phong phú, diễn ra với tốc độ nhanh, công nghệ ngày càng hiện đại, trong đó có công nghệ số, công nghệ thực tế ảo.</a:t>
            </a:r>
            <a:endParaRPr kumimoji="0" lang="en-US" altLang="zh-CN" sz="2600" b="0" i="0" u="none" strike="noStrike" kern="1200" cap="none" spc="0" normalizeH="0" baseline="0" noProof="0" dirty="0">
              <a:ln>
                <a:noFill/>
              </a:ln>
              <a:solidFill>
                <a:srgbClr val="4472C4">
                  <a:lumMod val="50000"/>
                </a:srgbClr>
              </a:solidFill>
              <a:effectLst/>
              <a:uLnTx/>
              <a:uFillTx/>
              <a:latin typeface="Times New Roman" pitchFamily="18" charset="0"/>
              <a:ea typeface="思源黑体 CN Normal" panose="020B0400000000000000" pitchFamily="34" charset="-122"/>
              <a:cs typeface="Times New Roman" pitchFamily="18" charset="0"/>
            </a:endParaRPr>
          </a:p>
        </p:txBody>
      </p:sp>
      <p:sp>
        <p:nvSpPr>
          <p:cNvPr id="22" name="TextBox 29"/>
          <p:cNvSpPr txBox="1"/>
          <p:nvPr/>
        </p:nvSpPr>
        <p:spPr>
          <a:xfrm>
            <a:off x="8605073" y="4036386"/>
            <a:ext cx="2954957" cy="2000548"/>
          </a:xfrm>
          <a:prstGeom prst="rect">
            <a:avLst/>
          </a:prstGeom>
          <a:noFill/>
        </p:spPr>
        <p:txBody>
          <a:bodyPr wrap="square" lIns="0" tIns="0" rIns="0" bIns="0" rtlCol="0">
            <a:spAutoFit/>
          </a:bodyPr>
          <a:lstStyle/>
          <a:p>
            <a:pPr lvl="0" algn="just"/>
            <a:r>
              <a:rPr lang="vi-VN" sz="2600">
                <a:solidFill>
                  <a:srgbClr val="C00000"/>
                </a:solidFill>
                <a:latin typeface="Times New Roman" pitchFamily="18" charset="0"/>
                <a:cs typeface="Times New Roman" pitchFamily="18" charset="0"/>
              </a:rPr>
              <a:t>Các dịch vụ viễn thông quan trọng như: dịch vụ điện thoại, dịch vụ truyền số liệu, truyền tin và internet.</a:t>
            </a:r>
            <a:endParaRPr kumimoji="0" lang="vi-VN" sz="2600" b="0" i="0" u="none" strike="noStrike" kern="1200" cap="none" spc="0" normalizeH="0" baseline="0" noProof="0">
              <a:ln>
                <a:noFill/>
              </a:ln>
              <a:solidFill>
                <a:srgbClr val="C00000"/>
              </a:solidFill>
              <a:effectLst/>
              <a:uLnTx/>
              <a:uFillTx/>
              <a:latin typeface="Times New Roman" pitchFamily="18" charset="0"/>
              <a:cs typeface="Times New Roman" pitchFamily="18" charset="0"/>
            </a:endParaRPr>
          </a:p>
        </p:txBody>
      </p:sp>
      <p:sp>
        <p:nvSpPr>
          <p:cNvPr id="23" name="TextBox 29"/>
          <p:cNvSpPr txBox="1"/>
          <p:nvPr/>
        </p:nvSpPr>
        <p:spPr>
          <a:xfrm>
            <a:off x="335816" y="1472002"/>
            <a:ext cx="3189493" cy="4801314"/>
          </a:xfrm>
          <a:prstGeom prst="rect">
            <a:avLst/>
          </a:prstGeom>
          <a:noFill/>
        </p:spPr>
        <p:txBody>
          <a:bodyPr wrap="square" lIns="0" tIns="0" rIns="0" bIns="0" rtlCol="0">
            <a:spAutoFit/>
          </a:bodyPr>
          <a:lstStyle/>
          <a:p>
            <a:pPr lvl="0" algn="just"/>
            <a:r>
              <a:rPr lang="vi-VN" altLang="zh-CN" sz="2600">
                <a:solidFill>
                  <a:srgbClr val="006600"/>
                </a:solidFill>
                <a:latin typeface="Times New Roman" pitchFamily="18" charset="0"/>
                <a:ea typeface="思源黑体 CN Normal" panose="020B0400000000000000" pitchFamily="34" charset="-122"/>
                <a:cs typeface="Times New Roman" pitchFamily="18" charset="0"/>
              </a:rPr>
              <a:t>Dịch vụ viễn thông có mặt ở hầu khắp các nước trên thế giới nhờ vai trò thúc đẩy quá trình hội nhập toàn cầu, phát triển thương mại quốc tế, thúc đẩy nền kinh tế phát triển, tăng cường sự hiểu biết giữa các nước mà dịch vụ viễn thông đóng góp tới 1/5 GDP toàn cầu.</a:t>
            </a:r>
            <a:endParaRPr kumimoji="0" lang="en-US" altLang="zh-CN" sz="2600" b="0" i="0" u="none" strike="noStrike" kern="1200" cap="none" spc="0" normalizeH="0" baseline="0" noProof="0" dirty="0">
              <a:ln>
                <a:noFill/>
              </a:ln>
              <a:solidFill>
                <a:srgbClr val="006600"/>
              </a:solidFill>
              <a:effectLst/>
              <a:uLnTx/>
              <a:uFillTx/>
              <a:latin typeface="Times New Roman" pitchFamily="18" charset="0"/>
              <a:ea typeface="思源黑体 CN Normal" panose="020B0400000000000000" pitchFamily="34" charset="-122"/>
              <a:cs typeface="Times New Roman" pitchFamily="18" charset="0"/>
            </a:endParaRPr>
          </a:p>
        </p:txBody>
      </p:sp>
      <p:sp>
        <p:nvSpPr>
          <p:cNvPr id="24" name="等腰三角形 14"/>
          <p:cNvSpPr/>
          <p:nvPr/>
        </p:nvSpPr>
        <p:spPr>
          <a:xfrm rot="18781070">
            <a:off x="3605363" y="4033738"/>
            <a:ext cx="239895" cy="206807"/>
          </a:xfrm>
          <a:prstGeom prst="triangle">
            <a:avLst/>
          </a:prstGeom>
          <a:solidFill>
            <a:srgbClr val="00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5" name="等腰三角形 15"/>
          <p:cNvSpPr/>
          <p:nvPr/>
        </p:nvSpPr>
        <p:spPr>
          <a:xfrm rot="4492239">
            <a:off x="6879727" y="2147972"/>
            <a:ext cx="239895" cy="206807"/>
          </a:xfrm>
          <a:prstGeom prst="triangle">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6" name="等腰三角形 16"/>
          <p:cNvSpPr/>
          <p:nvPr/>
        </p:nvSpPr>
        <p:spPr>
          <a:xfrm rot="5996743">
            <a:off x="8277426" y="4973919"/>
            <a:ext cx="239895" cy="206807"/>
          </a:xfrm>
          <a:prstGeom prst="triangl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7" name="Oval 6"/>
          <p:cNvSpPr>
            <a:spLocks noChangeArrowheads="1"/>
          </p:cNvSpPr>
          <p:nvPr/>
        </p:nvSpPr>
        <p:spPr bwMode="auto">
          <a:xfrm>
            <a:off x="5124641" y="1758663"/>
            <a:ext cx="1579075" cy="1582250"/>
          </a:xfrm>
          <a:prstGeom prst="ellipse">
            <a:avLst/>
          </a:prstGeom>
          <a:solidFill>
            <a:schemeClr val="accent5">
              <a:lumMod val="50000"/>
            </a:schemeClr>
          </a:solidFill>
          <a:ln>
            <a:noFill/>
          </a:ln>
          <a:scene3d>
            <a:camera prst="orthographicFront"/>
            <a:lightRig rig="threePt" dir="t"/>
          </a:scene3d>
          <a:sp3d>
            <a:bevelT/>
          </a:sp3d>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8" name="Oval 7"/>
          <p:cNvSpPr>
            <a:spLocks noChangeArrowheads="1"/>
          </p:cNvSpPr>
          <p:nvPr/>
        </p:nvSpPr>
        <p:spPr bwMode="auto">
          <a:xfrm>
            <a:off x="3769334" y="4110612"/>
            <a:ext cx="1579075" cy="1582250"/>
          </a:xfrm>
          <a:prstGeom prst="ellipse">
            <a:avLst/>
          </a:prstGeom>
          <a:solidFill>
            <a:srgbClr val="006600"/>
          </a:solidFill>
          <a:ln>
            <a:noFill/>
          </a:ln>
          <a:scene3d>
            <a:camera prst="orthographicFront"/>
            <a:lightRig rig="threePt" dir="t"/>
          </a:scene3d>
          <a:sp3d>
            <a:bevelT/>
          </a:sp3d>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9" name="Oval 8"/>
          <p:cNvSpPr>
            <a:spLocks noChangeArrowheads="1"/>
          </p:cNvSpPr>
          <p:nvPr/>
        </p:nvSpPr>
        <p:spPr bwMode="auto">
          <a:xfrm>
            <a:off x="6478367" y="4110612"/>
            <a:ext cx="1580663" cy="1582250"/>
          </a:xfrm>
          <a:prstGeom prst="ellipse">
            <a:avLst/>
          </a:prstGeom>
          <a:solidFill>
            <a:srgbClr val="C00000"/>
          </a:solidFill>
          <a:ln>
            <a:noFill/>
          </a:ln>
          <a:scene3d>
            <a:camera prst="orthographicFront"/>
            <a:lightRig rig="threePt" dir="t"/>
          </a:scene3d>
          <a:sp3d>
            <a:bevelT/>
          </a:sp3d>
        </p:spPr>
        <p:txBody>
          <a:bodyPr vert="horz" wrap="square" lIns="91412" tIns="45706" rIns="91412" bIns="45706" numCol="1" anchor="t" anchorCtr="0" compatLnSpc="1"/>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30" name="TextBox 30"/>
          <p:cNvSpPr txBox="1"/>
          <p:nvPr/>
        </p:nvSpPr>
        <p:spPr>
          <a:xfrm>
            <a:off x="5482264" y="2173771"/>
            <a:ext cx="863829" cy="61542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a:ln>
                  <a:noFill/>
                </a:ln>
                <a:solidFill>
                  <a:prstClr val="white"/>
                </a:solidFill>
                <a:effectLst/>
                <a:uLnTx/>
                <a:uFillTx/>
                <a:latin typeface="Times New Roman" pitchFamily="18" charset="0"/>
                <a:ea typeface="思源黑体 CN Normal" panose="020B0400000000000000" pitchFamily="34" charset="-122"/>
                <a:cs typeface="Times New Roman" pitchFamily="18" charset="0"/>
              </a:rPr>
              <a:t>*</a:t>
            </a:r>
            <a:endParaRPr kumimoji="0" lang="zh-CN" altLang="en-US" sz="3999" b="1" i="0" u="none" strike="noStrike" kern="1200" cap="none" spc="0" normalizeH="0" baseline="0" noProof="0" dirty="0">
              <a:ln>
                <a:noFill/>
              </a:ln>
              <a:solidFill>
                <a:prstClr val="white"/>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1" name="TextBox 30"/>
          <p:cNvSpPr txBox="1"/>
          <p:nvPr/>
        </p:nvSpPr>
        <p:spPr>
          <a:xfrm>
            <a:off x="6868543" y="4594061"/>
            <a:ext cx="863829" cy="61542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a:ln>
                  <a:noFill/>
                </a:ln>
                <a:solidFill>
                  <a:prstClr val="white"/>
                </a:solidFill>
                <a:effectLst/>
                <a:uLnTx/>
                <a:uFillTx/>
                <a:latin typeface="Times New Roman" pitchFamily="18" charset="0"/>
                <a:ea typeface="思源黑体 CN Normal" panose="020B0400000000000000" pitchFamily="34" charset="-122"/>
                <a:cs typeface="Times New Roman" pitchFamily="18" charset="0"/>
              </a:rPr>
              <a:t>*</a:t>
            </a:r>
            <a:endParaRPr kumimoji="0" lang="zh-CN" altLang="en-US" sz="3999" b="1" i="0" u="none" strike="noStrike" kern="1200" cap="none" spc="0" normalizeH="0" baseline="0" noProof="0" dirty="0">
              <a:ln>
                <a:noFill/>
              </a:ln>
              <a:solidFill>
                <a:prstClr val="white"/>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2" name="TextBox 30"/>
          <p:cNvSpPr txBox="1"/>
          <p:nvPr/>
        </p:nvSpPr>
        <p:spPr>
          <a:xfrm>
            <a:off x="4126956" y="4572328"/>
            <a:ext cx="863829" cy="61542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a:ln>
                  <a:noFill/>
                </a:ln>
                <a:solidFill>
                  <a:prstClr val="white"/>
                </a:solidFill>
                <a:effectLst/>
                <a:uLnTx/>
                <a:uFillTx/>
                <a:latin typeface="Times New Roman" pitchFamily="18" charset="0"/>
                <a:ea typeface="思源黑体 CN Normal" panose="020B0400000000000000" pitchFamily="34" charset="-122"/>
                <a:cs typeface="Times New Roman" pitchFamily="18" charset="0"/>
              </a:rPr>
              <a:t>*</a:t>
            </a:r>
            <a:endParaRPr kumimoji="0" lang="zh-CN" altLang="en-US" sz="3999" b="1" i="0" u="none" strike="noStrike" kern="1200" cap="none" spc="0" normalizeH="0" baseline="0" noProof="0" dirty="0">
              <a:ln>
                <a:noFill/>
              </a:ln>
              <a:solidFill>
                <a:prstClr val="white"/>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3" name="TextBox 30"/>
          <p:cNvSpPr txBox="1"/>
          <p:nvPr/>
        </p:nvSpPr>
        <p:spPr>
          <a:xfrm>
            <a:off x="5411950" y="3647772"/>
            <a:ext cx="996097" cy="984885"/>
          </a:xfrm>
          <a:prstGeom prst="rect">
            <a:avLst/>
          </a:prstGeom>
          <a:noFill/>
        </p:spPr>
        <p:txBody>
          <a:bodyPr wrap="square" lIns="0" tIns="0" rIns="0" bIns="0"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66"/>
                </a:solidFill>
                <a:effectLst/>
                <a:uLnTx/>
                <a:uFillTx/>
                <a:latin typeface="Times New Roman" pitchFamily="18" charset="0"/>
                <a:ea typeface="思源黑体 CN Normal" panose="020B0400000000000000" pitchFamily="34" charset="-122"/>
                <a:cs typeface="Times New Roman" pitchFamily="18" charset="0"/>
              </a:rPr>
              <a:t>Viễn</a:t>
            </a:r>
            <a:r>
              <a:rPr kumimoji="0" lang="en-US" altLang="zh-CN" sz="3200" b="1" i="0" u="none" strike="noStrike" kern="1200" cap="none" spc="0" normalizeH="0" noProof="0">
                <a:ln>
                  <a:noFill/>
                </a:ln>
                <a:solidFill>
                  <a:srgbClr val="FF0066"/>
                </a:solidFill>
                <a:effectLst/>
                <a:uLnTx/>
                <a:uFillTx/>
                <a:latin typeface="Times New Roman" pitchFamily="18" charset="0"/>
                <a:ea typeface="思源黑体 CN Normal" panose="020B0400000000000000" pitchFamily="34" charset="-122"/>
                <a:cs typeface="Times New Roman" pitchFamily="18" charset="0"/>
              </a:rPr>
              <a:t> thông</a:t>
            </a:r>
            <a:endParaRPr kumimoji="0" lang="zh-CN" altLang="en-US" sz="3200" b="1" i="0" u="none" strike="noStrike" kern="1200" cap="none" spc="0" normalizeH="0" baseline="0" noProof="0" dirty="0">
              <a:ln>
                <a:noFill/>
              </a:ln>
              <a:solidFill>
                <a:srgbClr val="FF0066"/>
              </a:solidFill>
              <a:effectLst/>
              <a:uLnTx/>
              <a:uFillTx/>
              <a:latin typeface="Times New Roman" pitchFamily="18" charset="0"/>
              <a:ea typeface="思源黑体 CN Normal" panose="020B0400000000000000" pitchFamily="34" charset="-122"/>
              <a:cs typeface="Times New Roman" pitchFamily="18" charset="0"/>
            </a:endParaRPr>
          </a:p>
        </p:txBody>
      </p:sp>
      <p:sp>
        <p:nvSpPr>
          <p:cNvPr id="34" name="Rectangle 33"/>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a:t>
            </a:r>
            <a:r>
              <a:rPr kumimoji="0" lang="en-US" altLang="zh-CN" sz="3000" b="1" i="0" u="none" strike="noStrike" kern="0" cap="none" spc="0" normalizeH="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thông</a:t>
            </a:r>
            <a:endPar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279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8" presetClass="emph" presetSubtype="0" repeatCount="2000" fill="hold" grpId="1" nodeType="withEffect">
                                  <p:stCondLst>
                                    <p:cond delay="0"/>
                                  </p:stCondLst>
                                  <p:childTnLst>
                                    <p:animRot by="21600000">
                                      <p:cBhvr>
                                        <p:cTn id="11" dur="500" fill="hold"/>
                                        <p:tgtEl>
                                          <p:spTgt spid="19"/>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500"/>
                                        <p:tgtEl>
                                          <p:spTgt spid="2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72"/>
            </p:par>
          </p:childTnLst>
        </p:cTn>
      </p:par>
    </p:tnLst>
    <p:bldLst>
      <p:bldP spid="19" grpId="0" animBg="1"/>
      <p:bldP spid="19" grpId="1" animBg="1"/>
      <p:bldP spid="21" grpId="0"/>
      <p:bldP spid="22" grpId="0"/>
      <p:bldP spid="23" grpId="0"/>
      <p:bldP spid="24" grpId="0" animBg="1"/>
      <p:bldP spid="25" grpId="0" animBg="1"/>
      <p:bldP spid="26" grpId="0" animBg="1"/>
      <p:bldP spid="27" grpId="0" animBg="1"/>
      <p:bldP spid="28" grpId="0" animBg="1"/>
      <p:bldP spid="29" grpId="0" animBg="1"/>
      <p:bldP spid="30" grpId="0"/>
      <p:bldP spid="31" grpId="0"/>
      <p:bldP spid="32" grpId="0"/>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596295" y="1595532"/>
            <a:ext cx="7251638" cy="3108543"/>
          </a:xfrm>
          <a:prstGeom prst="rect">
            <a:avLst/>
          </a:prstGeom>
        </p:spPr>
        <p:txBody>
          <a:bodyPr wrap="square">
            <a:spAutoFit/>
          </a:bodyPr>
          <a:lstStyle/>
          <a:p>
            <a:pPr lvl="0" indent="200660" algn="just">
              <a:tabLst>
                <a:tab pos="1424940" algn="l"/>
              </a:tabLst>
            </a:pPr>
            <a:r>
              <a:rPr lang="vi-VN" sz="2800" i="1">
                <a:solidFill>
                  <a:prstClr val="black"/>
                </a:solidFill>
                <a:latin typeface="Times New Roman" panose="02020603050405020304" pitchFamily="18" charset="0"/>
                <a:cs typeface="Times New Roman" panose="02020603050405020304" pitchFamily="18" charset="0"/>
              </a:rPr>
              <a:t>Liên minh viễn thông quốc tế (ITU) được thành lập ngày 17-5-1865 tại Pa-ri (Pháp) là tổ chức chuyên môn của Liên hợp quốc nhằm tiêu chuẩn hóa viễn thông quốc tế, tăng cường và mở rộng việc sử dụng viễn thông, phối hợp hoạt động của các quốc gia trong lĩnh vực viễn thông. Việt Nam là thành viên của ITU từ năm 1951.</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2"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2534"/>
          <a:stretch>
            <a:fillRect/>
          </a:stretch>
        </p:blipFill>
        <p:spPr>
          <a:xfrm>
            <a:off x="26844" y="4897684"/>
            <a:ext cx="1624855" cy="1940004"/>
          </a:xfrm>
          <a:prstGeom prst="rect">
            <a:avLst/>
          </a:prstGeom>
          <a:effectLst>
            <a:outerShdw blurRad="50800" dist="38100" dir="2700000" algn="tl" rotWithShape="0">
              <a:prstClr val="black">
                <a:alpha val="40000"/>
              </a:prstClr>
            </a:outerShdw>
          </a:effectLst>
        </p:spPr>
      </p:pic>
      <p:grpSp>
        <p:nvGrpSpPr>
          <p:cNvPr id="43" name="Google Shape;259;p34"/>
          <p:cNvGrpSpPr/>
          <p:nvPr/>
        </p:nvGrpSpPr>
        <p:grpSpPr>
          <a:xfrm>
            <a:off x="10560496" y="4613535"/>
            <a:ext cx="1591298" cy="2226858"/>
            <a:chOff x="5041963" y="757530"/>
            <a:chExt cx="3701872" cy="3762679"/>
          </a:xfrm>
          <a:effectLst>
            <a:outerShdw blurRad="50800" dist="38100" dir="2700000" algn="tl" rotWithShape="0">
              <a:prstClr val="black">
                <a:alpha val="40000"/>
              </a:prstClr>
            </a:outerShdw>
          </a:effectLst>
        </p:grpSpPr>
        <p:sp>
          <p:nvSpPr>
            <p:cNvPr id="44"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 name="Google Shape;261;p34"/>
            <p:cNvGrpSpPr/>
            <p:nvPr/>
          </p:nvGrpSpPr>
          <p:grpSpPr>
            <a:xfrm>
              <a:off x="5536526" y="2174241"/>
              <a:ext cx="858975" cy="300968"/>
              <a:chOff x="2271950" y="2722775"/>
              <a:chExt cx="575875" cy="201775"/>
            </a:xfrm>
          </p:grpSpPr>
          <p:sp>
            <p:nvSpPr>
              <p:cNvPr id="105"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oogle Shape;269;p34"/>
            <p:cNvGrpSpPr/>
            <p:nvPr/>
          </p:nvGrpSpPr>
          <p:grpSpPr>
            <a:xfrm>
              <a:off x="6056200" y="1535350"/>
              <a:ext cx="2293204" cy="1710167"/>
              <a:chOff x="1062800" y="1986296"/>
              <a:chExt cx="2169540" cy="1617945"/>
            </a:xfrm>
          </p:grpSpPr>
          <p:sp>
            <p:nvSpPr>
              <p:cNvPr id="91"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oogle Shape;284;p34"/>
            <p:cNvGrpSpPr/>
            <p:nvPr/>
          </p:nvGrpSpPr>
          <p:grpSpPr>
            <a:xfrm>
              <a:off x="7524694" y="2964516"/>
              <a:ext cx="953591" cy="334099"/>
              <a:chOff x="2271950" y="2722775"/>
              <a:chExt cx="575875" cy="201775"/>
            </a:xfrm>
          </p:grpSpPr>
          <p:sp>
            <p:nvSpPr>
              <p:cNvPr id="86"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oogle Shape;290;p34"/>
            <p:cNvGrpSpPr/>
            <p:nvPr/>
          </p:nvGrpSpPr>
          <p:grpSpPr>
            <a:xfrm>
              <a:off x="7653574" y="1141618"/>
              <a:ext cx="695830" cy="643529"/>
              <a:chOff x="3407216" y="1944760"/>
              <a:chExt cx="535831" cy="495479"/>
            </a:xfrm>
          </p:grpSpPr>
          <p:sp>
            <p:nvSpPr>
              <p:cNvPr id="83"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6" name="Google Shape;305;p34"/>
            <p:cNvGrpSpPr/>
            <p:nvPr/>
          </p:nvGrpSpPr>
          <p:grpSpPr>
            <a:xfrm>
              <a:off x="6882732" y="2040297"/>
              <a:ext cx="1861102" cy="1904111"/>
              <a:chOff x="6882732" y="2040297"/>
              <a:chExt cx="1861102" cy="1904111"/>
            </a:xfrm>
          </p:grpSpPr>
          <p:grpSp>
            <p:nvGrpSpPr>
              <p:cNvPr id="67" name="Google Shape;306;p34"/>
              <p:cNvGrpSpPr/>
              <p:nvPr/>
            </p:nvGrpSpPr>
            <p:grpSpPr>
              <a:xfrm rot="1800000">
                <a:off x="7153488" y="2273972"/>
                <a:ext cx="1319590" cy="1436760"/>
                <a:chOff x="2956444" y="-416775"/>
                <a:chExt cx="1627918" cy="1772276"/>
              </a:xfrm>
            </p:grpSpPr>
            <p:sp>
              <p:nvSpPr>
                <p:cNvPr id="69"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8"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342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a:t>
            </a:r>
            <a:r>
              <a:rPr kumimoji="0" lang="en-US" altLang="zh-CN" sz="3000" b="1" i="0" u="none" strike="noStrike" kern="0" cap="none" spc="0" normalizeH="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thông</a:t>
            </a:r>
            <a:endPar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77067278"/>
              </p:ext>
            </p:extLst>
          </p:nvPr>
        </p:nvGraphicFramePr>
        <p:xfrm>
          <a:off x="5787541" y="2294043"/>
          <a:ext cx="5142479" cy="317238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104214">
                  <a:extLst>
                    <a:ext uri="{9D8B030D-6E8A-4147-A177-3AD203B41FA5}">
                      <a16:colId xmlns:a16="http://schemas.microsoft.com/office/drawing/2014/main" val="1645692209"/>
                    </a:ext>
                  </a:extLst>
                </a:gridCol>
                <a:gridCol w="4038265">
                  <a:extLst>
                    <a:ext uri="{9D8B030D-6E8A-4147-A177-3AD203B41FA5}">
                      <a16:colId xmlns:a16="http://schemas.microsoft.com/office/drawing/2014/main" val="2760911247"/>
                    </a:ext>
                  </a:extLst>
                </a:gridCol>
              </a:tblGrid>
              <a:tr h="612068">
                <a:tc>
                  <a:txBody>
                    <a:bodyPr/>
                    <a:lstStyle/>
                    <a:p>
                      <a:pPr algn="ctr">
                        <a:tabLst>
                          <a:tab pos="1424940" algn="l"/>
                        </a:tabLst>
                      </a:pPr>
                      <a:r>
                        <a:rPr lang="en-US" sz="2800">
                          <a:solidFill>
                            <a:schemeClr val="bg1"/>
                          </a:solidFill>
                          <a:effectLst/>
                          <a:latin typeface="Times New Roman" panose="02020603050405020304" pitchFamily="18" charset="0"/>
                          <a:cs typeface="Times New Roman" panose="02020603050405020304" pitchFamily="18" charset="0"/>
                        </a:rPr>
                        <a:t>Năm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tabLst>
                          <a:tab pos="1424940" algn="l"/>
                        </a:tabLst>
                      </a:pPr>
                      <a:r>
                        <a:rPr lang="en-US" sz="2800">
                          <a:solidFill>
                            <a:schemeClr val="bg1"/>
                          </a:solidFill>
                          <a:effectLst/>
                          <a:latin typeface="Times New Roman" panose="02020603050405020304" pitchFamily="18" charset="0"/>
                          <a:cs typeface="Times New Roman" panose="02020603050405020304" pitchFamily="18" charset="0"/>
                        </a:rPr>
                        <a:t>Điện thoại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84680541"/>
                  </a:ext>
                </a:extLst>
              </a:tr>
              <a:tr h="0">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1876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Điện thoại cố định</a:t>
                      </a:r>
                    </a:p>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(điện thoại bàn)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973485"/>
                  </a:ext>
                </a:extLst>
              </a:tr>
              <a:tr h="0">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1967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Điện thoại di động</a:t>
                      </a:r>
                    </a:p>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(không dây)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5250733"/>
                  </a:ext>
                </a:extLst>
              </a:tr>
              <a:tr h="0">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2007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Điện thoại thông minh</a:t>
                      </a:r>
                    </a:p>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(smartphone)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3551"/>
                  </a:ext>
                </a:extLst>
              </a:tr>
            </a:tbl>
          </a:graphicData>
        </a:graphic>
      </p:graphicFrame>
      <p:sp>
        <p:nvSpPr>
          <p:cNvPr id="132" name="Google Shape;670;p43"/>
          <p:cNvSpPr txBox="1">
            <a:spLocks/>
          </p:cNvSpPr>
          <p:nvPr/>
        </p:nvSpPr>
        <p:spPr>
          <a:xfrm>
            <a:off x="4867975" y="1448877"/>
            <a:ext cx="7308812" cy="6097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lgn="ctr"/>
            <a:r>
              <a:rPr lang="en-US" sz="2800">
                <a:latin typeface="Times New Roman" panose="02020603050405020304" pitchFamily="18" charset="0"/>
                <a:cs typeface="Times New Roman" panose="02020603050405020304" pitchFamily="18" charset="0"/>
              </a:rPr>
              <a:t>CÁC LOẠI ĐIỆN THOẠI</a:t>
            </a:r>
            <a:endParaRPr lang="vi-VN" sz="2800">
              <a:latin typeface="Times New Roman" panose="02020603050405020304" pitchFamily="18" charset="0"/>
              <a:cs typeface="Times New Roman" panose="02020603050405020304" pitchFamily="18" charset="0"/>
            </a:endParaRPr>
          </a:p>
        </p:txBody>
      </p:sp>
      <p:grpSp>
        <p:nvGrpSpPr>
          <p:cNvPr id="133" name="Group 132"/>
          <p:cNvGrpSpPr/>
          <p:nvPr/>
        </p:nvGrpSpPr>
        <p:grpSpPr>
          <a:xfrm>
            <a:off x="281715" y="1837688"/>
            <a:ext cx="5505826" cy="4085098"/>
            <a:chOff x="666596" y="1115258"/>
            <a:chExt cx="3682120" cy="3584333"/>
          </a:xfrm>
        </p:grpSpPr>
        <p:grpSp>
          <p:nvGrpSpPr>
            <p:cNvPr id="134" name="Google Shape;1618;p68"/>
            <p:cNvGrpSpPr/>
            <p:nvPr/>
          </p:nvGrpSpPr>
          <p:grpSpPr>
            <a:xfrm>
              <a:off x="666596" y="1115258"/>
              <a:ext cx="3682120" cy="3584333"/>
              <a:chOff x="5195665" y="1466700"/>
              <a:chExt cx="2611417" cy="2774262"/>
            </a:xfrm>
          </p:grpSpPr>
          <p:sp>
            <p:nvSpPr>
              <p:cNvPr id="136" name="Google Shape;1619;p68"/>
              <p:cNvSpPr/>
              <p:nvPr/>
            </p:nvSpPr>
            <p:spPr>
              <a:xfrm>
                <a:off x="5195665" y="3964388"/>
                <a:ext cx="2611417" cy="276575"/>
              </a:xfrm>
              <a:custGeom>
                <a:avLst/>
                <a:gdLst/>
                <a:ahLst/>
                <a:cxnLst/>
                <a:rect l="l" t="t" r="r" b="b"/>
                <a:pathLst>
                  <a:path w="43671" h="14547" extrusionOk="0">
                    <a:moveTo>
                      <a:pt x="9743" y="142"/>
                    </a:moveTo>
                    <a:cubicBezTo>
                      <a:pt x="14594" y="142"/>
                      <a:pt x="23699" y="3731"/>
                      <a:pt x="29281" y="3731"/>
                    </a:cubicBezTo>
                    <a:cubicBezTo>
                      <a:pt x="34863" y="3731"/>
                      <a:pt x="41708" y="-855"/>
                      <a:pt x="43236" y="142"/>
                    </a:cubicBezTo>
                    <a:cubicBezTo>
                      <a:pt x="44764" y="1139"/>
                      <a:pt x="42040" y="7319"/>
                      <a:pt x="38451" y="9711"/>
                    </a:cubicBezTo>
                    <a:cubicBezTo>
                      <a:pt x="34863" y="12103"/>
                      <a:pt x="27287" y="14164"/>
                      <a:pt x="21705" y="14496"/>
                    </a:cubicBezTo>
                    <a:cubicBezTo>
                      <a:pt x="16123" y="14828"/>
                      <a:pt x="8548" y="13499"/>
                      <a:pt x="4959" y="11705"/>
                    </a:cubicBezTo>
                    <a:cubicBezTo>
                      <a:pt x="1371" y="9911"/>
                      <a:pt x="-623" y="5658"/>
                      <a:pt x="174" y="3731"/>
                    </a:cubicBezTo>
                    <a:cubicBezTo>
                      <a:pt x="971" y="1804"/>
                      <a:pt x="4892" y="142"/>
                      <a:pt x="9743" y="142"/>
                    </a:cubicBezTo>
                    <a:close/>
                  </a:path>
                </a:pathLst>
              </a:custGeom>
              <a:solidFill>
                <a:srgbClr val="072B33">
                  <a:alpha val="10420"/>
                </a:srgbClr>
              </a:solidFill>
              <a:ln>
                <a:noFill/>
              </a:ln>
            </p:spPr>
          </p:sp>
          <p:grpSp>
            <p:nvGrpSpPr>
              <p:cNvPr id="137" name="Google Shape;1620;p68"/>
              <p:cNvGrpSpPr/>
              <p:nvPr/>
            </p:nvGrpSpPr>
            <p:grpSpPr>
              <a:xfrm>
                <a:off x="5549165" y="1466700"/>
                <a:ext cx="1904417" cy="2634060"/>
                <a:chOff x="2392475" y="2383050"/>
                <a:chExt cx="1664700" cy="2302500"/>
              </a:xfrm>
            </p:grpSpPr>
            <p:sp>
              <p:nvSpPr>
                <p:cNvPr id="138" name="Google Shape;1621;p68"/>
                <p:cNvSpPr/>
                <p:nvPr/>
              </p:nvSpPr>
              <p:spPr>
                <a:xfrm>
                  <a:off x="2392475" y="2383050"/>
                  <a:ext cx="1664700" cy="2302500"/>
                </a:xfrm>
                <a:prstGeom prst="roundRect">
                  <a:avLst>
                    <a:gd name="adj" fmla="val 6586"/>
                  </a:avLst>
                </a:prstGeom>
                <a:solidFill>
                  <a:srgbClr val="0070C0"/>
                </a:solidFill>
                <a:ln>
                  <a:noFill/>
                </a:ln>
              </p:spPr>
              <p:txBody>
                <a:bodyPr spcFirstLastPara="1" wrap="square" lIns="91425" tIns="91425" rIns="91425" bIns="91425"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622;p68"/>
                <p:cNvSpPr/>
                <p:nvPr/>
              </p:nvSpPr>
              <p:spPr>
                <a:xfrm>
                  <a:off x="3165575" y="4511725"/>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5" name="Google Shape;670;p43"/>
            <p:cNvSpPr txBox="1">
              <a:spLocks/>
            </p:cNvSpPr>
            <p:nvPr/>
          </p:nvSpPr>
          <p:spPr>
            <a:xfrm>
              <a:off x="1351111" y="1346072"/>
              <a:ext cx="2313089" cy="2773679"/>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lvl="0" indent="0" algn="just">
                <a:buClr>
                  <a:prstClr val="black"/>
                </a:buClr>
              </a:pPr>
              <a:endParaRPr lang="vi-VN" sz="2600">
                <a:solidFill>
                  <a:prstClr val="black"/>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1420995" y="2892105"/>
            <a:ext cx="3227264" cy="1384995"/>
          </a:xfrm>
          <a:prstGeom prst="rect">
            <a:avLst/>
          </a:prstGeom>
        </p:spPr>
        <p:txBody>
          <a:bodyPr wrap="square">
            <a:spAutoFit/>
          </a:bodyPr>
          <a:lstStyle/>
          <a:p>
            <a:pPr lvl="0" algn="just">
              <a:buClr>
                <a:prstClr val="black"/>
              </a:buClr>
            </a:pPr>
            <a:r>
              <a:rPr lang="vi-VN" sz="2800" b="1">
                <a:solidFill>
                  <a:prstClr val="black"/>
                </a:solidFill>
                <a:latin typeface="Times New Roman" panose="02020603050405020304" pitchFamily="18" charset="0"/>
                <a:cs typeface="Times New Roman" panose="02020603050405020304" pitchFamily="18" charset="0"/>
              </a:rPr>
              <a:t>Điện thoại: </a:t>
            </a:r>
            <a:r>
              <a:rPr lang="vi-VN" sz="2800">
                <a:solidFill>
                  <a:prstClr val="black"/>
                </a:solidFill>
                <a:latin typeface="Times New Roman" panose="02020603050405020304" pitchFamily="18" charset="0"/>
                <a:cs typeface="Times New Roman" panose="02020603050405020304" pitchFamily="18" charset="0"/>
              </a:rPr>
              <a:t>Là thiết bị viễn thông dùng để trao đổi thông tin.</a:t>
            </a:r>
          </a:p>
        </p:txBody>
      </p:sp>
    </p:spTree>
    <p:extLst>
      <p:ext uri="{BB962C8B-B14F-4D97-AF65-F5344CB8AC3E}">
        <p14:creationId xmlns:p14="http://schemas.microsoft.com/office/powerpoint/2010/main" val="2459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left)">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wipe(left)">
                                      <p:cBhvr>
                                        <p:cTn id="17" dur="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 thông</a:t>
            </a:r>
          </a:p>
        </p:txBody>
      </p:sp>
      <p:grpSp>
        <p:nvGrpSpPr>
          <p:cNvPr id="125" name="Group 124"/>
          <p:cNvGrpSpPr/>
          <p:nvPr/>
        </p:nvGrpSpPr>
        <p:grpSpPr>
          <a:xfrm>
            <a:off x="281715" y="1837688"/>
            <a:ext cx="5505826" cy="4085098"/>
            <a:chOff x="666596" y="1115258"/>
            <a:chExt cx="3682120" cy="3584333"/>
          </a:xfrm>
        </p:grpSpPr>
        <p:grpSp>
          <p:nvGrpSpPr>
            <p:cNvPr id="126" name="Google Shape;1618;p68"/>
            <p:cNvGrpSpPr/>
            <p:nvPr/>
          </p:nvGrpSpPr>
          <p:grpSpPr>
            <a:xfrm>
              <a:off x="666596" y="1115258"/>
              <a:ext cx="3682120" cy="3584333"/>
              <a:chOff x="5195665" y="1466700"/>
              <a:chExt cx="2611417" cy="2774262"/>
            </a:xfrm>
          </p:grpSpPr>
          <p:sp>
            <p:nvSpPr>
              <p:cNvPr id="128" name="Google Shape;1619;p68"/>
              <p:cNvSpPr/>
              <p:nvPr/>
            </p:nvSpPr>
            <p:spPr>
              <a:xfrm>
                <a:off x="5195665" y="3964388"/>
                <a:ext cx="2611417" cy="276575"/>
              </a:xfrm>
              <a:custGeom>
                <a:avLst/>
                <a:gdLst/>
                <a:ahLst/>
                <a:cxnLst/>
                <a:rect l="l" t="t" r="r" b="b"/>
                <a:pathLst>
                  <a:path w="43671" h="14547" extrusionOk="0">
                    <a:moveTo>
                      <a:pt x="9743" y="142"/>
                    </a:moveTo>
                    <a:cubicBezTo>
                      <a:pt x="14594" y="142"/>
                      <a:pt x="23699" y="3731"/>
                      <a:pt x="29281" y="3731"/>
                    </a:cubicBezTo>
                    <a:cubicBezTo>
                      <a:pt x="34863" y="3731"/>
                      <a:pt x="41708" y="-855"/>
                      <a:pt x="43236" y="142"/>
                    </a:cubicBezTo>
                    <a:cubicBezTo>
                      <a:pt x="44764" y="1139"/>
                      <a:pt x="42040" y="7319"/>
                      <a:pt x="38451" y="9711"/>
                    </a:cubicBezTo>
                    <a:cubicBezTo>
                      <a:pt x="34863" y="12103"/>
                      <a:pt x="27287" y="14164"/>
                      <a:pt x="21705" y="14496"/>
                    </a:cubicBezTo>
                    <a:cubicBezTo>
                      <a:pt x="16123" y="14828"/>
                      <a:pt x="8548" y="13499"/>
                      <a:pt x="4959" y="11705"/>
                    </a:cubicBezTo>
                    <a:cubicBezTo>
                      <a:pt x="1371" y="9911"/>
                      <a:pt x="-623" y="5658"/>
                      <a:pt x="174" y="3731"/>
                    </a:cubicBezTo>
                    <a:cubicBezTo>
                      <a:pt x="971" y="1804"/>
                      <a:pt x="4892" y="142"/>
                      <a:pt x="9743" y="142"/>
                    </a:cubicBezTo>
                    <a:close/>
                  </a:path>
                </a:pathLst>
              </a:custGeom>
              <a:solidFill>
                <a:srgbClr val="072B33">
                  <a:alpha val="10420"/>
                </a:srgbClr>
              </a:solidFill>
              <a:ln>
                <a:noFill/>
              </a:ln>
            </p:spPr>
          </p:sp>
          <p:grpSp>
            <p:nvGrpSpPr>
              <p:cNvPr id="129" name="Google Shape;1620;p68"/>
              <p:cNvGrpSpPr/>
              <p:nvPr/>
            </p:nvGrpSpPr>
            <p:grpSpPr>
              <a:xfrm>
                <a:off x="5549165" y="1466700"/>
                <a:ext cx="1904417" cy="2634060"/>
                <a:chOff x="2392475" y="2383050"/>
                <a:chExt cx="1664700" cy="2302500"/>
              </a:xfrm>
            </p:grpSpPr>
            <p:sp>
              <p:nvSpPr>
                <p:cNvPr id="130" name="Google Shape;1621;p68"/>
                <p:cNvSpPr/>
                <p:nvPr/>
              </p:nvSpPr>
              <p:spPr>
                <a:xfrm>
                  <a:off x="2392475" y="2383050"/>
                  <a:ext cx="1664700" cy="2302500"/>
                </a:xfrm>
                <a:prstGeom prst="roundRect">
                  <a:avLst>
                    <a:gd name="adj" fmla="val 6586"/>
                  </a:avLst>
                </a:prstGeom>
                <a:solidFill>
                  <a:srgbClr val="0070C0"/>
                </a:solidFill>
                <a:ln>
                  <a:noFill/>
                </a:ln>
              </p:spPr>
              <p:txBody>
                <a:bodyPr spcFirstLastPara="1" wrap="square" lIns="91425" tIns="91425" rIns="91425" bIns="91425"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1622;p68"/>
                <p:cNvSpPr/>
                <p:nvPr/>
              </p:nvSpPr>
              <p:spPr>
                <a:xfrm>
                  <a:off x="3165575" y="4511725"/>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7" name="Google Shape;670;p43"/>
            <p:cNvSpPr txBox="1">
              <a:spLocks/>
            </p:cNvSpPr>
            <p:nvPr/>
          </p:nvSpPr>
          <p:spPr>
            <a:xfrm>
              <a:off x="1351111" y="1346072"/>
              <a:ext cx="2313089" cy="2773679"/>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lvl="0" indent="0" algn="just">
                <a:buClr>
                  <a:prstClr val="black"/>
                </a:buClr>
              </a:pPr>
              <a:endParaRPr kumimoji="0" lang="vi-VN" sz="260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Open Sans"/>
              </a:endParaRPr>
            </a:p>
          </p:txBody>
        </p:sp>
      </p:grpSp>
      <p:graphicFrame>
        <p:nvGraphicFramePr>
          <p:cNvPr id="2" name="Table 1"/>
          <p:cNvGraphicFramePr>
            <a:graphicFrameLocks noGrp="1"/>
          </p:cNvGraphicFramePr>
          <p:nvPr>
            <p:extLst>
              <p:ext uri="{D42A27DB-BD31-4B8C-83A1-F6EECF244321}">
                <p14:modId xmlns:p14="http://schemas.microsoft.com/office/powerpoint/2010/main" val="2497868205"/>
              </p:ext>
            </p:extLst>
          </p:nvPr>
        </p:nvGraphicFramePr>
        <p:xfrm>
          <a:off x="5591944" y="3145014"/>
          <a:ext cx="5652628" cy="213360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143300">
                  <a:extLst>
                    <a:ext uri="{9D8B030D-6E8A-4147-A177-3AD203B41FA5}">
                      <a16:colId xmlns:a16="http://schemas.microsoft.com/office/drawing/2014/main" val="3210187872"/>
                    </a:ext>
                  </a:extLst>
                </a:gridCol>
                <a:gridCol w="4509328">
                  <a:extLst>
                    <a:ext uri="{9D8B030D-6E8A-4147-A177-3AD203B41FA5}">
                      <a16:colId xmlns:a16="http://schemas.microsoft.com/office/drawing/2014/main" val="3214651922"/>
                    </a:ext>
                  </a:extLst>
                </a:gridCol>
              </a:tblGrid>
              <a:tr h="0">
                <a:tc>
                  <a:txBody>
                    <a:bodyPr/>
                    <a:lstStyle/>
                    <a:p>
                      <a:pPr algn="ctr">
                        <a:tabLst>
                          <a:tab pos="1424940" algn="l"/>
                        </a:tabLst>
                      </a:pPr>
                      <a:r>
                        <a:rPr lang="en-US" sz="2800">
                          <a:effectLst/>
                          <a:latin typeface="Times New Roman" panose="02020603050405020304" pitchFamily="18" charset="0"/>
                          <a:cs typeface="Times New Roman" panose="02020603050405020304" pitchFamily="18" charset="0"/>
                        </a:rPr>
                        <a:t>Năm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tabLst>
                          <a:tab pos="1424940" algn="l"/>
                        </a:tabLst>
                      </a:pPr>
                      <a:r>
                        <a:rPr lang="en-US" sz="2800">
                          <a:effectLst/>
                          <a:latin typeface="Times New Roman" panose="02020603050405020304" pitchFamily="18" charset="0"/>
                          <a:cs typeface="Times New Roman" panose="02020603050405020304" pitchFamily="18" charset="0"/>
                        </a:rPr>
                        <a:t>Bình quân máy điện thoại trên 100 dân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757375627"/>
                  </a:ext>
                </a:extLst>
              </a:tr>
              <a:tr h="0">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841549"/>
                  </a:ext>
                </a:extLst>
              </a:tr>
              <a:tr h="0">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2019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tabLst>
                          <a:tab pos="1424940" algn="l"/>
                        </a:tabLst>
                      </a:pPr>
                      <a:r>
                        <a:rPr lang="en-US" sz="2800">
                          <a:solidFill>
                            <a:schemeClr val="tx1"/>
                          </a:solidFill>
                          <a:effectLst/>
                          <a:latin typeface="Times New Roman" panose="02020603050405020304" pitchFamily="18" charset="0"/>
                          <a:cs typeface="Times New Roman" panose="02020603050405020304" pitchFamily="18" charset="0"/>
                        </a:rPr>
                        <a:t>107,7 (Điện thoại thông minh là 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227558"/>
                  </a:ext>
                </a:extLst>
              </a:tr>
            </a:tbl>
          </a:graphicData>
        </a:graphic>
      </p:graphicFrame>
      <p:sp>
        <p:nvSpPr>
          <p:cNvPr id="18" name="Google Shape;670;p43"/>
          <p:cNvSpPr txBox="1">
            <a:spLocks/>
          </p:cNvSpPr>
          <p:nvPr/>
        </p:nvSpPr>
        <p:spPr>
          <a:xfrm>
            <a:off x="5595833" y="2100749"/>
            <a:ext cx="5648739" cy="6097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lgn="ctr"/>
            <a:r>
              <a:rPr lang="en-US" sz="2800">
                <a:latin typeface="Times New Roman" panose="02020603050405020304" pitchFamily="18" charset="0"/>
                <a:cs typeface="Times New Roman" panose="02020603050405020304" pitchFamily="18" charset="0"/>
              </a:rPr>
              <a:t>BÌNH QUÂN MÁY ĐIỆN THOAI TRÊN THẾ GIỚI</a:t>
            </a:r>
            <a:endParaRPr lang="vi-VN" sz="2800">
              <a:latin typeface="Times New Roman" panose="02020603050405020304" pitchFamily="18" charset="0"/>
              <a:cs typeface="Times New Roman" panose="02020603050405020304" pitchFamily="18" charset="0"/>
            </a:endParaRPr>
          </a:p>
        </p:txBody>
      </p:sp>
      <p:sp>
        <p:nvSpPr>
          <p:cNvPr id="4" name="Rectangle 3"/>
          <p:cNvSpPr/>
          <p:nvPr/>
        </p:nvSpPr>
        <p:spPr>
          <a:xfrm>
            <a:off x="1306055" y="2205431"/>
            <a:ext cx="3457938" cy="2893100"/>
          </a:xfrm>
          <a:prstGeom prst="rect">
            <a:avLst/>
          </a:prstGeom>
        </p:spPr>
        <p:txBody>
          <a:bodyPr wrap="square">
            <a:spAutoFit/>
          </a:bodyPr>
          <a:lstStyle/>
          <a:p>
            <a:pPr lvl="0" algn="just">
              <a:buClr>
                <a:prstClr val="black"/>
              </a:buClr>
            </a:pPr>
            <a:r>
              <a:rPr lang="vi-VN" sz="2600">
                <a:solidFill>
                  <a:prstClr val="black"/>
                </a:solidFill>
                <a:latin typeface="Times New Roman" panose="02020603050405020304" pitchFamily="18" charset="0"/>
                <a:cs typeface="Times New Roman" panose="02020603050405020304" pitchFamily="18" charset="0"/>
              </a:rPr>
              <a:t>Bình quân máy điện thoại trên 100 dân được coi là một chỉ tiêu đánh giá sự phát triển của ngành bưu chính viễn thông giữa các nước, các vùng và địa phương.</a:t>
            </a:r>
            <a:endParaRPr lang="vi-VN" sz="2600">
              <a:solidFill>
                <a:prstClr val="black"/>
              </a:solidFill>
              <a:latin typeface="Times New Roman" panose="02020603050405020304" pitchFamily="18" charset="0"/>
              <a:cs typeface="Times New Roman" panose="02020603050405020304" pitchFamily="18" charset="0"/>
              <a:sym typeface="Open Sans"/>
            </a:endParaRPr>
          </a:p>
        </p:txBody>
      </p:sp>
    </p:spTree>
    <p:extLst>
      <p:ext uri="{BB962C8B-B14F-4D97-AF65-F5344CB8AC3E}">
        <p14:creationId xmlns:p14="http://schemas.microsoft.com/office/powerpoint/2010/main" val="12272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 thông</a:t>
            </a:r>
          </a:p>
        </p:txBody>
      </p:sp>
      <p:pic>
        <p:nvPicPr>
          <p:cNvPr id="3074" name="Picture 2" descr="Computer bao gồm những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788" y="-279412"/>
            <a:ext cx="7812868" cy="7884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5583" y="2924944"/>
            <a:ext cx="1691489" cy="553998"/>
          </a:xfrm>
          <a:prstGeom prst="rect">
            <a:avLst/>
          </a:prstGeom>
        </p:spPr>
        <p:txBody>
          <a:bodyPr wrap="none">
            <a:spAutoFit/>
          </a:bodyPr>
          <a:lstStyle/>
          <a:p>
            <a:pPr lvl="0" algn="just" defTabSz="914377">
              <a:defRPr/>
            </a:pPr>
            <a:r>
              <a:rPr lang="en-US" altLang="zh-CN" sz="3000" b="1" ker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Máy tính</a:t>
            </a:r>
          </a:p>
        </p:txBody>
      </p:sp>
      <p:sp>
        <p:nvSpPr>
          <p:cNvPr id="4" name="Rectangle 3"/>
          <p:cNvSpPr/>
          <p:nvPr/>
        </p:nvSpPr>
        <p:spPr>
          <a:xfrm>
            <a:off x="5537938" y="1520788"/>
            <a:ext cx="5112568" cy="2246769"/>
          </a:xfrm>
          <a:prstGeom prst="rect">
            <a:avLst/>
          </a:prstGeom>
        </p:spPr>
        <p:txBody>
          <a:bodyPr wrap="square">
            <a:spAutoFit/>
          </a:bodyPr>
          <a:lstStyle/>
          <a:p>
            <a:pPr algn="just">
              <a:tabLst>
                <a:tab pos="1424940" algn="l"/>
              </a:tabLst>
            </a:pPr>
            <a:r>
              <a:rPr lang="en-US" sz="2800">
                <a:latin typeface="Times New Roman" panose="02020603050405020304" pitchFamily="18" charset="0"/>
                <a:cs typeface="Times New Roman" panose="02020603050405020304" pitchFamily="18" charset="0"/>
              </a:rPr>
              <a:t>- Là phương tiện sử dụng phổ biến trong mọi lĩnh vực của đời sống xã hội, giúp con người xử lí thông tin nhanh chóng, tiết kiệm thời gian, cống sức và tài chính.</a:t>
            </a:r>
          </a:p>
        </p:txBody>
      </p:sp>
    </p:spTree>
    <p:extLst>
      <p:ext uri="{BB962C8B-B14F-4D97-AF65-F5344CB8AC3E}">
        <p14:creationId xmlns:p14="http://schemas.microsoft.com/office/powerpoint/2010/main" val="30401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 thông</a:t>
            </a:r>
          </a:p>
        </p:txBody>
      </p:sp>
      <p:pic>
        <p:nvPicPr>
          <p:cNvPr id="3074" name="Picture 2" descr="Computer bao gồm những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788" y="-279412"/>
            <a:ext cx="7812868" cy="7884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5583" y="2924944"/>
            <a:ext cx="1691489" cy="553998"/>
          </a:xfrm>
          <a:prstGeom prst="rect">
            <a:avLst/>
          </a:prstGeom>
        </p:spPr>
        <p:txBody>
          <a:bodyPr wrap="non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Máy tính</a:t>
            </a:r>
          </a:p>
        </p:txBody>
      </p:sp>
      <p:sp>
        <p:nvSpPr>
          <p:cNvPr id="4" name="Rectangle 3"/>
          <p:cNvSpPr/>
          <p:nvPr/>
        </p:nvSpPr>
        <p:spPr>
          <a:xfrm>
            <a:off x="5303912" y="1160748"/>
            <a:ext cx="5580620" cy="3108543"/>
          </a:xfrm>
          <a:prstGeom prst="rect">
            <a:avLst/>
          </a:prstGeom>
        </p:spPr>
        <p:txBody>
          <a:bodyPr wrap="square">
            <a:spAutoFit/>
          </a:bodyPr>
          <a:lstStyle/>
          <a:p>
            <a:pPr lvl="0" algn="just">
              <a:tabLst>
                <a:tab pos="1424940" algn="l"/>
              </a:tabLst>
            </a:pPr>
            <a:r>
              <a:rPr lang="en-US"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Xuất hiện đầu tiên năm 1974, máy tính cá nhân đã có mặt trong các văn phòng và gia đỉnh, mở ra một kỉ nguyên trực tuyến với khả năng truyền thông toàn cầu, đáp ứng nhu cầu giao lưu buôn bán, học tập và nghiên cứu, du lịch,…</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858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 thông</a:t>
            </a:r>
          </a:p>
        </p:txBody>
      </p:sp>
      <p:pic>
        <p:nvPicPr>
          <p:cNvPr id="3074" name="Picture 2" descr="Computer bao gồm những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788" y="-279412"/>
            <a:ext cx="7812868" cy="7884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5583" y="2924944"/>
            <a:ext cx="1691489" cy="553998"/>
          </a:xfrm>
          <a:prstGeom prst="rect">
            <a:avLst/>
          </a:prstGeom>
        </p:spPr>
        <p:txBody>
          <a:bodyPr wrap="non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Máy tính</a:t>
            </a:r>
          </a:p>
        </p:txBody>
      </p:sp>
      <p:sp>
        <p:nvSpPr>
          <p:cNvPr id="4" name="Rectangle 3"/>
          <p:cNvSpPr/>
          <p:nvPr/>
        </p:nvSpPr>
        <p:spPr>
          <a:xfrm>
            <a:off x="5303912" y="1363412"/>
            <a:ext cx="5580620" cy="2677656"/>
          </a:xfrm>
          <a:prstGeom prst="rect">
            <a:avLst/>
          </a:prstGeom>
        </p:spPr>
        <p:txBody>
          <a:bodyPr wrap="square">
            <a:spAutoFit/>
          </a:bodyPr>
          <a:lstStyle/>
          <a:p>
            <a:pPr lvl="0" algn="just">
              <a:tabLst>
                <a:tab pos="1424940" algn="l"/>
              </a:tabLst>
            </a:pPr>
            <a:r>
              <a:rPr lang="en-US"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Năm 2019, toàn thế giới có 1100 triệu chiếc máy tính cá nhân được sử dụng, trở thành phương tiện thiết yếu trong đời sống kinh tế-xã hội, bình quân số máy tính cá nhân trên 100 dân là 14,3 máy.</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24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1938992"/>
          </a:xfrm>
          <a:prstGeom prst="rect">
            <a:avLst/>
          </a:prstGeom>
        </p:spPr>
        <p:txBody>
          <a:bodyPr wrap="square">
            <a:spAutoFit/>
          </a:bodyPr>
          <a:lstStyle/>
          <a:p>
            <a:pPr lvl="0" algn="ctr" defTabSz="914377"/>
            <a:r>
              <a:rPr lang="en-US" altLang="zh-CN" sz="3000" b="1" kern="0">
                <a:solidFill>
                  <a:srgbClr val="FF0000"/>
                </a:solidFill>
                <a:latin typeface="Times New Roman" panose="02020603050405020304" pitchFamily="18" charset="0"/>
                <a:cs typeface="Times New Roman" panose="02020603050405020304" pitchFamily="18" charset="0"/>
              </a:rPr>
              <a:t>1. </a:t>
            </a:r>
            <a:r>
              <a:rPr lang="vi-VN" altLang="zh-CN" sz="3000" b="1" kern="0">
                <a:solidFill>
                  <a:srgbClr val="FF0000"/>
                </a:solidFill>
                <a:latin typeface="Times New Roman" panose="02020603050405020304" pitchFamily="18" charset="0"/>
                <a:cs typeface="Times New Roman" panose="02020603050405020304" pitchFamily="18" charset="0"/>
              </a:rPr>
              <a:t>Vai trò, đặc điểm, các nhân tố ảnh hưởng đến sự phát triển và phân bố giao thông vận tải </a:t>
            </a:r>
            <a:endParaRPr lang="en-US" altLang="zh-CN" sz="3000" b="1" kern="0">
              <a:solidFill>
                <a:srgbClr val="FF0000"/>
              </a:solidFill>
              <a:latin typeface="Times New Roman" panose="02020603050405020304" pitchFamily="18" charset="0"/>
              <a:cs typeface="Times New Roman" panose="02020603050405020304" pitchFamily="18" charset="0"/>
            </a:endParaRPr>
          </a:p>
          <a:p>
            <a:pPr lvl="0" algn="just" defTabSz="914377"/>
            <a:r>
              <a:rPr lang="en-US" altLang="zh-CN" sz="3000" b="1" kern="0">
                <a:latin typeface="Times New Roman" panose="02020603050405020304" pitchFamily="18" charset="0"/>
                <a:cs typeface="Times New Roman" panose="02020603050405020304" pitchFamily="18" charset="0"/>
              </a:rPr>
              <a:t>a. Vai trò</a:t>
            </a:r>
          </a:p>
          <a:p>
            <a:pPr lvl="0" algn="just" defTabSz="914377"/>
            <a:r>
              <a:rPr lang="en-US" altLang="zh-CN" sz="3000" b="1" kern="0">
                <a:latin typeface="Times New Roman" panose="02020603050405020304" pitchFamily="18" charset="0"/>
                <a:cs typeface="Times New Roman" panose="02020603050405020304" pitchFamily="18" charset="0"/>
              </a:rPr>
              <a:t>b. Đặc điểm</a:t>
            </a: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1155344" fontAlgn="base">
                    <a:spcBef>
                      <a:spcPct val="0"/>
                    </a:spcBef>
                    <a:spcAft>
                      <a:spcPct val="0"/>
                    </a:spcAft>
                  </a:pPr>
                  <a:endParaRPr lang="zh-CN" altLang="en-US" sz="1400">
                    <a:solidFill>
                      <a:prstClr val="black"/>
                    </a:solidFill>
                    <a:latin typeface="Calibri" panose="020F0502020204030204" pitchFamily="34" charset="0"/>
                    <a:ea typeface="宋体" panose="02010600030101010101" pitchFamily="2" charset="-122"/>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1155344" fontAlgn="base">
                    <a:spcBef>
                      <a:spcPct val="0"/>
                    </a:spcBef>
                    <a:spcAft>
                      <a:spcPct val="0"/>
                    </a:spcAft>
                  </a:pPr>
                  <a:endParaRPr lang="zh-CN" altLang="en-US" sz="1400">
                    <a:solidFill>
                      <a:prstClr val="black"/>
                    </a:solidFill>
                    <a:latin typeface="Calibri" panose="020F0502020204030204" pitchFamily="34" charset="0"/>
                    <a:ea typeface="宋体" panose="02010600030101010101" pitchFamily="2" charset="-122"/>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Cloud Callout 48"/>
          <p:cNvSpPr/>
          <p:nvPr/>
        </p:nvSpPr>
        <p:spPr>
          <a:xfrm>
            <a:off x="2481737" y="2198782"/>
            <a:ext cx="4538505" cy="2328310"/>
          </a:xfrm>
          <a:prstGeom prst="cloudCallout">
            <a:avLst>
              <a:gd name="adj1" fmla="val 51269"/>
              <a:gd name="adj2" fmla="val 56076"/>
            </a:avLst>
          </a:prstGeom>
          <a:solidFill>
            <a:schemeClr val="bg1"/>
          </a:solidFill>
          <a:ln>
            <a:solidFill>
              <a:schemeClr val="accent1">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2900">
                <a:solidFill>
                  <a:schemeClr val="tx1"/>
                </a:solidFill>
                <a:latin typeface="Times New Roman" pitchFamily="18" charset="0"/>
                <a:cs typeface="Times New Roman" pitchFamily="18" charset="0"/>
              </a:rPr>
              <a:t>Nêu vai trò, đặc điểm của ngành giao thông vận tải.</a:t>
            </a:r>
          </a:p>
        </p:txBody>
      </p:sp>
    </p:spTree>
    <p:extLst>
      <p:ext uri="{BB962C8B-B14F-4D97-AF65-F5344CB8AC3E}">
        <p14:creationId xmlns:p14="http://schemas.microsoft.com/office/powerpoint/2010/main" val="15716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left)">
                                      <p:cBhvr>
                                        <p:cTn id="10" dur="500"/>
                                        <p:tgtEl>
                                          <p:spTgt spid="6">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37" name="组合 1483"/>
            <p:cNvGrpSpPr/>
            <p:nvPr/>
          </p:nvGrpSpPr>
          <p:grpSpPr>
            <a:xfrm>
              <a:off x="6948798" y="1869163"/>
              <a:ext cx="1240358" cy="614706"/>
              <a:chOff x="28079" y="1041053"/>
              <a:chExt cx="7035801" cy="4572000"/>
            </a:xfrm>
          </p:grpSpPr>
          <p:sp>
            <p:nvSpPr>
              <p:cNvPr id="4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8" name="TextBox 37"/>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39" name="Picture 6" descr="Đồ hoạ vector miễn phí của Dấu chấm hỏ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639616" y="210706"/>
            <a:ext cx="8460940" cy="101566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 Tình hình phát triển và phân bố</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Viễn thông</a:t>
            </a:r>
          </a:p>
        </p:txBody>
      </p:sp>
      <p:sp>
        <p:nvSpPr>
          <p:cNvPr id="3" name="Rectangle 2"/>
          <p:cNvSpPr/>
          <p:nvPr/>
        </p:nvSpPr>
        <p:spPr>
          <a:xfrm>
            <a:off x="5402414" y="1812153"/>
            <a:ext cx="1531188" cy="553998"/>
          </a:xfrm>
          <a:prstGeom prst="rect">
            <a:avLst/>
          </a:prstGeom>
        </p:spPr>
        <p:txBody>
          <a:bodyPr wrap="non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Internet</a:t>
            </a:r>
          </a:p>
        </p:txBody>
      </p:sp>
      <p:sp>
        <p:nvSpPr>
          <p:cNvPr id="4" name="Rectangle 3"/>
          <p:cNvSpPr/>
          <p:nvPr/>
        </p:nvSpPr>
        <p:spPr>
          <a:xfrm>
            <a:off x="587388" y="1465817"/>
            <a:ext cx="4041958" cy="1815882"/>
          </a:xfrm>
          <a:prstGeom prst="rect">
            <a:avLst/>
          </a:prstGeom>
        </p:spPr>
        <p:txBody>
          <a:bodyPr wrap="square">
            <a:spAutoFit/>
          </a:bodyPr>
          <a:lstStyle/>
          <a:p>
            <a:pPr lvl="0" algn="just">
              <a:tabLst>
                <a:tab pos="1424940" algn="l"/>
              </a:tabLst>
            </a:pPr>
            <a:r>
              <a:rPr lang="vi-VN" sz="2800">
                <a:solidFill>
                  <a:prstClr val="black"/>
                </a:solidFill>
                <a:latin typeface="Times New Roman" panose="02020603050405020304" pitchFamily="18" charset="0"/>
                <a:cs typeface="Times New Roman" panose="02020603050405020304" pitchFamily="18" charset="0"/>
              </a:rPr>
              <a:t>Bao gồm: mạng toàn cầu www và các thiết bị phần cứng đã mở ra kỉ nguyên mới cho ngành viễn thông. </a:t>
            </a:r>
          </a:p>
        </p:txBody>
      </p:sp>
      <p:pic>
        <p:nvPicPr>
          <p:cNvPr id="4100" name="Picture 4" descr="Wifi router - Free technolog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0" y="2089152"/>
            <a:ext cx="2304256" cy="21679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8325" y="4190317"/>
            <a:ext cx="4268432" cy="1384995"/>
          </a:xfrm>
          <a:prstGeom prst="rect">
            <a:avLst/>
          </a:prstGeom>
        </p:spPr>
        <p:txBody>
          <a:bodyPr wrap="square">
            <a:spAutoFit/>
          </a:bodyPr>
          <a:lstStyle/>
          <a:p>
            <a:pPr lvl="0" algn="just">
              <a:tabLst>
                <a:tab pos="1424940" algn="l"/>
              </a:tabLst>
            </a:pPr>
            <a:r>
              <a:rPr lang="vi-VN" sz="2800">
                <a:solidFill>
                  <a:prstClr val="black"/>
                </a:solidFill>
                <a:latin typeface="Times New Roman" panose="02020603050405020304" pitchFamily="18" charset="0"/>
                <a:cs typeface="Times New Roman" panose="02020603050405020304" pitchFamily="18" charset="0"/>
              </a:rPr>
              <a:t>Các hoạt động dịch vụ được phát triển mạnh với sự hỗ trợ của mạng internet.</a:t>
            </a:r>
          </a:p>
        </p:txBody>
      </p:sp>
      <p:sp>
        <p:nvSpPr>
          <p:cNvPr id="5" name="Rectangle 4"/>
          <p:cNvSpPr/>
          <p:nvPr/>
        </p:nvSpPr>
        <p:spPr>
          <a:xfrm>
            <a:off x="7560944" y="1465817"/>
            <a:ext cx="3683628" cy="954107"/>
          </a:xfrm>
          <a:prstGeom prst="rect">
            <a:avLst/>
          </a:prstGeom>
        </p:spPr>
        <p:txBody>
          <a:bodyPr wrap="square">
            <a:spAutoFit/>
          </a:bodyPr>
          <a:lstStyle/>
          <a:p>
            <a:pPr lvl="0" algn="just">
              <a:tabLst>
                <a:tab pos="1424940" algn="l"/>
              </a:tabLst>
            </a:pPr>
            <a:r>
              <a:rPr lang="vi-VN" sz="2800">
                <a:solidFill>
                  <a:prstClr val="black"/>
                </a:solidFill>
                <a:latin typeface="Times New Roman" panose="02020603050405020304" pitchFamily="18" charset="0"/>
                <a:cs typeface="Times New Roman" panose="02020603050405020304" pitchFamily="18" charset="0"/>
              </a:rPr>
              <a:t>Số người sử dụng internet ngày càng tăng.</a:t>
            </a:r>
          </a:p>
        </p:txBody>
      </p:sp>
      <p:sp>
        <p:nvSpPr>
          <p:cNvPr id="7" name="Rectangle 6"/>
          <p:cNvSpPr/>
          <p:nvPr/>
        </p:nvSpPr>
        <p:spPr>
          <a:xfrm>
            <a:off x="6748624" y="4190317"/>
            <a:ext cx="4783980" cy="2246769"/>
          </a:xfrm>
          <a:prstGeom prst="rect">
            <a:avLst/>
          </a:prstGeom>
        </p:spPr>
        <p:txBody>
          <a:bodyPr wrap="square">
            <a:spAutoFit/>
          </a:bodyPr>
          <a:lstStyle/>
          <a:p>
            <a:pPr lvl="0" algn="just">
              <a:tabLst>
                <a:tab pos="1424940" algn="l"/>
              </a:tabLst>
            </a:pPr>
            <a:r>
              <a:rPr lang="vi-VN" sz="2800">
                <a:solidFill>
                  <a:prstClr val="black"/>
                </a:solidFill>
                <a:latin typeface="Times New Roman" panose="02020603050405020304" pitchFamily="18" charset="0"/>
                <a:cs typeface="Times New Roman" panose="02020603050405020304" pitchFamily="18" charset="0"/>
              </a:rPr>
              <a:t>Năm 2019, có 4333 triệu người trên thế giới sử dụng, trong đó 80% truy cập bằng thiết bị di động, riêng bằng điện thoại thông minh chiếm 52,7%.</a:t>
            </a:r>
          </a:p>
        </p:txBody>
      </p:sp>
      <p:sp>
        <p:nvSpPr>
          <p:cNvPr id="21" name="等腰三角形 15"/>
          <p:cNvSpPr/>
          <p:nvPr/>
        </p:nvSpPr>
        <p:spPr>
          <a:xfrm rot="4492239">
            <a:off x="7331315" y="1623830"/>
            <a:ext cx="239895" cy="206807"/>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2" name="等腰三角形 15"/>
          <p:cNvSpPr/>
          <p:nvPr/>
        </p:nvSpPr>
        <p:spPr>
          <a:xfrm rot="4492239" flipH="1" flipV="1">
            <a:off x="7310996" y="4008829"/>
            <a:ext cx="256416" cy="227323"/>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3" name="等腰三角形 14"/>
          <p:cNvSpPr/>
          <p:nvPr/>
        </p:nvSpPr>
        <p:spPr>
          <a:xfrm rot="18781070">
            <a:off x="4852547" y="1639295"/>
            <a:ext cx="239895" cy="206807"/>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25" name="等腰三角形 15"/>
          <p:cNvSpPr/>
          <p:nvPr/>
        </p:nvSpPr>
        <p:spPr>
          <a:xfrm rot="4492239" flipH="1" flipV="1">
            <a:off x="4838537" y="4003413"/>
            <a:ext cx="261878" cy="249115"/>
          </a:xfrm>
          <a:prstGeom prst="triangl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1218347"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Tree>
    <p:extLst>
      <p:ext uri="{BB962C8B-B14F-4D97-AF65-F5344CB8AC3E}">
        <p14:creationId xmlns:p14="http://schemas.microsoft.com/office/powerpoint/2010/main" val="20114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7" grpId="0"/>
      <p:bldP spid="21" grpId="0" animBg="1"/>
      <p:bldP spid="22" grpId="0" animBg="1"/>
      <p:bldP spid="23"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3010853" y="517409"/>
            <a:ext cx="6170296" cy="3628627"/>
            <a:chOff x="2963271" y="990787"/>
            <a:chExt cx="2294529" cy="1371413"/>
          </a:xfrm>
          <a:effectLst>
            <a:outerShdw blurRad="50800" dist="38100" dir="2700000" algn="tl" rotWithShape="0">
              <a:prstClr val="black">
                <a:alpha val="40000"/>
              </a:prstClr>
            </a:outerShdw>
          </a:effectLst>
        </p:grpSpPr>
        <p:pic>
          <p:nvPicPr>
            <p:cNvPr id="6" name="Picture 8" descr="Đồ hoạ vector miễn phí của Giấy giấ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483"/>
            <p:cNvGrpSpPr/>
            <p:nvPr/>
          </p:nvGrpSpPr>
          <p:grpSpPr>
            <a:xfrm>
              <a:off x="3891734" y="1660128"/>
              <a:ext cx="1366066" cy="702072"/>
              <a:chOff x="28079" y="1041053"/>
              <a:chExt cx="7035801" cy="4572000"/>
            </a:xfrm>
          </p:grpSpPr>
          <p:sp>
            <p:nvSpPr>
              <p:cNvPr id="1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sp>
            <p:nvSpPr>
              <p:cNvPr id="1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grpSp>
        <p:sp>
          <p:nvSpPr>
            <p:cNvPr id="8" name="TextBox 7"/>
            <p:cNvSpPr txBox="1"/>
            <p:nvPr/>
          </p:nvSpPr>
          <p:spPr>
            <a:xfrm>
              <a:off x="3972205" y="1825965"/>
              <a:ext cx="1224121" cy="329482"/>
            </a:xfrm>
            <a:prstGeom prst="rect">
              <a:avLst/>
            </a:prstGeom>
            <a:noFill/>
          </p:spPr>
          <p:txBody>
            <a:bodyPr wrap="square" rtlCol="0">
              <a:spAutoFit/>
            </a:bodyPr>
            <a:lstStyle/>
            <a:p>
              <a:pPr algn="ctr"/>
              <a:r>
                <a:rPr lang="en-US" sz="5065" b="1" i="1">
                  <a:solidFill>
                    <a:schemeClr val="bg1"/>
                  </a:solidFill>
                  <a:latin typeface="Times New Roman" panose="02020603050405020304" pitchFamily="18" charset="0"/>
                  <a:cs typeface="Times New Roman" panose="02020603050405020304" pitchFamily="18" charset="0"/>
                </a:rPr>
                <a:t>Luyện tập</a:t>
              </a:r>
            </a:p>
          </p:txBody>
        </p:sp>
        <p:pic>
          <p:nvPicPr>
            <p:cNvPr id="9" name="Picture 6" descr="Hình minh họa miễn phí về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oogle Shape;259;p34"/>
          <p:cNvGrpSpPr/>
          <p:nvPr/>
        </p:nvGrpSpPr>
        <p:grpSpPr>
          <a:xfrm>
            <a:off x="9791272" y="3994887"/>
            <a:ext cx="2360522" cy="2845506"/>
            <a:chOff x="5041963" y="757530"/>
            <a:chExt cx="3701872" cy="3762679"/>
          </a:xfrm>
        </p:grpSpPr>
        <p:sp>
          <p:nvSpPr>
            <p:cNvPr id="13"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nvGrpSpPr>
            <p:cNvPr id="14" name="Google Shape;261;p34"/>
            <p:cNvGrpSpPr/>
            <p:nvPr/>
          </p:nvGrpSpPr>
          <p:grpSpPr>
            <a:xfrm>
              <a:off x="5536526" y="2174241"/>
              <a:ext cx="858975" cy="300968"/>
              <a:chOff x="2271950" y="2722775"/>
              <a:chExt cx="575875" cy="201775"/>
            </a:xfrm>
          </p:grpSpPr>
          <p:sp>
            <p:nvSpPr>
              <p:cNvPr id="71"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72"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73"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74"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75"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sp>
          <p:nvSpPr>
            <p:cNvPr id="15"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16"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grpSp>
          <p:nvGrpSpPr>
            <p:cNvPr id="17" name="Google Shape;269;p34"/>
            <p:cNvGrpSpPr/>
            <p:nvPr/>
          </p:nvGrpSpPr>
          <p:grpSpPr>
            <a:xfrm>
              <a:off x="6056200" y="1535350"/>
              <a:ext cx="2293204" cy="1710167"/>
              <a:chOff x="1062800" y="1986296"/>
              <a:chExt cx="2169540" cy="1617945"/>
            </a:xfrm>
          </p:grpSpPr>
          <p:sp>
            <p:nvSpPr>
              <p:cNvPr id="56"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7"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8"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9"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0"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1"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2"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3"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4"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5"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6"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7"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8"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69"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grpSp>
          <p:nvGrpSpPr>
            <p:cNvPr id="18" name="Google Shape;284;p34"/>
            <p:cNvGrpSpPr/>
            <p:nvPr/>
          </p:nvGrpSpPr>
          <p:grpSpPr>
            <a:xfrm>
              <a:off x="7524694" y="2964516"/>
              <a:ext cx="953591" cy="334099"/>
              <a:chOff x="2271950" y="2722775"/>
              <a:chExt cx="575875" cy="201775"/>
            </a:xfrm>
          </p:grpSpPr>
          <p:sp>
            <p:nvSpPr>
              <p:cNvPr id="51"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2"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3"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4"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55"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grpSp>
          <p:nvGrpSpPr>
            <p:cNvPr id="19" name="Google Shape;290;p34"/>
            <p:cNvGrpSpPr/>
            <p:nvPr/>
          </p:nvGrpSpPr>
          <p:grpSpPr>
            <a:xfrm>
              <a:off x="7653574" y="1141618"/>
              <a:ext cx="695830" cy="643529"/>
              <a:chOff x="3407216" y="1944760"/>
              <a:chExt cx="535831" cy="495479"/>
            </a:xfrm>
          </p:grpSpPr>
          <p:sp>
            <p:nvSpPr>
              <p:cNvPr id="48"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49"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50"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grpSp>
        <p:sp>
          <p:nvSpPr>
            <p:cNvPr id="20"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21"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22"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23"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24"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25"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26"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27"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28"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29"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30"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nvGrpSpPr>
            <p:cNvPr id="31" name="Google Shape;305;p34"/>
            <p:cNvGrpSpPr/>
            <p:nvPr/>
          </p:nvGrpSpPr>
          <p:grpSpPr>
            <a:xfrm>
              <a:off x="6882732" y="2040297"/>
              <a:ext cx="1861102" cy="1904111"/>
              <a:chOff x="6882732" y="2040297"/>
              <a:chExt cx="1861102" cy="1904111"/>
            </a:xfrm>
          </p:grpSpPr>
          <p:grpSp>
            <p:nvGrpSpPr>
              <p:cNvPr id="32" name="Google Shape;306;p34"/>
              <p:cNvGrpSpPr/>
              <p:nvPr/>
            </p:nvGrpSpPr>
            <p:grpSpPr>
              <a:xfrm rot="1800000">
                <a:off x="7153488" y="2273972"/>
                <a:ext cx="1319590" cy="1436760"/>
                <a:chOff x="2956444" y="-416775"/>
                <a:chExt cx="1627918" cy="1772276"/>
              </a:xfrm>
            </p:grpSpPr>
            <p:sp>
              <p:nvSpPr>
                <p:cNvPr id="34"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35"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36"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37"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endParaRPr sz="3199">
                    <a:solidFill>
                      <a:prstClr val="black"/>
                    </a:solidFill>
                  </a:endParaRPr>
                </a:p>
              </p:txBody>
            </p:sp>
            <p:sp>
              <p:nvSpPr>
                <p:cNvPr id="38"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39"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0"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1"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2"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3"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4"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5"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6"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sp>
              <p:nvSpPr>
                <p:cNvPr id="47"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sp>
            <p:nvSpPr>
              <p:cNvPr id="33"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endParaRPr sz="3199">
                  <a:solidFill>
                    <a:prstClr val="black"/>
                  </a:solidFill>
                </a:endParaRPr>
              </a:p>
            </p:txBody>
          </p:sp>
        </p:grpSp>
      </p:grpSp>
      <p:pic>
        <p:nvPicPr>
          <p:cNvPr id="76" name="图片 8"/>
          <p:cNvPicPr>
            <a:picLocks noChangeAspect="1"/>
          </p:cNvPicPr>
          <p:nvPr/>
        </p:nvPicPr>
        <p:blipFill rotWithShape="1">
          <a:blip r:embed="rId4" cstate="print">
            <a:extLst>
              <a:ext uri="{28A0092B-C50C-407E-A947-70E740481C1C}">
                <a14:useLocalDpi xmlns:a14="http://schemas.microsoft.com/office/drawing/2010/main" val="0"/>
              </a:ext>
            </a:extLst>
          </a:blip>
          <a:srcRect b="12534"/>
          <a:stretch>
            <a:fillRect/>
          </a:stretch>
        </p:blipFill>
        <p:spPr>
          <a:xfrm>
            <a:off x="615565" y="3185625"/>
            <a:ext cx="2927911" cy="3495794"/>
          </a:xfrm>
          <a:prstGeom prst="rect">
            <a:avLst/>
          </a:prstGeom>
        </p:spPr>
      </p:pic>
    </p:spTree>
    <p:extLst>
      <p:ext uri="{BB962C8B-B14F-4D97-AF65-F5344CB8AC3E}">
        <p14:creationId xmlns:p14="http://schemas.microsoft.com/office/powerpoint/2010/main" val="2575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52741" y="296652"/>
            <a:ext cx="9663262" cy="1117842"/>
          </a:xfrm>
          <a:prstGeom prst="rect">
            <a:avLst/>
          </a:prstGeom>
          <a:noFill/>
        </p:spPr>
        <p:txBody>
          <a:bodyPr wrap="square" lIns="91412" tIns="45706" rIns="91412" bIns="45706" rtlCol="0">
            <a:spAutoFit/>
          </a:bodyPr>
          <a:lstStyle/>
          <a:p>
            <a:pPr algn="ctr" fontAlgn="base"/>
            <a:r>
              <a:rPr lang="vi-VN" sz="3200" b="1">
                <a:solidFill>
                  <a:srgbClr val="FF0000"/>
                </a:solidFill>
                <a:latin typeface="Times New Roman" pitchFamily="18" charset="0"/>
                <a:cs typeface="Times New Roman" pitchFamily="18" charset="0"/>
              </a:rPr>
              <a:t>Câu hỏi 1: Hãy lập bảng theo mẫu sau để thấy được đặc điểm của các loại hình giao thông vận tải?</a:t>
            </a:r>
            <a:endParaRPr lang="en-US" sz="3200" b="1">
              <a:solidFill>
                <a:srgbClr val="FF0000"/>
              </a:solidFill>
              <a:latin typeface="Times New Roman" pitchFamily="18" charset="0"/>
              <a:cs typeface="Times New Roman" pitchFamily="18" charset="0"/>
            </a:endParaRPr>
          </a:p>
        </p:txBody>
      </p:sp>
      <p:grpSp>
        <p:nvGrpSpPr>
          <p:cNvPr id="14" name="Group 13"/>
          <p:cNvGrpSpPr/>
          <p:nvPr/>
        </p:nvGrpSpPr>
        <p:grpSpPr>
          <a:xfrm>
            <a:off x="-20472" y="-30708"/>
            <a:ext cx="1562537" cy="900566"/>
            <a:chOff x="-12700" y="-38142"/>
            <a:chExt cx="2083382" cy="1200754"/>
          </a:xfrm>
        </p:grpSpPr>
        <p:pic>
          <p:nvPicPr>
            <p:cNvPr id="15" name="Picture 8" descr="Đồ hoạ vector miễn phí của Giấy giấ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483"/>
            <p:cNvGrpSpPr/>
            <p:nvPr/>
          </p:nvGrpSpPr>
          <p:grpSpPr>
            <a:xfrm>
              <a:off x="830324" y="547906"/>
              <a:ext cx="1240358" cy="614706"/>
              <a:chOff x="28079" y="1041053"/>
              <a:chExt cx="7035801" cy="4572000"/>
            </a:xfrm>
          </p:grpSpPr>
          <p:sp>
            <p:nvSpPr>
              <p:cNvPr id="1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1280" kern="1200">
                  <a:solidFill>
                    <a:prstClr val="black"/>
                  </a:solidFill>
                  <a:latin typeface="Calibri" panose="020F0502020204030204" pitchFamily="34" charset="0"/>
                  <a:ea typeface="宋体" panose="02010600030101010101" pitchFamily="2" charset="-122"/>
                </a:endParaRPr>
              </a:p>
            </p:txBody>
          </p:sp>
          <p:sp>
            <p:nvSpPr>
              <p:cNvPr id="2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1280" kern="1200">
                  <a:solidFill>
                    <a:prstClr val="black"/>
                  </a:solidFill>
                  <a:latin typeface="Calibri" panose="020F0502020204030204" pitchFamily="34" charset="0"/>
                  <a:ea typeface="宋体" panose="02010600030101010101" pitchFamily="2" charset="-122"/>
                </a:endParaRPr>
              </a:p>
            </p:txBody>
          </p:sp>
        </p:grpSp>
        <p:sp>
          <p:nvSpPr>
            <p:cNvPr id="17" name="TextBox 16"/>
            <p:cNvSpPr txBox="1"/>
            <p:nvPr/>
          </p:nvSpPr>
          <p:spPr>
            <a:xfrm>
              <a:off x="903390" y="693106"/>
              <a:ext cx="1111476" cy="338554"/>
            </a:xfrm>
            <a:prstGeom prst="rect">
              <a:avLst/>
            </a:prstGeom>
            <a:noFill/>
          </p:spPr>
          <p:txBody>
            <a:bodyPr wrap="square" rtlCol="0">
              <a:spAutoFit/>
            </a:bodyPr>
            <a:lstStyle/>
            <a:p>
              <a:pPr algn="ctr" defTabSz="685800"/>
              <a:r>
                <a:rPr lang="en-US" sz="1050" b="1" i="1">
                  <a:solidFill>
                    <a:srgbClr val="FFFFFF"/>
                  </a:solidFill>
                  <a:latin typeface="Times New Roman" panose="02020603050405020304" pitchFamily="18" charset="0"/>
                  <a:cs typeface="Times New Roman" panose="02020603050405020304" pitchFamily="18" charset="0"/>
                </a:rPr>
                <a:t>Luyện tập</a:t>
              </a:r>
            </a:p>
          </p:txBody>
        </p:sp>
        <p:pic>
          <p:nvPicPr>
            <p:cNvPr id="18" name="Picture 6" descr="Hình minh họa miễn phí về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extLst>
              <p:ext uri="{D42A27DB-BD31-4B8C-83A1-F6EECF244321}">
                <p14:modId xmlns:p14="http://schemas.microsoft.com/office/powerpoint/2010/main" val="3969894240"/>
              </p:ext>
            </p:extLst>
          </p:nvPr>
        </p:nvGraphicFramePr>
        <p:xfrm>
          <a:off x="2171564" y="2276872"/>
          <a:ext cx="8061764" cy="3492390"/>
        </p:xfrm>
        <a:graphic>
          <a:graphicData uri="http://schemas.openxmlformats.org/drawingml/2006/table">
            <a:tbl>
              <a:tblPr firstRow="1" firstCol="1" bandRow="1">
                <a:tableStyleId>{5C22544A-7EE6-4342-B048-85BDC9FD1C3A}</a:tableStyleId>
              </a:tblPr>
              <a:tblGrid>
                <a:gridCol w="4030463">
                  <a:extLst>
                    <a:ext uri="{9D8B030D-6E8A-4147-A177-3AD203B41FA5}">
                      <a16:colId xmlns:a16="http://schemas.microsoft.com/office/drawing/2014/main" val="2164081252"/>
                    </a:ext>
                  </a:extLst>
                </a:gridCol>
                <a:gridCol w="4031301">
                  <a:extLst>
                    <a:ext uri="{9D8B030D-6E8A-4147-A177-3AD203B41FA5}">
                      <a16:colId xmlns:a16="http://schemas.microsoft.com/office/drawing/2014/main" val="3502719450"/>
                    </a:ext>
                  </a:extLst>
                </a:gridCol>
              </a:tblGrid>
              <a:tr h="698478">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Loại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86458098"/>
                  </a:ext>
                </a:extLst>
              </a:tr>
              <a:tr h="698478">
                <a:tc>
                  <a:txBody>
                    <a:bodyPr/>
                    <a:lstStyle/>
                    <a:p>
                      <a:pPr marL="0" indent="0" algn="just" fontAlgn="base">
                        <a:spcAft>
                          <a:spcPts val="0"/>
                        </a:spcAft>
                      </a:pPr>
                      <a:r>
                        <a:rPr lang="en-US" sz="2800" b="0">
                          <a:solidFill>
                            <a:schemeClr val="tx1"/>
                          </a:solidFill>
                          <a:effectLst/>
                          <a:latin typeface="Times New Roman" panose="02020603050405020304" pitchFamily="18" charset="0"/>
                          <a:cs typeface="Times New Roman" panose="02020603050405020304" pitchFamily="18" charset="0"/>
                        </a:rPr>
                        <a:t>Đường ô tô</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103101"/>
                  </a:ext>
                </a:extLst>
              </a:tr>
              <a:tr h="698478">
                <a:tc>
                  <a:txBody>
                    <a:bodyPr/>
                    <a:lstStyle/>
                    <a:p>
                      <a:pPr marL="0" indent="0" algn="just" fontAlgn="base">
                        <a:spcAft>
                          <a:spcPts val="0"/>
                        </a:spcAft>
                      </a:pPr>
                      <a:r>
                        <a:rPr lang="en-US" sz="2800" b="0">
                          <a:solidFill>
                            <a:schemeClr val="tx1"/>
                          </a:solidFill>
                          <a:effectLst/>
                          <a:latin typeface="Times New Roman" panose="02020603050405020304" pitchFamily="18" charset="0"/>
                          <a:cs typeface="Times New Roman" panose="02020603050405020304" pitchFamily="18" charset="0"/>
                        </a:rPr>
                        <a:t>Đường sắt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627400"/>
                  </a:ext>
                </a:extLst>
              </a:tr>
              <a:tr h="698478">
                <a:tc>
                  <a:txBody>
                    <a:bodyPr/>
                    <a:lstStyle/>
                    <a:p>
                      <a:pPr marL="0" indent="0" algn="just" fontAlgn="base">
                        <a:spcAft>
                          <a:spcPts val="0"/>
                        </a:spcAft>
                      </a:pPr>
                      <a:r>
                        <a:rPr lang="en-US" sz="2800" b="0">
                          <a:solidFill>
                            <a:schemeClr val="tx1"/>
                          </a:solidFill>
                          <a:effectLst/>
                          <a:latin typeface="Times New Roman" panose="02020603050405020304" pitchFamily="18" charset="0"/>
                          <a:cs typeface="Times New Roman" panose="02020603050405020304" pitchFamily="18" charset="0"/>
                        </a:rPr>
                        <a:t>Đường biển</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09777"/>
                  </a:ext>
                </a:extLst>
              </a:tr>
              <a:tr h="698478">
                <a:tc>
                  <a:txBody>
                    <a:bodyPr/>
                    <a:lstStyle/>
                    <a:p>
                      <a:pPr marL="0" indent="0" algn="just" fontAlgn="base">
                        <a:spcAft>
                          <a:spcPts val="0"/>
                        </a:spcAft>
                      </a:pPr>
                      <a:r>
                        <a:rPr lang="en-US" sz="2800" b="0">
                          <a:solidFill>
                            <a:schemeClr val="tx1"/>
                          </a:solidFill>
                          <a:effectLst/>
                          <a:latin typeface="Times New Roman" panose="02020603050405020304" pitchFamily="18" charset="0"/>
                          <a:cs typeface="Times New Roman" panose="02020603050405020304" pitchFamily="18" charset="0"/>
                        </a:rPr>
                        <a:t>Đường hàng không</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891038"/>
                  </a:ext>
                </a:extLst>
              </a:tr>
            </a:tbl>
          </a:graphicData>
        </a:graphic>
      </p:graphicFrame>
    </p:spTree>
    <p:extLst>
      <p:ext uri="{BB962C8B-B14F-4D97-AF65-F5344CB8AC3E}">
        <p14:creationId xmlns:p14="http://schemas.microsoft.com/office/powerpoint/2010/main" val="17908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52741" y="296652"/>
            <a:ext cx="9663262" cy="1117842"/>
          </a:xfrm>
          <a:prstGeom prst="rect">
            <a:avLst/>
          </a:prstGeom>
          <a:noFill/>
        </p:spPr>
        <p:txBody>
          <a:bodyPr wrap="square" lIns="91412" tIns="45706" rIns="91412" bIns="45706" rtlCol="0">
            <a:spAutoFit/>
          </a:bodyPr>
          <a:lstStyle/>
          <a:p>
            <a:pPr marL="0" marR="0" lvl="0" indent="0" algn="ctr" defTabSz="1218347"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hỏi 1: Hãy lập bảng theo mẫu sau để thấy được đặc điểm của các loại hình giao thông vận tải?</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nvGrpSpPr>
          <p:cNvPr id="14" name="Group 13"/>
          <p:cNvGrpSpPr/>
          <p:nvPr/>
        </p:nvGrpSpPr>
        <p:grpSpPr>
          <a:xfrm>
            <a:off x="-20472" y="-30708"/>
            <a:ext cx="1562537" cy="900566"/>
            <a:chOff x="-12700" y="-38142"/>
            <a:chExt cx="2083382" cy="1200754"/>
          </a:xfrm>
        </p:grpSpPr>
        <p:pic>
          <p:nvPicPr>
            <p:cNvPr id="15" name="Picture 8" descr="Đồ hoạ vector miễn phí của Giấy giấ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483"/>
            <p:cNvGrpSpPr/>
            <p:nvPr/>
          </p:nvGrpSpPr>
          <p:grpSpPr>
            <a:xfrm>
              <a:off x="830324" y="547906"/>
              <a:ext cx="1240358" cy="614706"/>
              <a:chOff x="28079" y="1041053"/>
              <a:chExt cx="7035801" cy="4572000"/>
            </a:xfrm>
          </p:grpSpPr>
          <p:sp>
            <p:nvSpPr>
              <p:cNvPr id="1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7" name="TextBox 16"/>
            <p:cNvSpPr txBox="1"/>
            <p:nvPr/>
          </p:nvSpPr>
          <p:spPr>
            <a:xfrm>
              <a:off x="903390" y="693106"/>
              <a:ext cx="1111476"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Luyện tập</a:t>
              </a:r>
            </a:p>
          </p:txBody>
        </p:sp>
        <p:pic>
          <p:nvPicPr>
            <p:cNvPr id="18" name="Picture 6" descr="Hình minh họa miễn phí về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extLst>
              <p:ext uri="{D42A27DB-BD31-4B8C-83A1-F6EECF244321}">
                <p14:modId xmlns:p14="http://schemas.microsoft.com/office/powerpoint/2010/main" val="3406632527"/>
              </p:ext>
            </p:extLst>
          </p:nvPr>
        </p:nvGraphicFramePr>
        <p:xfrm>
          <a:off x="515380" y="1952836"/>
          <a:ext cx="11089232" cy="4356484"/>
        </p:xfrm>
        <a:graphic>
          <a:graphicData uri="http://schemas.openxmlformats.org/drawingml/2006/table">
            <a:tbl>
              <a:tblPr firstRow="1" firstCol="1" bandRow="1">
                <a:tableStyleId>{5C22544A-7EE6-4342-B048-85BDC9FD1C3A}</a:tableStyleId>
              </a:tblPr>
              <a:tblGrid>
                <a:gridCol w="2124236">
                  <a:extLst>
                    <a:ext uri="{9D8B030D-6E8A-4147-A177-3AD203B41FA5}">
                      <a16:colId xmlns:a16="http://schemas.microsoft.com/office/drawing/2014/main" val="2164081252"/>
                    </a:ext>
                  </a:extLst>
                </a:gridCol>
                <a:gridCol w="8964996">
                  <a:extLst>
                    <a:ext uri="{9D8B030D-6E8A-4147-A177-3AD203B41FA5}">
                      <a16:colId xmlns:a16="http://schemas.microsoft.com/office/drawing/2014/main" val="3502719450"/>
                    </a:ext>
                  </a:extLst>
                </a:gridCol>
              </a:tblGrid>
              <a:tr h="669345">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Loại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86458098"/>
                  </a:ext>
                </a:extLst>
              </a:tr>
              <a:tr h="3687139">
                <a:tc>
                  <a:txBody>
                    <a:bodyPr/>
                    <a:lstStyle/>
                    <a:p>
                      <a:pPr marL="0" indent="0" algn="just" fontAlgn="base">
                        <a:spcAft>
                          <a:spcPts val="0"/>
                        </a:spcAft>
                      </a:pP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103101"/>
                  </a:ext>
                </a:extLst>
              </a:tr>
            </a:tbl>
          </a:graphicData>
        </a:graphic>
      </p:graphicFrame>
      <p:sp>
        <p:nvSpPr>
          <p:cNvPr id="3" name="Rectangle 2"/>
          <p:cNvSpPr/>
          <p:nvPr/>
        </p:nvSpPr>
        <p:spPr>
          <a:xfrm>
            <a:off x="666596" y="4149080"/>
            <a:ext cx="1824538" cy="523220"/>
          </a:xfrm>
          <a:prstGeom prst="rect">
            <a:avLst/>
          </a:prstGeom>
        </p:spPr>
        <p:txBody>
          <a:bodyPr wrap="none">
            <a:spAutoFit/>
          </a:bodyPr>
          <a:lstStyle/>
          <a:p>
            <a:pPr lvl="0" algn="just" defTabSz="914400" fontAlgn="base"/>
            <a:r>
              <a:rPr lang="en-US" sz="2800">
                <a:solidFill>
                  <a:prstClr val="black"/>
                </a:solidFill>
                <a:latin typeface="Times New Roman" panose="02020603050405020304" pitchFamily="18" charset="0"/>
                <a:cs typeface="Times New Roman" panose="02020603050405020304" pitchFamily="18" charset="0"/>
              </a:rPr>
              <a:t>Đường ô tô</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634067" y="2672916"/>
            <a:ext cx="8970546" cy="3539430"/>
          </a:xfrm>
          <a:prstGeom prst="rect">
            <a:avLst/>
          </a:prstGeom>
        </p:spPr>
        <p:txBody>
          <a:bodyPr wrap="square">
            <a:spAutoFit/>
          </a:bodyPr>
          <a:lstStyle/>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Giao thông vận tải đường ô tô chiếm ưu thế trong các loại hình vận tải.</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Ưu điểm: Sự thuận tiện và cơ động, phù hợp với cự li vận tải trung bình và ngắn, có khả năng phối hợp hoạt động với các loại hình vận tải khác.</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Nhược điểm: Có khối lượng chuyên chở không lớn như vận tải đường sắt, đường thuỷ, tiêu thụ nhiều nhiên liệu gây ô nhiễm không khí, tiếng ồn và tai nạn giao thông,...</a:t>
            </a:r>
          </a:p>
        </p:txBody>
      </p:sp>
      <p:sp>
        <p:nvSpPr>
          <p:cNvPr id="13" name="Rectangle 12"/>
          <p:cNvSpPr/>
          <p:nvPr/>
        </p:nvSpPr>
        <p:spPr>
          <a:xfrm>
            <a:off x="1026540" y="1179925"/>
            <a:ext cx="1031051" cy="523220"/>
          </a:xfrm>
          <a:prstGeom prst="rect">
            <a:avLst/>
          </a:prstGeom>
        </p:spPr>
        <p:txBody>
          <a:bodyPr wrap="none">
            <a:spAutoFit/>
          </a:bodyPr>
          <a:lstStyle/>
          <a:p>
            <a:pPr lvl="0" algn="just" defTabSz="914400" fontAlgn="base"/>
            <a:r>
              <a:rPr lang="en-US" sz="2800" b="1">
                <a:solidFill>
                  <a:srgbClr val="0033CC"/>
                </a:solidFill>
                <a:latin typeface="Times New Roman" panose="02020603050405020304" pitchFamily="18" charset="0"/>
                <a:cs typeface="Times New Roman" panose="02020603050405020304" pitchFamily="18" charset="0"/>
              </a:rPr>
              <a:t>Gợi ý</a:t>
            </a:r>
            <a:endParaRPr lang="en-US" sz="28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9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left)">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52741" y="296652"/>
            <a:ext cx="9663262" cy="1117842"/>
          </a:xfrm>
          <a:prstGeom prst="rect">
            <a:avLst/>
          </a:prstGeom>
          <a:noFill/>
        </p:spPr>
        <p:txBody>
          <a:bodyPr wrap="square" lIns="91412" tIns="45706" rIns="91412" bIns="45706" rtlCol="0">
            <a:spAutoFit/>
          </a:bodyPr>
          <a:lstStyle/>
          <a:p>
            <a:pPr marL="0" marR="0" lvl="0" indent="0" algn="ctr" defTabSz="1218347"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hỏi 1: Hãy lập bảng theo mẫu sau để thấy được đặc điểm của các loại hình giao thông vận tải?</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nvGrpSpPr>
          <p:cNvPr id="14" name="Group 13"/>
          <p:cNvGrpSpPr/>
          <p:nvPr/>
        </p:nvGrpSpPr>
        <p:grpSpPr>
          <a:xfrm>
            <a:off x="-20472" y="-30708"/>
            <a:ext cx="1562537" cy="900566"/>
            <a:chOff x="-12700" y="-38142"/>
            <a:chExt cx="2083382" cy="1200754"/>
          </a:xfrm>
        </p:grpSpPr>
        <p:pic>
          <p:nvPicPr>
            <p:cNvPr id="15" name="Picture 8" descr="Đồ hoạ vector miễn phí của Giấy giấ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483"/>
            <p:cNvGrpSpPr/>
            <p:nvPr/>
          </p:nvGrpSpPr>
          <p:grpSpPr>
            <a:xfrm>
              <a:off x="830324" y="547906"/>
              <a:ext cx="1240358" cy="614706"/>
              <a:chOff x="28079" y="1041053"/>
              <a:chExt cx="7035801" cy="4572000"/>
            </a:xfrm>
          </p:grpSpPr>
          <p:sp>
            <p:nvSpPr>
              <p:cNvPr id="1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7" name="TextBox 16"/>
            <p:cNvSpPr txBox="1"/>
            <p:nvPr/>
          </p:nvSpPr>
          <p:spPr>
            <a:xfrm>
              <a:off x="903390" y="693106"/>
              <a:ext cx="1111476"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Luyện tập</a:t>
              </a:r>
            </a:p>
          </p:txBody>
        </p:sp>
        <p:pic>
          <p:nvPicPr>
            <p:cNvPr id="18" name="Picture 6" descr="Hình minh họa miễn phí về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nvGraphicFramePr>
        <p:xfrm>
          <a:off x="515380" y="1952836"/>
          <a:ext cx="11089232" cy="4356484"/>
        </p:xfrm>
        <a:graphic>
          <a:graphicData uri="http://schemas.openxmlformats.org/drawingml/2006/table">
            <a:tbl>
              <a:tblPr firstRow="1" firstCol="1" bandRow="1">
                <a:tableStyleId>{5C22544A-7EE6-4342-B048-85BDC9FD1C3A}</a:tableStyleId>
              </a:tblPr>
              <a:tblGrid>
                <a:gridCol w="2124236">
                  <a:extLst>
                    <a:ext uri="{9D8B030D-6E8A-4147-A177-3AD203B41FA5}">
                      <a16:colId xmlns:a16="http://schemas.microsoft.com/office/drawing/2014/main" val="2164081252"/>
                    </a:ext>
                  </a:extLst>
                </a:gridCol>
                <a:gridCol w="8964996">
                  <a:extLst>
                    <a:ext uri="{9D8B030D-6E8A-4147-A177-3AD203B41FA5}">
                      <a16:colId xmlns:a16="http://schemas.microsoft.com/office/drawing/2014/main" val="3502719450"/>
                    </a:ext>
                  </a:extLst>
                </a:gridCol>
              </a:tblGrid>
              <a:tr h="669345">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Loại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86458098"/>
                  </a:ext>
                </a:extLst>
              </a:tr>
              <a:tr h="3687139">
                <a:tc>
                  <a:txBody>
                    <a:bodyPr/>
                    <a:lstStyle/>
                    <a:p>
                      <a:pPr marL="0" indent="0" algn="just" fontAlgn="base">
                        <a:spcAft>
                          <a:spcPts val="0"/>
                        </a:spcAft>
                      </a:pP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103101"/>
                  </a:ext>
                </a:extLst>
              </a:tr>
            </a:tbl>
          </a:graphicData>
        </a:graphic>
      </p:graphicFrame>
      <p:sp>
        <p:nvSpPr>
          <p:cNvPr id="3" name="Rectangle 2"/>
          <p:cNvSpPr/>
          <p:nvPr/>
        </p:nvSpPr>
        <p:spPr>
          <a:xfrm>
            <a:off x="741937" y="4149080"/>
            <a:ext cx="1673856" cy="523220"/>
          </a:xfrm>
          <a:prstGeom prst="rect">
            <a:avLst/>
          </a:prstGeom>
        </p:spPr>
        <p:txBody>
          <a:bodyPr wrap="none">
            <a:spAutoFit/>
          </a:bodyPr>
          <a:lstStyle/>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Đường sắt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634067" y="2672916"/>
            <a:ext cx="8970546" cy="3539430"/>
          </a:xfrm>
          <a:prstGeom prst="rect">
            <a:avLst/>
          </a:prstGeom>
        </p:spPr>
        <p:txBody>
          <a:bodyPr wrap="square">
            <a:spAutoFit/>
          </a:bodyPr>
          <a:lstStyle/>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Đường sắt ra đời sớm và công nghệ vận tải đường sắt ngày càng phát triển với nhiều loại hình.</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Ưu điểm: Vận chuyển được hàng hóa nặng trên những tuyến đường dài với tốc độ khá nhanh và ổn định, giá rẻ hơn vận tải ô tô, mức độ an toàn và sự tiện nghi cao, ít gây tai nạn.</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Nhược điểm: Chỉ hoạt động trên những tuyến đường cổ định, có đặt đường ray.</a:t>
            </a:r>
          </a:p>
        </p:txBody>
      </p:sp>
      <p:sp>
        <p:nvSpPr>
          <p:cNvPr id="13" name="Rectangle 12"/>
          <p:cNvSpPr/>
          <p:nvPr/>
        </p:nvSpPr>
        <p:spPr>
          <a:xfrm>
            <a:off x="1026540" y="1179925"/>
            <a:ext cx="1031051" cy="523220"/>
          </a:xfrm>
          <a:prstGeom prst="rect">
            <a:avLst/>
          </a:prstGeom>
        </p:spPr>
        <p:txBody>
          <a:bodyPr wrap="non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Gợi ý</a:t>
            </a:r>
            <a:endPar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2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52741" y="296652"/>
            <a:ext cx="9663262" cy="1117842"/>
          </a:xfrm>
          <a:prstGeom prst="rect">
            <a:avLst/>
          </a:prstGeom>
          <a:noFill/>
        </p:spPr>
        <p:txBody>
          <a:bodyPr wrap="square" lIns="91412" tIns="45706" rIns="91412" bIns="45706" rtlCol="0">
            <a:spAutoFit/>
          </a:bodyPr>
          <a:lstStyle/>
          <a:p>
            <a:pPr marL="0" marR="0" lvl="0" indent="0" algn="ctr" defTabSz="1218347"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hỏi 1: Hãy lập bảng theo mẫu sau để thấy được đặc điểm của các loại hình giao thông vận tải?</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nvGrpSpPr>
          <p:cNvPr id="14" name="Group 13"/>
          <p:cNvGrpSpPr/>
          <p:nvPr/>
        </p:nvGrpSpPr>
        <p:grpSpPr>
          <a:xfrm>
            <a:off x="-20472" y="-30708"/>
            <a:ext cx="1562537" cy="900566"/>
            <a:chOff x="-12700" y="-38142"/>
            <a:chExt cx="2083382" cy="1200754"/>
          </a:xfrm>
        </p:grpSpPr>
        <p:pic>
          <p:nvPicPr>
            <p:cNvPr id="15" name="Picture 8" descr="Đồ hoạ vector miễn phí của Giấy giấ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483"/>
            <p:cNvGrpSpPr/>
            <p:nvPr/>
          </p:nvGrpSpPr>
          <p:grpSpPr>
            <a:xfrm>
              <a:off x="830324" y="547906"/>
              <a:ext cx="1240358" cy="614706"/>
              <a:chOff x="28079" y="1041053"/>
              <a:chExt cx="7035801" cy="4572000"/>
            </a:xfrm>
          </p:grpSpPr>
          <p:sp>
            <p:nvSpPr>
              <p:cNvPr id="1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7" name="TextBox 16"/>
            <p:cNvSpPr txBox="1"/>
            <p:nvPr/>
          </p:nvSpPr>
          <p:spPr>
            <a:xfrm>
              <a:off x="903390" y="693106"/>
              <a:ext cx="1111476"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Luyện tập</a:t>
              </a:r>
            </a:p>
          </p:txBody>
        </p:sp>
        <p:pic>
          <p:nvPicPr>
            <p:cNvPr id="18" name="Picture 6" descr="Hình minh họa miễn phí về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nvGraphicFramePr>
        <p:xfrm>
          <a:off x="515380" y="1952836"/>
          <a:ext cx="11089232" cy="4356484"/>
        </p:xfrm>
        <a:graphic>
          <a:graphicData uri="http://schemas.openxmlformats.org/drawingml/2006/table">
            <a:tbl>
              <a:tblPr firstRow="1" firstCol="1" bandRow="1">
                <a:tableStyleId>{5C22544A-7EE6-4342-B048-85BDC9FD1C3A}</a:tableStyleId>
              </a:tblPr>
              <a:tblGrid>
                <a:gridCol w="2124236">
                  <a:extLst>
                    <a:ext uri="{9D8B030D-6E8A-4147-A177-3AD203B41FA5}">
                      <a16:colId xmlns:a16="http://schemas.microsoft.com/office/drawing/2014/main" val="2164081252"/>
                    </a:ext>
                  </a:extLst>
                </a:gridCol>
                <a:gridCol w="8964996">
                  <a:extLst>
                    <a:ext uri="{9D8B030D-6E8A-4147-A177-3AD203B41FA5}">
                      <a16:colId xmlns:a16="http://schemas.microsoft.com/office/drawing/2014/main" val="3502719450"/>
                    </a:ext>
                  </a:extLst>
                </a:gridCol>
              </a:tblGrid>
              <a:tr h="669345">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Loại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86458098"/>
                  </a:ext>
                </a:extLst>
              </a:tr>
              <a:tr h="3687139">
                <a:tc>
                  <a:txBody>
                    <a:bodyPr/>
                    <a:lstStyle/>
                    <a:p>
                      <a:pPr marL="0" indent="0" algn="just" fontAlgn="base">
                        <a:spcAft>
                          <a:spcPts val="0"/>
                        </a:spcAft>
                      </a:pP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103101"/>
                  </a:ext>
                </a:extLst>
              </a:tr>
            </a:tbl>
          </a:graphicData>
        </a:graphic>
      </p:graphicFrame>
      <p:sp>
        <p:nvSpPr>
          <p:cNvPr id="3" name="Rectangle 2"/>
          <p:cNvSpPr/>
          <p:nvPr/>
        </p:nvSpPr>
        <p:spPr>
          <a:xfrm>
            <a:off x="632132" y="4149080"/>
            <a:ext cx="1893467" cy="523220"/>
          </a:xfrm>
          <a:prstGeom prst="rect">
            <a:avLst/>
          </a:prstGeom>
        </p:spPr>
        <p:txBody>
          <a:bodyPr wrap="none">
            <a:spAutoFit/>
          </a:bodyPr>
          <a:lstStyle/>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Đường biển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634067" y="2672916"/>
            <a:ext cx="8970546" cy="3539430"/>
          </a:xfrm>
          <a:prstGeom prst="rect">
            <a:avLst/>
          </a:prstGeom>
        </p:spPr>
        <p:txBody>
          <a:bodyPr wrap="square">
            <a:spAutoFit/>
          </a:bodyPr>
          <a:lstStyle/>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a:t>
            </a:r>
            <a:r>
              <a:rPr lang="en-US" sz="2800">
                <a:solidFill>
                  <a:prstClr val="black"/>
                </a:solidFill>
                <a:latin typeface="Times New Roman" panose="02020603050405020304" pitchFamily="18" charset="0"/>
                <a:cs typeface="Times New Roman" panose="02020603050405020304" pitchFamily="18" charset="0"/>
              </a:rPr>
              <a:t>Đ</a:t>
            </a:r>
            <a:r>
              <a:rPr lang="vi-VN" sz="2800">
                <a:solidFill>
                  <a:prstClr val="black"/>
                </a:solidFill>
                <a:latin typeface="Times New Roman" panose="02020603050405020304" pitchFamily="18" charset="0"/>
                <a:cs typeface="Times New Roman" panose="02020603050405020304" pitchFamily="18" charset="0"/>
              </a:rPr>
              <a:t>ảm nhiệm 3/5 khối lượng luân chuyển hàng hóa, đang phát triển mạnh việc chuyên chở bằng tàu container.</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Ưu điểm: chuyên chở hàng hóa nặng, chất lỏng,... trên quãng đường dài, giá cước vận chuyển rẻ hơn các loại hình vận tải khác, mức độ an toàn khá cao.</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Nhược điểm: Phụ thuộc vào điều kiện tự nhiên (gió, bão,...) và tốc độ vận tải tương đối chậm, gây ô nhiễm môi trường biển, đại dương.</a:t>
            </a:r>
          </a:p>
        </p:txBody>
      </p:sp>
      <p:sp>
        <p:nvSpPr>
          <p:cNvPr id="13" name="Rectangle 12"/>
          <p:cNvSpPr/>
          <p:nvPr/>
        </p:nvSpPr>
        <p:spPr>
          <a:xfrm>
            <a:off x="1026540" y="1179925"/>
            <a:ext cx="1031051" cy="523220"/>
          </a:xfrm>
          <a:prstGeom prst="rect">
            <a:avLst/>
          </a:prstGeom>
        </p:spPr>
        <p:txBody>
          <a:bodyPr wrap="non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Gợi ý</a:t>
            </a:r>
            <a:endPar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4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352741" y="296652"/>
            <a:ext cx="9663262" cy="1117842"/>
          </a:xfrm>
          <a:prstGeom prst="rect">
            <a:avLst/>
          </a:prstGeom>
          <a:noFill/>
        </p:spPr>
        <p:txBody>
          <a:bodyPr wrap="square" lIns="91412" tIns="45706" rIns="91412" bIns="45706" rtlCol="0">
            <a:spAutoFit/>
          </a:bodyPr>
          <a:lstStyle/>
          <a:p>
            <a:pPr marL="0" marR="0" lvl="0" indent="0" algn="ctr" defTabSz="1218347"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hỏi 1: Hãy lập bảng theo mẫu sau để thấy được đặc điểm của các loại hình giao thông vận tải?</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nvGrpSpPr>
          <p:cNvPr id="14" name="Group 13"/>
          <p:cNvGrpSpPr/>
          <p:nvPr/>
        </p:nvGrpSpPr>
        <p:grpSpPr>
          <a:xfrm>
            <a:off x="-20472" y="-30708"/>
            <a:ext cx="1562537" cy="900566"/>
            <a:chOff x="-12700" y="-38142"/>
            <a:chExt cx="2083382" cy="1200754"/>
          </a:xfrm>
        </p:grpSpPr>
        <p:pic>
          <p:nvPicPr>
            <p:cNvPr id="15" name="Picture 8" descr="Đồ hoạ vector miễn phí của Giấy giấ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483"/>
            <p:cNvGrpSpPr/>
            <p:nvPr/>
          </p:nvGrpSpPr>
          <p:grpSpPr>
            <a:xfrm>
              <a:off x="830324" y="547906"/>
              <a:ext cx="1240358" cy="614706"/>
              <a:chOff x="28079" y="1041053"/>
              <a:chExt cx="7035801" cy="4572000"/>
            </a:xfrm>
          </p:grpSpPr>
          <p:sp>
            <p:nvSpPr>
              <p:cNvPr id="1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7" name="TextBox 16"/>
            <p:cNvSpPr txBox="1"/>
            <p:nvPr/>
          </p:nvSpPr>
          <p:spPr>
            <a:xfrm>
              <a:off x="903390" y="693106"/>
              <a:ext cx="1111476"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Luyện tập</a:t>
              </a:r>
            </a:p>
          </p:txBody>
        </p:sp>
        <p:pic>
          <p:nvPicPr>
            <p:cNvPr id="18" name="Picture 6" descr="Hình minh họa miễn phí về T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nvGraphicFramePr>
        <p:xfrm>
          <a:off x="515380" y="1952836"/>
          <a:ext cx="11089232" cy="4356484"/>
        </p:xfrm>
        <a:graphic>
          <a:graphicData uri="http://schemas.openxmlformats.org/drawingml/2006/table">
            <a:tbl>
              <a:tblPr firstRow="1" firstCol="1" bandRow="1">
                <a:tableStyleId>{5C22544A-7EE6-4342-B048-85BDC9FD1C3A}</a:tableStyleId>
              </a:tblPr>
              <a:tblGrid>
                <a:gridCol w="2124236">
                  <a:extLst>
                    <a:ext uri="{9D8B030D-6E8A-4147-A177-3AD203B41FA5}">
                      <a16:colId xmlns:a16="http://schemas.microsoft.com/office/drawing/2014/main" val="2164081252"/>
                    </a:ext>
                  </a:extLst>
                </a:gridCol>
                <a:gridCol w="8964996">
                  <a:extLst>
                    <a:ext uri="{9D8B030D-6E8A-4147-A177-3AD203B41FA5}">
                      <a16:colId xmlns:a16="http://schemas.microsoft.com/office/drawing/2014/main" val="3502719450"/>
                    </a:ext>
                  </a:extLst>
                </a:gridCol>
              </a:tblGrid>
              <a:tr h="669345">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Loại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86458098"/>
                  </a:ext>
                </a:extLst>
              </a:tr>
              <a:tr h="3687139">
                <a:tc>
                  <a:txBody>
                    <a:bodyPr/>
                    <a:lstStyle/>
                    <a:p>
                      <a:pPr marL="0" indent="0" algn="just" fontAlgn="base">
                        <a:spcAft>
                          <a:spcPts val="0"/>
                        </a:spcAft>
                      </a:pP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103101"/>
                  </a:ext>
                </a:extLst>
              </a:tr>
            </a:tbl>
          </a:graphicData>
        </a:graphic>
      </p:graphicFrame>
      <p:sp>
        <p:nvSpPr>
          <p:cNvPr id="3" name="Rectangle 2"/>
          <p:cNvSpPr/>
          <p:nvPr/>
        </p:nvSpPr>
        <p:spPr>
          <a:xfrm>
            <a:off x="386364" y="4149080"/>
            <a:ext cx="2397268" cy="954107"/>
          </a:xfrm>
          <a:prstGeom prst="rect">
            <a:avLst/>
          </a:prstGeom>
        </p:spPr>
        <p:txBody>
          <a:bodyPr wrap="square">
            <a:spAutoFit/>
          </a:bodyPr>
          <a:lstStyle/>
          <a:p>
            <a:pPr lvl="0" algn="ctr" defTabSz="914400" fontAlgn="base"/>
            <a:r>
              <a:rPr lang="vi-VN" sz="2800">
                <a:solidFill>
                  <a:prstClr val="black"/>
                </a:solidFill>
                <a:latin typeface="Times New Roman" panose="02020603050405020304" pitchFamily="18" charset="0"/>
                <a:cs typeface="Times New Roman" panose="02020603050405020304" pitchFamily="18" charset="0"/>
              </a:rPr>
              <a:t>Đường hàng không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634067" y="3091604"/>
            <a:ext cx="8970546" cy="2677656"/>
          </a:xfrm>
          <a:prstGeom prst="rect">
            <a:avLst/>
          </a:prstGeom>
        </p:spPr>
        <p:txBody>
          <a:bodyPr wrap="square">
            <a:spAutoFit/>
          </a:bodyPr>
          <a:lstStyle/>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Các sân bay quốc tế tăng lên không ngừng cả về số sân bay và số lượt hành khách vận chuyển.</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Ưu điểm: Vận tải đường hàng không tiết kiệm được thời gian đi lại, gắn kết các vùng xa xôi, tăng cường hội nhập và có vai trò đối với an ninh quốc phòng.</a:t>
            </a:r>
          </a:p>
          <a:p>
            <a:pPr lvl="0" algn="just" defTabSz="914400" fontAlgn="base"/>
            <a:r>
              <a:rPr lang="vi-VN" sz="2800">
                <a:solidFill>
                  <a:prstClr val="black"/>
                </a:solidFill>
                <a:latin typeface="Times New Roman" panose="02020603050405020304" pitchFamily="18" charset="0"/>
                <a:cs typeface="Times New Roman" panose="02020603050405020304" pitchFamily="18" charset="0"/>
              </a:rPr>
              <a:t>- Nhược điểm: Cước phí vận tải đắt, trọng lượng vận tải thấp.</a:t>
            </a:r>
          </a:p>
        </p:txBody>
      </p:sp>
      <p:sp>
        <p:nvSpPr>
          <p:cNvPr id="13" name="Rectangle 12"/>
          <p:cNvSpPr/>
          <p:nvPr/>
        </p:nvSpPr>
        <p:spPr>
          <a:xfrm>
            <a:off x="1026540" y="1179925"/>
            <a:ext cx="1031051" cy="523220"/>
          </a:xfrm>
          <a:prstGeom prst="rect">
            <a:avLst/>
          </a:prstGeom>
        </p:spPr>
        <p:txBody>
          <a:bodyPr wrap="non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Gợi ý</a:t>
            </a:r>
            <a:endPar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1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352741" y="188640"/>
            <a:ext cx="8351771" cy="1117842"/>
          </a:xfrm>
          <a:prstGeom prst="rect">
            <a:avLst/>
          </a:prstGeom>
          <a:noFill/>
        </p:spPr>
        <p:txBody>
          <a:bodyPr wrap="square" lIns="91412" tIns="45706" rIns="91412" bIns="45706" rtlCol="0">
            <a:spAutoFit/>
          </a:bodyPr>
          <a:lstStyle/>
          <a:p>
            <a:pPr lvl="0" algn="ctr" fontAlgn="base"/>
            <a:r>
              <a:rPr kumimoji="0" lang="vi-VN"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hỏi </a:t>
            </a: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a:t>
            </a:r>
            <a:r>
              <a:rPr lang="vi-VN" sz="3200" b="1">
                <a:solidFill>
                  <a:srgbClr val="FF0000"/>
                </a:solidFill>
                <a:latin typeface="Times New Roman" pitchFamily="18" charset="0"/>
                <a:cs typeface="Times New Roman" pitchFamily="18" charset="0"/>
              </a:rPr>
              <a:t>: Hãy phân biệt hoạt động bưu chính và viễn thông</a:t>
            </a:r>
            <a:r>
              <a:rPr lang="en-US" sz="3200" b="1">
                <a:solidFill>
                  <a:srgbClr val="FF0000"/>
                </a:solidFill>
                <a:latin typeface="Times New Roman" pitchFamily="18" charset="0"/>
                <a:cs typeface="Times New Roman" pitchFamily="18" charset="0"/>
              </a:rPr>
              <a:t>.</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nvGrpSpPr>
          <p:cNvPr id="14" name="Group 13"/>
          <p:cNvGrpSpPr/>
          <p:nvPr/>
        </p:nvGrpSpPr>
        <p:grpSpPr>
          <a:xfrm>
            <a:off x="-20472" y="-30708"/>
            <a:ext cx="1562537" cy="900566"/>
            <a:chOff x="-12700" y="-38142"/>
            <a:chExt cx="2083382" cy="1200754"/>
          </a:xfrm>
        </p:grpSpPr>
        <p:pic>
          <p:nvPicPr>
            <p:cNvPr id="15" name="Picture 8" descr="Đồ hoạ vector miễn phí của Giấy giấ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303">
              <a:off x="632281" y="237264"/>
              <a:ext cx="1034247" cy="4982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483"/>
            <p:cNvGrpSpPr/>
            <p:nvPr/>
          </p:nvGrpSpPr>
          <p:grpSpPr>
            <a:xfrm>
              <a:off x="830324" y="547906"/>
              <a:ext cx="1240358" cy="614706"/>
              <a:chOff x="28079" y="1041053"/>
              <a:chExt cx="7035801" cy="4572000"/>
            </a:xfrm>
          </p:grpSpPr>
          <p:sp>
            <p:nvSpPr>
              <p:cNvPr id="1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marL="0" marR="0" lvl="0" indent="0" algn="l" defTabSz="650207" rtl="0" eaLnBrk="1" fontAlgn="base" latinLnBrk="0" hangingPunct="1">
                  <a:lnSpc>
                    <a:spcPct val="100000"/>
                  </a:lnSpc>
                  <a:spcBef>
                    <a:spcPct val="0"/>
                  </a:spcBef>
                  <a:spcAft>
                    <a:spcPct val="0"/>
                  </a:spcAft>
                  <a:buClrTx/>
                  <a:buSzTx/>
                  <a:buFontTx/>
                  <a:buNone/>
                  <a:tabLst/>
                  <a:defRPr/>
                </a:pPr>
                <a:endParaRPr kumimoji="0" lang="zh-CN" altLang="en-US" sz="128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7" name="TextBox 16"/>
            <p:cNvSpPr txBox="1"/>
            <p:nvPr/>
          </p:nvSpPr>
          <p:spPr>
            <a:xfrm>
              <a:off x="903390" y="693106"/>
              <a:ext cx="1111476"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Luyện tập</a:t>
              </a:r>
            </a:p>
          </p:txBody>
        </p:sp>
        <p:pic>
          <p:nvPicPr>
            <p:cNvPr id="18" name="Picture 6" descr="Hình minh họa miễn phí về Th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38142"/>
              <a:ext cx="1108579" cy="10680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p:cNvGraphicFramePr>
            <a:graphicFrameLocks noGrp="1"/>
          </p:cNvGraphicFramePr>
          <p:nvPr>
            <p:extLst>
              <p:ext uri="{D42A27DB-BD31-4B8C-83A1-F6EECF244321}">
                <p14:modId xmlns:p14="http://schemas.microsoft.com/office/powerpoint/2010/main" val="3116321975"/>
              </p:ext>
            </p:extLst>
          </p:nvPr>
        </p:nvGraphicFramePr>
        <p:xfrm>
          <a:off x="587388" y="1481844"/>
          <a:ext cx="11089232" cy="5187516"/>
        </p:xfrm>
        <a:graphic>
          <a:graphicData uri="http://schemas.openxmlformats.org/drawingml/2006/table">
            <a:tbl>
              <a:tblPr firstRow="1" firstCol="1" bandRow="1">
                <a:tableStyleId>{5C22544A-7EE6-4342-B048-85BDC9FD1C3A}</a:tableStyleId>
              </a:tblPr>
              <a:tblGrid>
                <a:gridCol w="5652628">
                  <a:extLst>
                    <a:ext uri="{9D8B030D-6E8A-4147-A177-3AD203B41FA5}">
                      <a16:colId xmlns:a16="http://schemas.microsoft.com/office/drawing/2014/main" val="2164081252"/>
                    </a:ext>
                  </a:extLst>
                </a:gridCol>
                <a:gridCol w="5436604">
                  <a:extLst>
                    <a:ext uri="{9D8B030D-6E8A-4147-A177-3AD203B41FA5}">
                      <a16:colId xmlns:a16="http://schemas.microsoft.com/office/drawing/2014/main" val="3502719450"/>
                    </a:ext>
                  </a:extLst>
                </a:gridCol>
              </a:tblGrid>
              <a:tr h="753646">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Bưu</a:t>
                      </a:r>
                      <a:r>
                        <a:rPr lang="en-US" sz="2800" baseline="0">
                          <a:effectLst/>
                          <a:latin typeface="Times New Roman" panose="02020603050405020304" pitchFamily="18" charset="0"/>
                          <a:cs typeface="Times New Roman" panose="02020603050405020304" pitchFamily="18" charset="0"/>
                        </a:rPr>
                        <a:t> chính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fontAlgn="base">
                        <a:spcAft>
                          <a:spcPts val="0"/>
                        </a:spcAft>
                      </a:pPr>
                      <a:r>
                        <a:rPr lang="en-US" sz="2800">
                          <a:effectLst/>
                          <a:latin typeface="Times New Roman" panose="02020603050405020304" pitchFamily="18" charset="0"/>
                          <a:cs typeface="Times New Roman" panose="02020603050405020304" pitchFamily="18" charset="0"/>
                        </a:rPr>
                        <a:t>Viễn</a:t>
                      </a:r>
                      <a:r>
                        <a:rPr lang="en-US" sz="2800" baseline="0">
                          <a:effectLst/>
                          <a:latin typeface="Times New Roman" panose="02020603050405020304" pitchFamily="18" charset="0"/>
                          <a:cs typeface="Times New Roman" panose="02020603050405020304" pitchFamily="18" charset="0"/>
                        </a:rPr>
                        <a:t> thông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86458098"/>
                  </a:ext>
                </a:extLst>
              </a:tr>
              <a:tr h="4433870">
                <a:tc>
                  <a:txBody>
                    <a:bodyPr/>
                    <a:lstStyle/>
                    <a:p>
                      <a:pPr marL="0" indent="0" algn="just" fontAlgn="base">
                        <a:spcAft>
                          <a:spcPts val="0"/>
                        </a:spcAft>
                      </a:pP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340" algn="just" fontAlgn="base">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103101"/>
                  </a:ext>
                </a:extLst>
              </a:tr>
            </a:tbl>
          </a:graphicData>
        </a:graphic>
      </p:graphicFrame>
      <p:sp>
        <p:nvSpPr>
          <p:cNvPr id="12" name="Rectangle 11"/>
          <p:cNvSpPr/>
          <p:nvPr/>
        </p:nvSpPr>
        <p:spPr>
          <a:xfrm>
            <a:off x="1356537" y="836712"/>
            <a:ext cx="1031051" cy="523220"/>
          </a:xfrm>
          <a:prstGeom prst="rect">
            <a:avLst/>
          </a:prstGeom>
        </p:spPr>
        <p:txBody>
          <a:bodyPr wrap="non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Gợi ý</a:t>
            </a:r>
            <a:endPar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666597" y="2276872"/>
            <a:ext cx="5501411" cy="4247317"/>
          </a:xfrm>
          <a:prstGeom prst="rect">
            <a:avLst/>
          </a:prstGeom>
        </p:spPr>
        <p:txBody>
          <a:bodyPr wrap="square">
            <a:spAutoFit/>
          </a:bodyPr>
          <a:lstStyle/>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Dịch vụ bưu chính bao gồm nhận, vận chuyển và chuyển phát thư từ, bưu phẩm, bưu kiện, điện báo, điện tín, chuyển tiền từ nơi gửi (người gửi) đến nơi nhận (người nhận).</a:t>
            </a:r>
          </a:p>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Hoạt động bưu chính ngày càng phát triển, nhiều dịch vụ và cách thức chuyển phát mới đã xuất hiện.</a:t>
            </a:r>
          </a:p>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Bưu chính không thể tách rời xã hội và khách hàng mà ngành phục vụ.</a:t>
            </a:r>
          </a:p>
        </p:txBody>
      </p:sp>
      <p:sp>
        <p:nvSpPr>
          <p:cNvPr id="21" name="Rectangle 20"/>
          <p:cNvSpPr/>
          <p:nvPr/>
        </p:nvSpPr>
        <p:spPr>
          <a:xfrm>
            <a:off x="6254419" y="2297782"/>
            <a:ext cx="5422202" cy="4247317"/>
          </a:xfrm>
          <a:prstGeom prst="rect">
            <a:avLst/>
          </a:prstGeom>
        </p:spPr>
        <p:txBody>
          <a:bodyPr wrap="square">
            <a:spAutoFit/>
          </a:bodyPr>
          <a:lstStyle/>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Các dịch vụ viễn thông rất đa dạng và phong phú, diễn ra với tốc độ nhanh, công nghệ ngày càng hiện đại.</a:t>
            </a:r>
          </a:p>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Điện thoại là thiết bị viễn thông dùng để trao đổi thông tin.</a:t>
            </a:r>
          </a:p>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Máy tính cá nhân là phương tiện được sử dụng phổ biến trong mọi lĩnh vực của đời sống xã hội.</a:t>
            </a:r>
          </a:p>
          <a:p>
            <a:pPr lvl="0" algn="just" defTabSz="914400" fontAlgn="base"/>
            <a:r>
              <a:rPr lang="vi-VN" sz="2700">
                <a:solidFill>
                  <a:prstClr val="black"/>
                </a:solidFill>
                <a:latin typeface="Times New Roman" panose="02020603050405020304" pitchFamily="18" charset="0"/>
                <a:cs typeface="Times New Roman" panose="02020603050405020304" pitchFamily="18" charset="0"/>
              </a:rPr>
              <a:t>- Internet bao gồm mạng toàn cầu www và các thiết bị phần cứng.</a:t>
            </a:r>
          </a:p>
        </p:txBody>
      </p:sp>
    </p:spTree>
    <p:extLst>
      <p:ext uri="{BB962C8B-B14F-4D97-AF65-F5344CB8AC3E}">
        <p14:creationId xmlns:p14="http://schemas.microsoft.com/office/powerpoint/2010/main" val="5545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wipe(left)">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wipe(left)">
                                      <p:cBhvr>
                                        <p:cTn id="42" dur="500"/>
                                        <p:tgtEl>
                                          <p:spTgt spid="2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3" end="3"/>
                                            </p:txEl>
                                          </p:spTgt>
                                        </p:tgtEl>
                                        <p:attrNameLst>
                                          <p:attrName>style.visibility</p:attrName>
                                        </p:attrNameLst>
                                      </p:cBhvr>
                                      <p:to>
                                        <p:strVal val="visible"/>
                                      </p:to>
                                    </p:set>
                                    <p:animEffect transition="in" filter="wipe(left)">
                                      <p:cBhvr>
                                        <p:cTn id="5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DD0D6B-8E35-4C06-BB73-CFB2116438E8}"/>
              </a:ext>
            </a:extLst>
          </p:cNvPr>
          <p:cNvSpPr/>
          <p:nvPr/>
        </p:nvSpPr>
        <p:spPr>
          <a:xfrm>
            <a:off x="1881" y="4"/>
            <a:ext cx="12188238" cy="6858002"/>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defRPr/>
            </a:pPr>
            <a:endParaRPr lang="en-US" sz="3199" dirty="0">
              <a:solidFill>
                <a:srgbClr val="FFFFFF"/>
              </a:solidFill>
              <a:latin typeface="Arial"/>
            </a:endParaRPr>
          </a:p>
        </p:txBody>
      </p:sp>
      <p:pic>
        <p:nvPicPr>
          <p:cNvPr id="2050" name="Picture 2" descr="Đồng Hồ Bấm Giờ - Rung Chuông Vàng - YouTube">
            <a:extLst>
              <a:ext uri="{FF2B5EF4-FFF2-40B4-BE49-F238E27FC236}">
                <a16:creationId xmlns:a16="http://schemas.microsoft.com/office/drawing/2014/main" id="{1DD671AD-B7D5-424E-BC4B-5F875916B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 y="-1"/>
            <a:ext cx="12188238"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6380D7-DD9E-44DF-9013-C6A39FE76479}"/>
              </a:ext>
            </a:extLst>
          </p:cNvPr>
          <p:cNvSpPr/>
          <p:nvPr/>
        </p:nvSpPr>
        <p:spPr>
          <a:xfrm>
            <a:off x="944132" y="6330467"/>
            <a:ext cx="1617286" cy="379827"/>
          </a:xfrm>
          <a:prstGeom prst="rect">
            <a:avLst/>
          </a:prstGeom>
          <a:solidFill>
            <a:srgbClr val="FCCB0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defRPr/>
            </a:pPr>
            <a:endParaRPr lang="en-US" sz="3199">
              <a:solidFill>
                <a:srgbClr val="FFFFFF"/>
              </a:solidFill>
              <a:latin typeface="Arial"/>
            </a:endParaRPr>
          </a:p>
        </p:txBody>
      </p:sp>
      <p:sp>
        <p:nvSpPr>
          <p:cNvPr id="10" name="TextBox 9">
            <a:extLst>
              <a:ext uri="{FF2B5EF4-FFF2-40B4-BE49-F238E27FC236}">
                <a16:creationId xmlns:a16="http://schemas.microsoft.com/office/drawing/2014/main" id="{42DAF3F7-622C-451F-A05C-9E9ABBED1043}"/>
              </a:ext>
            </a:extLst>
          </p:cNvPr>
          <p:cNvSpPr txBox="1"/>
          <p:nvPr/>
        </p:nvSpPr>
        <p:spPr>
          <a:xfrm>
            <a:off x="1017380" y="5334643"/>
            <a:ext cx="2640978" cy="615384"/>
          </a:xfrm>
          <a:prstGeom prst="rect">
            <a:avLst/>
          </a:prstGeom>
          <a:noFill/>
        </p:spPr>
        <p:txBody>
          <a:bodyPr wrap="square" lIns="121880" tIns="60940" rIns="121880" bIns="60940">
            <a:spAutoFit/>
          </a:bodyPr>
          <a:lstStyle/>
          <a:p>
            <a:pPr>
              <a:defRPr/>
            </a:pPr>
            <a:r>
              <a:rPr lang="en-US" sz="3199" b="1" dirty="0" err="1">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Thời</a:t>
            </a:r>
            <a:r>
              <a:rPr lang="en-US" sz="3199" b="1" dirty="0">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 </a:t>
            </a:r>
            <a:r>
              <a:rPr lang="en-US" sz="3199" b="1" dirty="0" err="1">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gian</a:t>
            </a:r>
            <a:r>
              <a:rPr lang="en-US" sz="3199" b="1" dirty="0">
                <a:solidFill>
                  <a:srgbClr val="620030"/>
                </a:solidFill>
                <a:latin typeface="#9Slide05 SVNAslang Barry" panose="02000506020000020004" pitchFamily="2" charset="0"/>
                <a:ea typeface="#9Slide03 Open Sans ExtraBold" panose="020B0906030804020204" pitchFamily="34" charset="0"/>
                <a:cs typeface="#9Slide03 Open Sans ExtraBold" panose="020B0906030804020204" pitchFamily="34" charset="0"/>
                <a:sym typeface="Baloo 2"/>
              </a:rPr>
              <a:t>:</a:t>
            </a:r>
            <a:endParaRPr lang="en-US" sz="3199" dirty="0">
              <a:solidFill>
                <a:srgbClr val="620030"/>
              </a:solidFill>
              <a:latin typeface="#9Slide05 SVNAslang Barry" panose="02000506020000020004" pitchFamily="2" charset="0"/>
            </a:endParaRPr>
          </a:p>
        </p:txBody>
      </p:sp>
      <p:sp>
        <p:nvSpPr>
          <p:cNvPr id="11" name="TextBox 10">
            <a:extLst>
              <a:ext uri="{FF2B5EF4-FFF2-40B4-BE49-F238E27FC236}">
                <a16:creationId xmlns:a16="http://schemas.microsoft.com/office/drawing/2014/main" id="{8CDCF413-3C08-45BC-8F48-DBB6A705AAE9}"/>
              </a:ext>
            </a:extLst>
          </p:cNvPr>
          <p:cNvSpPr txBox="1"/>
          <p:nvPr/>
        </p:nvSpPr>
        <p:spPr>
          <a:xfrm>
            <a:off x="1028512" y="6201044"/>
            <a:ext cx="2121221" cy="615384"/>
          </a:xfrm>
          <a:prstGeom prst="rect">
            <a:avLst/>
          </a:prstGeom>
          <a:noFill/>
        </p:spPr>
        <p:txBody>
          <a:bodyPr wrap="square" lIns="121880" tIns="60940" rIns="121880" bIns="60940">
            <a:spAutoFit/>
          </a:bodyPr>
          <a:lstStyle/>
          <a:p>
            <a:pPr>
              <a:defRPr/>
            </a:pPr>
            <a:r>
              <a:rPr lang="en-US" sz="3199" b="1" dirty="0" err="1">
                <a:solidFill>
                  <a:srgbClr val="62002F"/>
                </a:solidFill>
                <a:latin typeface="#9Slide05 SVNAslang Barry" panose="02000506020000020004" pitchFamily="2" charset="0"/>
              </a:rPr>
              <a:t>Địa</a:t>
            </a:r>
            <a:r>
              <a:rPr lang="en-US" sz="3199" b="1" dirty="0">
                <a:solidFill>
                  <a:srgbClr val="62002F"/>
                </a:solidFill>
                <a:latin typeface="#9Slide05 SVNAslang Barry" panose="02000506020000020004" pitchFamily="2" charset="0"/>
              </a:rPr>
              <a:t> </a:t>
            </a:r>
            <a:r>
              <a:rPr lang="en-US" sz="3199" b="1" dirty="0" err="1">
                <a:solidFill>
                  <a:srgbClr val="62002F"/>
                </a:solidFill>
                <a:latin typeface="#9Slide05 SVNAslang Barry" panose="02000506020000020004" pitchFamily="2" charset="0"/>
              </a:rPr>
              <a:t>điểm</a:t>
            </a:r>
            <a:r>
              <a:rPr lang="en-US" sz="3199" b="1" dirty="0">
                <a:solidFill>
                  <a:srgbClr val="62002F"/>
                </a:solidFill>
                <a:latin typeface="#9Slide05 SVNAslang Barry" panose="02000506020000020004" pitchFamily="2" charset="0"/>
              </a:rPr>
              <a:t>:</a:t>
            </a:r>
          </a:p>
        </p:txBody>
      </p:sp>
    </p:spTree>
    <p:extLst>
      <p:ext uri="{BB962C8B-B14F-4D97-AF65-F5344CB8AC3E}">
        <p14:creationId xmlns:p14="http://schemas.microsoft.com/office/powerpoint/2010/main" val="4011509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466977" y="1722475"/>
            <a:ext cx="11377254" cy="4738180"/>
          </a:xfrm>
          <a:prstGeom prst="rect">
            <a:avLst/>
          </a:prstGeom>
          <a:noFill/>
        </p:spPr>
        <p:txBody>
          <a:bodyPr wrap="square" lIns="121880" tIns="60940" rIns="121880" bIns="60940">
            <a:spAutoFit/>
          </a:bodyPr>
          <a:lstStyle/>
          <a:p>
            <a:pPr algn="just">
              <a:lnSpc>
                <a:spcPct val="150000"/>
              </a:lnSpc>
            </a:pPr>
            <a:r>
              <a:rPr lang="vi-VN" sz="3332" b="1" dirty="0">
                <a:solidFill>
                  <a:srgbClr val="050000"/>
                </a:solidFill>
                <a:latin typeface="Times New Roman" pitchFamily="18" charset="0"/>
                <a:ea typeface="#9Slide03 Roboto Medium" panose="02000000000000000000" pitchFamily="2" charset="0"/>
                <a:cs typeface="Times New Roman" pitchFamily="18" charset="0"/>
              </a:rPr>
              <a:t>Câu </a:t>
            </a:r>
            <a:r>
              <a:rPr lang="en-US" sz="3332" b="1" dirty="0">
                <a:solidFill>
                  <a:srgbClr val="050000"/>
                </a:solidFill>
                <a:latin typeface="Times New Roman" pitchFamily="18" charset="0"/>
                <a:ea typeface="#9Slide03 Roboto Medium" panose="02000000000000000000" pitchFamily="2" charset="0"/>
                <a:cs typeface="Times New Roman" pitchFamily="18" charset="0"/>
              </a:rPr>
              <a:t>1</a:t>
            </a:r>
            <a:r>
              <a:rPr lang="en-US" sz="3332" b="1">
                <a:solidFill>
                  <a:srgbClr val="050000"/>
                </a:solidFill>
                <a:latin typeface="Times New Roman" pitchFamily="18" charset="0"/>
                <a:ea typeface="#9Slide03 Roboto Medium" panose="02000000000000000000" pitchFamily="2" charset="0"/>
                <a:cs typeface="Times New Roman" pitchFamily="18" charset="0"/>
              </a:rPr>
              <a:t>. Phát biểu nào sau đây đúng về vai trò của bưu chính viễn thông đối với phát triển kinh tế? </a:t>
            </a:r>
            <a:endParaRPr lang="en-US" sz="3332" b="1"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tabLst>
                <a:tab pos="2399040" algn="l"/>
                <a:tab pos="4798080" algn="l"/>
                <a:tab pos="7197116" algn="l"/>
              </a:tabLst>
            </a:pPr>
            <a:r>
              <a:rPr lang="pt-BR" sz="3332" b="1">
                <a:solidFill>
                  <a:srgbClr val="050000"/>
                </a:solidFill>
                <a:latin typeface="Times New Roman" pitchFamily="18" charset="0"/>
                <a:ea typeface="#9Slide03 Roboto Medium" panose="02000000000000000000" pitchFamily="2" charset="0"/>
                <a:cs typeface="Times New Roman" pitchFamily="18" charset="0"/>
              </a:rPr>
              <a:t>A. </a:t>
            </a:r>
            <a:r>
              <a:rPr lang="pt-BR" sz="3332">
                <a:solidFill>
                  <a:srgbClr val="050000"/>
                </a:solidFill>
                <a:latin typeface="Times New Roman" pitchFamily="18" charset="0"/>
                <a:ea typeface="#9Slide03 Roboto Medium" panose="02000000000000000000" pitchFamily="2" charset="0"/>
                <a:cs typeface="Times New Roman" pitchFamily="18" charset="0"/>
              </a:rPr>
              <a:t>Đảm bảo giao lưu giữa các vùng. </a:t>
            </a:r>
            <a:r>
              <a:rPr lang="pt-BR" sz="3332" dirty="0">
                <a:solidFill>
                  <a:srgbClr val="050000"/>
                </a:solidFill>
                <a:latin typeface="+mj-lt"/>
                <a:ea typeface="#9Slide03 Roboto Medium" panose="02000000000000000000" pitchFamily="2" charset="0"/>
              </a:rPr>
              <a:t>		</a:t>
            </a:r>
          </a:p>
          <a:p>
            <a:pPr algn="just">
              <a:lnSpc>
                <a:spcPct val="150000"/>
              </a:lnSpc>
              <a:tabLst>
                <a:tab pos="2399040" algn="l"/>
                <a:tab pos="4798080" algn="l"/>
                <a:tab pos="7197116" algn="l"/>
              </a:tabLst>
            </a:pPr>
            <a:r>
              <a:rPr lang="pt-BR" sz="3332" b="1" dirty="0">
                <a:solidFill>
                  <a:srgbClr val="050000"/>
                </a:solidFill>
                <a:latin typeface="Times New Roman" pitchFamily="18" charset="0"/>
                <a:ea typeface="#9Slide03 Roboto Medium" panose="02000000000000000000" pitchFamily="2" charset="0"/>
                <a:cs typeface="Times New Roman" pitchFamily="18" charset="0"/>
              </a:rPr>
              <a:t>B</a:t>
            </a:r>
            <a:r>
              <a:rPr lang="pt-BR" sz="3332" b="1">
                <a:solidFill>
                  <a:srgbClr val="050000"/>
                </a:solidFill>
                <a:latin typeface="Times New Roman" pitchFamily="18" charset="0"/>
                <a:ea typeface="#9Slide03 Roboto Medium" panose="02000000000000000000" pitchFamily="2" charset="0"/>
                <a:cs typeface="Times New Roman" pitchFamily="18" charset="0"/>
              </a:rPr>
              <a:t>.</a:t>
            </a:r>
            <a:r>
              <a:rPr lang="pt-BR" sz="3332">
                <a:solidFill>
                  <a:srgbClr val="050000"/>
                </a:solidFill>
                <a:latin typeface="Times New Roman" pitchFamily="18" charset="0"/>
                <a:ea typeface="#9Slide03 Roboto Medium" panose="02000000000000000000" pitchFamily="2" charset="0"/>
                <a:cs typeface="Times New Roman" pitchFamily="18" charset="0"/>
              </a:rPr>
              <a:t> Thuận lợi cho quản lí hành chính.</a:t>
            </a:r>
            <a:r>
              <a:rPr lang="pt-BR" sz="3332" dirty="0">
                <a:solidFill>
                  <a:srgbClr val="050000"/>
                </a:solidFill>
                <a:latin typeface="+mj-lt"/>
                <a:ea typeface="#9Slide03 Roboto Medium" panose="02000000000000000000" pitchFamily="2" charset="0"/>
              </a:rPr>
              <a:t>	</a:t>
            </a:r>
          </a:p>
          <a:p>
            <a:pPr algn="just">
              <a:lnSpc>
                <a:spcPct val="150000"/>
              </a:lnSpc>
              <a:tabLst>
                <a:tab pos="2399040" algn="l"/>
                <a:tab pos="4798080" algn="l"/>
                <a:tab pos="7197116" algn="l"/>
              </a:tabLst>
            </a:pPr>
            <a:r>
              <a:rPr lang="pt-BR" sz="3332" b="1" dirty="0">
                <a:solidFill>
                  <a:srgbClr val="050000"/>
                </a:solidFill>
                <a:latin typeface="Times New Roman" pitchFamily="18" charset="0"/>
                <a:ea typeface="#9Slide03 Roboto Medium" panose="02000000000000000000" pitchFamily="2" charset="0"/>
                <a:cs typeface="Times New Roman" pitchFamily="18" charset="0"/>
              </a:rPr>
              <a:t>C</a:t>
            </a:r>
            <a:r>
              <a:rPr lang="pt-BR" sz="3332" b="1">
                <a:solidFill>
                  <a:srgbClr val="050000"/>
                </a:solidFill>
                <a:latin typeface="Times New Roman" pitchFamily="18" charset="0"/>
                <a:ea typeface="#9Slide03 Roboto Medium" panose="02000000000000000000" pitchFamily="2" charset="0"/>
                <a:cs typeface="Times New Roman" pitchFamily="18" charset="0"/>
              </a:rPr>
              <a:t>.</a:t>
            </a:r>
            <a:r>
              <a:rPr lang="pt-BR" sz="3332">
                <a:solidFill>
                  <a:srgbClr val="050000"/>
                </a:solidFill>
                <a:latin typeface="Times New Roman" pitchFamily="18" charset="0"/>
                <a:ea typeface="#9Slide03 Roboto Medium" panose="02000000000000000000" pitchFamily="2" charset="0"/>
                <a:cs typeface="Times New Roman" pitchFamily="18" charset="0"/>
              </a:rPr>
              <a:t> Nâng cao đời sống văn hóa.</a:t>
            </a:r>
            <a:r>
              <a:rPr lang="pt-BR" sz="3332" dirty="0">
                <a:solidFill>
                  <a:srgbClr val="050000"/>
                </a:solidFill>
                <a:latin typeface="+mj-lt"/>
                <a:ea typeface="#9Slide03 Roboto Medium" panose="02000000000000000000" pitchFamily="2" charset="0"/>
              </a:rPr>
              <a:t>		</a:t>
            </a:r>
          </a:p>
          <a:p>
            <a:pPr algn="just">
              <a:lnSpc>
                <a:spcPct val="150000"/>
              </a:lnSpc>
              <a:tabLst>
                <a:tab pos="2399040" algn="l"/>
                <a:tab pos="4798080" algn="l"/>
                <a:tab pos="7197116" algn="l"/>
              </a:tabLst>
            </a:pPr>
            <a:r>
              <a:rPr lang="pt-BR" sz="3332" b="1" dirty="0">
                <a:solidFill>
                  <a:srgbClr val="050000"/>
                </a:solidFill>
                <a:latin typeface="Times New Roman" pitchFamily="18" charset="0"/>
                <a:ea typeface="#9Slide03 Roboto Medium" panose="02000000000000000000" pitchFamily="2" charset="0"/>
                <a:cs typeface="Times New Roman" pitchFamily="18" charset="0"/>
              </a:rPr>
              <a:t>D</a:t>
            </a:r>
            <a:r>
              <a:rPr lang="pt-BR" sz="3332" b="1">
                <a:solidFill>
                  <a:srgbClr val="050000"/>
                </a:solidFill>
                <a:latin typeface="Times New Roman" pitchFamily="18" charset="0"/>
                <a:ea typeface="#9Slide03 Roboto Medium" panose="02000000000000000000" pitchFamily="2" charset="0"/>
                <a:cs typeface="Times New Roman" pitchFamily="18" charset="0"/>
              </a:rPr>
              <a:t>.</a:t>
            </a:r>
            <a:r>
              <a:rPr lang="pt-BR" sz="3332">
                <a:solidFill>
                  <a:srgbClr val="050000"/>
                </a:solidFill>
                <a:latin typeface="Times New Roman" pitchFamily="18" charset="0"/>
                <a:ea typeface="#9Slide03 Roboto Medium" panose="02000000000000000000" pitchFamily="2" charset="0"/>
                <a:cs typeface="Times New Roman" pitchFamily="18" charset="0"/>
              </a:rPr>
              <a:t> Thay đổi tổ chức nền kinh tế.</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grpSp>
        <p:nvGrpSpPr>
          <p:cNvPr id="2" name="Group 1"/>
          <p:cNvGrpSpPr/>
          <p:nvPr/>
        </p:nvGrpSpPr>
        <p:grpSpPr>
          <a:xfrm>
            <a:off x="1830118" y="315699"/>
            <a:ext cx="9274484" cy="1696915"/>
            <a:chOff x="1828800" y="315693"/>
            <a:chExt cx="9277347" cy="1696915"/>
          </a:xfrm>
        </p:grpSpPr>
        <p:sp>
          <p:nvSpPr>
            <p:cNvPr id="9" name="TextBox 8">
              <a:extLst>
                <a:ext uri="{FF2B5EF4-FFF2-40B4-BE49-F238E27FC236}">
                  <a16:creationId xmlns:a16="http://schemas.microsoft.com/office/drawing/2014/main" id="{FED62FC5-D7DD-4AFB-B363-9F047268CC66}"/>
                </a:ext>
              </a:extLst>
            </p:cNvPr>
            <p:cNvSpPr txBox="1"/>
            <p:nvPr/>
          </p:nvSpPr>
          <p:spPr>
            <a:xfrm>
              <a:off x="1828800" y="776115"/>
              <a:ext cx="9277347" cy="1005090"/>
            </a:xfrm>
            <a:prstGeom prst="rect">
              <a:avLst/>
            </a:prstGeom>
            <a:noFill/>
          </p:spPr>
          <p:txBody>
            <a:bodyPr wrap="square" lIns="162506" tIns="81252" rIns="162506" bIns="81252">
              <a:spAutoFit/>
            </a:bodyPr>
            <a:lstStyle/>
            <a:p>
              <a:pPr algn="ctr">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72636" y="315693"/>
              <a:ext cx="1696915" cy="169691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54146" y="5536961"/>
            <a:ext cx="921373" cy="921657"/>
          </a:xfrm>
          <a:prstGeom prst="rect">
            <a:avLst/>
          </a:prstGeom>
        </p:spPr>
      </p:pic>
      <p:pic>
        <p:nvPicPr>
          <p:cNvPr id="10"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21880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1477328"/>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giao thông vận tải </a:t>
            </a:r>
            <a:endPar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 Vai trò</a:t>
            </a:r>
            <a:endParaRPr kumimoji="0" lang="vi-VN" altLang="zh-CN" sz="3000" b="1" i="0" u="none" strike="noStrike" kern="0" cap="none" spc="0" normalizeH="0" baseline="0" noProof="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9"/>
          <p:cNvGrpSpPr/>
          <p:nvPr/>
        </p:nvGrpSpPr>
        <p:grpSpPr>
          <a:xfrm>
            <a:off x="659396" y="2262669"/>
            <a:ext cx="1139915" cy="1139915"/>
            <a:chOff x="2319387" y="1882548"/>
            <a:chExt cx="2277259" cy="2277259"/>
          </a:xfrm>
        </p:grpSpPr>
        <p:grpSp>
          <p:nvGrpSpPr>
            <p:cNvPr id="17" name="组合 20"/>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20" name="任意多边形 2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21" name="椭圆 24"/>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22" name="椭圆 25"/>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grpSp>
        <p:sp>
          <p:nvSpPr>
            <p:cNvPr id="18" name="椭圆 21"/>
            <p:cNvSpPr/>
            <p:nvPr/>
          </p:nvSpPr>
          <p:spPr>
            <a:xfrm>
              <a:off x="3023723" y="2586884"/>
              <a:ext cx="868586" cy="868586"/>
            </a:xfrm>
            <a:prstGeom prst="ellipse">
              <a:avLst/>
            </a:prstGeom>
            <a:solidFill>
              <a:srgbClr val="92D050"/>
            </a:solidFill>
            <a:ln w="38100">
              <a:solidFill>
                <a:srgbClr val="92D05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b="1">
                  <a:solidFill>
                    <a:prstClr val="white"/>
                  </a:solidFill>
                  <a:latin typeface="Times New Roman" panose="02020603050405020304" pitchFamily="18" charset="0"/>
                  <a:cs typeface="Times New Roman" panose="02020603050405020304" pitchFamily="18" charset="0"/>
                </a:rPr>
                <a:t>*</a:t>
              </a:r>
              <a:endParaRPr lang="zh-CN" altLang="en-US" sz="2000" b="1">
                <a:solidFill>
                  <a:prstClr val="white"/>
                </a:solidFill>
                <a:latin typeface="Times New Roman" panose="02020603050405020304" pitchFamily="18" charset="0"/>
                <a:cs typeface="Times New Roman" panose="02020603050405020304" pitchFamily="18" charset="0"/>
              </a:endParaRPr>
            </a:p>
          </p:txBody>
        </p:sp>
      </p:grpSp>
      <p:grpSp>
        <p:nvGrpSpPr>
          <p:cNvPr id="23" name="组合 26"/>
          <p:cNvGrpSpPr/>
          <p:nvPr/>
        </p:nvGrpSpPr>
        <p:grpSpPr>
          <a:xfrm>
            <a:off x="659396" y="4620931"/>
            <a:ext cx="4013813" cy="1139915"/>
            <a:chOff x="7159899" y="4077072"/>
            <a:chExt cx="4014855" cy="1140211"/>
          </a:xfrm>
        </p:grpSpPr>
        <p:grpSp>
          <p:nvGrpSpPr>
            <p:cNvPr id="24" name="组合 27"/>
            <p:cNvGrpSpPr/>
            <p:nvPr/>
          </p:nvGrpSpPr>
          <p:grpSpPr>
            <a:xfrm>
              <a:off x="7159899" y="4077072"/>
              <a:ext cx="1140211" cy="1140211"/>
              <a:chOff x="2319387" y="1882548"/>
              <a:chExt cx="2277259" cy="2277259"/>
            </a:xfrm>
          </p:grpSpPr>
          <p:grpSp>
            <p:nvGrpSpPr>
              <p:cNvPr id="35" name="组合 33"/>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37" name="任意多边形 35"/>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38" name="椭圆 36"/>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39" name="椭圆 37"/>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grpSp>
          <p:sp>
            <p:nvSpPr>
              <p:cNvPr id="36" name="椭圆 34"/>
              <p:cNvSpPr/>
              <p:nvPr/>
            </p:nvSpPr>
            <p:spPr>
              <a:xfrm>
                <a:off x="3023723" y="2586884"/>
                <a:ext cx="868586" cy="868586"/>
              </a:xfrm>
              <a:prstGeom prst="ellipse">
                <a:avLst/>
              </a:prstGeom>
              <a:solidFill>
                <a:srgbClr val="F5C058"/>
              </a:solidFill>
              <a:ln w="38100">
                <a:solidFill>
                  <a:srgbClr val="F5C058"/>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b="1">
                    <a:solidFill>
                      <a:prstClr val="white"/>
                    </a:solidFill>
                    <a:latin typeface="Times New Roman" panose="02020603050405020304" pitchFamily="18" charset="0"/>
                    <a:cs typeface="Times New Roman" panose="02020603050405020304" pitchFamily="18" charset="0"/>
                  </a:rPr>
                  <a:t>*</a:t>
                </a:r>
                <a:endParaRPr lang="zh-CN" altLang="en-US" sz="2000" b="1">
                  <a:solidFill>
                    <a:prstClr val="white"/>
                  </a:solidFill>
                  <a:latin typeface="Times New Roman" panose="02020603050405020304" pitchFamily="18" charset="0"/>
                  <a:cs typeface="Times New Roman" panose="02020603050405020304" pitchFamily="18" charset="0"/>
                </a:endParaRPr>
              </a:p>
            </p:txBody>
          </p:sp>
        </p:grpSp>
        <p:sp>
          <p:nvSpPr>
            <p:cNvPr id="31" name="Freeform 517"/>
            <p:cNvSpPr/>
            <p:nvPr/>
          </p:nvSpPr>
          <p:spPr bwMode="auto">
            <a:xfrm>
              <a:off x="11174754" y="4653982"/>
              <a:ext cx="0" cy="1975"/>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377"/>
              <a:endParaRPr lang="zh-CN" altLang="en-US" sz="1349">
                <a:solidFill>
                  <a:prstClr val="black"/>
                </a:solidFill>
              </a:endParaRPr>
            </a:p>
          </p:txBody>
        </p:sp>
      </p:grpSp>
      <p:grpSp>
        <p:nvGrpSpPr>
          <p:cNvPr id="41" name="组合 39"/>
          <p:cNvGrpSpPr/>
          <p:nvPr/>
        </p:nvGrpSpPr>
        <p:grpSpPr>
          <a:xfrm>
            <a:off x="7392144" y="2262669"/>
            <a:ext cx="1139915" cy="1139915"/>
            <a:chOff x="2319387" y="1882548"/>
            <a:chExt cx="2277259" cy="2277259"/>
          </a:xfrm>
        </p:grpSpPr>
        <p:grpSp>
          <p:nvGrpSpPr>
            <p:cNvPr id="56" name="组合 46"/>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58" name="任意多边形 4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59" name="椭圆 4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60" name="椭圆 5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grpSp>
        <p:sp>
          <p:nvSpPr>
            <p:cNvPr id="57" name="椭圆 47"/>
            <p:cNvSpPr/>
            <p:nvPr/>
          </p:nvSpPr>
          <p:spPr>
            <a:xfrm>
              <a:off x="3023723" y="2586884"/>
              <a:ext cx="868586" cy="868586"/>
            </a:xfrm>
            <a:prstGeom prst="ellipse">
              <a:avLst/>
            </a:prstGeom>
            <a:solidFill>
              <a:srgbClr val="FF6D67"/>
            </a:solidFill>
            <a:ln w="38100">
              <a:solidFill>
                <a:srgbClr val="FF6D6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b="1">
                  <a:solidFill>
                    <a:prstClr val="white"/>
                  </a:solidFill>
                  <a:latin typeface="Times New Roman" panose="02020603050405020304" pitchFamily="18" charset="0"/>
                  <a:cs typeface="Times New Roman" panose="02020603050405020304" pitchFamily="18" charset="0"/>
                </a:rPr>
                <a:t>*</a:t>
              </a:r>
              <a:endParaRPr lang="zh-CN" altLang="en-US" sz="2000" b="1">
                <a:solidFill>
                  <a:prstClr val="white"/>
                </a:solidFill>
                <a:latin typeface="Times New Roman" panose="02020603050405020304" pitchFamily="18" charset="0"/>
                <a:cs typeface="Times New Roman" panose="02020603050405020304" pitchFamily="18" charset="0"/>
              </a:endParaRPr>
            </a:p>
          </p:txBody>
        </p:sp>
      </p:grpSp>
      <p:grpSp>
        <p:nvGrpSpPr>
          <p:cNvPr id="62" name="组合 52"/>
          <p:cNvGrpSpPr/>
          <p:nvPr/>
        </p:nvGrpSpPr>
        <p:grpSpPr>
          <a:xfrm>
            <a:off x="7392144" y="4620931"/>
            <a:ext cx="1139915" cy="1139915"/>
            <a:chOff x="2319387" y="1882548"/>
            <a:chExt cx="2277259" cy="2277259"/>
          </a:xfrm>
        </p:grpSpPr>
        <p:grpSp>
          <p:nvGrpSpPr>
            <p:cNvPr id="64" name="组合 54"/>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66" name="任意多边形 56"/>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67" name="椭圆 57"/>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sp>
            <p:nvSpPr>
              <p:cNvPr id="68" name="椭圆 58"/>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349">
                  <a:solidFill>
                    <a:prstClr val="white"/>
                  </a:solidFill>
                </a:endParaRPr>
              </a:p>
            </p:txBody>
          </p:sp>
        </p:grpSp>
        <p:sp>
          <p:nvSpPr>
            <p:cNvPr id="65" name="椭圆 55"/>
            <p:cNvSpPr/>
            <p:nvPr/>
          </p:nvSpPr>
          <p:spPr>
            <a:xfrm>
              <a:off x="3023723" y="2586884"/>
              <a:ext cx="868586" cy="868586"/>
            </a:xfrm>
            <a:prstGeom prst="ellipse">
              <a:avLst/>
            </a:prstGeom>
            <a:solidFill>
              <a:srgbClr val="5E779E"/>
            </a:solidFill>
            <a:ln w="38100">
              <a:solidFill>
                <a:srgbClr val="5E779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000">
                  <a:solidFill>
                    <a:prstClr val="white"/>
                  </a:solidFill>
                  <a:latin typeface="Times New Roman" panose="02020603050405020304" pitchFamily="18" charset="0"/>
                  <a:cs typeface="Times New Roman" panose="02020603050405020304" pitchFamily="18" charset="0"/>
                </a:rPr>
                <a:t>*</a:t>
              </a:r>
              <a:endParaRPr lang="zh-CN" altLang="en-US" sz="2000">
                <a:solidFill>
                  <a:prstClr val="white"/>
                </a:solidFill>
                <a:latin typeface="Times New Roman" panose="02020603050405020304" pitchFamily="18" charset="0"/>
                <a:cs typeface="Times New Roman" panose="02020603050405020304" pitchFamily="18" charset="0"/>
              </a:endParaRPr>
            </a:p>
          </p:txBody>
        </p:sp>
      </p:grpSp>
      <p:sp>
        <p:nvSpPr>
          <p:cNvPr id="75" name="矩形 47"/>
          <p:cNvSpPr>
            <a:spLocks noChangeArrowheads="1"/>
          </p:cNvSpPr>
          <p:nvPr/>
        </p:nvSpPr>
        <p:spPr bwMode="auto">
          <a:xfrm>
            <a:off x="1826598" y="2033852"/>
            <a:ext cx="5313518" cy="16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defTabSz="914377">
              <a:spcBef>
                <a:spcPct val="0"/>
              </a:spcBef>
              <a:buNone/>
            </a:pPr>
            <a:r>
              <a:rPr lang="vi-VN" altLang="zh-CN" sz="2600">
                <a:latin typeface="Times New Roman" panose="02020603050405020304" pitchFamily="18" charset="0"/>
                <a:cs typeface="Times New Roman" panose="02020603050405020304" pitchFamily="18" charset="0"/>
                <a:sym typeface="微软雅黑" panose="020B0503020204020204" pitchFamily="34" charset="-122"/>
              </a:rPr>
              <a:t>Thúc đẩy hoạt động sản xuất và là cầu nối giúp các ngành kinh tế phát triển. </a:t>
            </a:r>
            <a:r>
              <a:rPr lang="en-US" altLang="zh-CN" sz="2600">
                <a:latin typeface="Times New Roman" panose="02020603050405020304" pitchFamily="18" charset="0"/>
                <a:cs typeface="Times New Roman" panose="02020603050405020304" pitchFamily="18" charset="0"/>
                <a:sym typeface="微软雅黑" panose="020B0503020204020204" pitchFamily="34" charset="-122"/>
              </a:rPr>
              <a:t>G</a:t>
            </a:r>
            <a:r>
              <a:rPr lang="vi-VN" altLang="zh-CN" sz="2600">
                <a:latin typeface="Times New Roman" panose="02020603050405020304" pitchFamily="18" charset="0"/>
                <a:cs typeface="Times New Roman" panose="02020603050405020304" pitchFamily="18" charset="0"/>
                <a:sym typeface="微软雅黑" panose="020B0503020204020204" pitchFamily="34" charset="-122"/>
              </a:rPr>
              <a:t>iúp quá trình sản xuất và tiêu thụ được liên tục</a:t>
            </a:r>
            <a:r>
              <a:rPr lang="en-US" altLang="zh-CN" sz="2600">
                <a:latin typeface="Times New Roman" panose="02020603050405020304" pitchFamily="18" charset="0"/>
                <a:cs typeface="Times New Roman" panose="02020603050405020304" pitchFamily="18" charset="0"/>
                <a:sym typeface="微软雅黑" panose="020B0503020204020204" pitchFamily="34" charset="-122"/>
              </a:rPr>
              <a:t>.</a:t>
            </a:r>
            <a:endParaRPr lang="zh-CN" altLang="en-US" sz="2600" dirty="0">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82" name="矩形 47"/>
          <p:cNvSpPr>
            <a:spLocks noChangeArrowheads="1"/>
          </p:cNvSpPr>
          <p:nvPr/>
        </p:nvSpPr>
        <p:spPr bwMode="auto">
          <a:xfrm>
            <a:off x="8676328" y="1786202"/>
            <a:ext cx="2928284" cy="209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defTabSz="914377">
              <a:spcBef>
                <a:spcPct val="0"/>
              </a:spcBef>
              <a:buNone/>
            </a:pPr>
            <a:r>
              <a:rPr lang="vi-VN" altLang="zh-CN" sz="2600">
                <a:latin typeface="Times New Roman" panose="02020603050405020304" pitchFamily="18" charset="0"/>
                <a:cs typeface="Times New Roman" panose="02020603050405020304" pitchFamily="18" charset="0"/>
                <a:sym typeface="微软雅黑" panose="020B0503020204020204" pitchFamily="34" charset="-122"/>
              </a:rPr>
              <a:t>Tạo ra sự liên kết giữa các quốc gia, vùng lãnh thổ, làm cho khoảng cách địa lí được rút ngắn lại.</a:t>
            </a:r>
            <a:endParaRPr lang="zh-CN" altLang="en-US" sz="2600" dirty="0">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89" name="矩形 47"/>
          <p:cNvSpPr>
            <a:spLocks noChangeArrowheads="1"/>
          </p:cNvSpPr>
          <p:nvPr/>
        </p:nvSpPr>
        <p:spPr bwMode="auto">
          <a:xfrm>
            <a:off x="1871301" y="4144464"/>
            <a:ext cx="5268815" cy="209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defTabSz="914377">
              <a:spcBef>
                <a:spcPct val="0"/>
              </a:spcBef>
              <a:buNone/>
            </a:pPr>
            <a:r>
              <a:rPr lang="vi-VN" altLang="zh-CN" sz="2600">
                <a:latin typeface="Times New Roman" panose="02020603050405020304" pitchFamily="18" charset="0"/>
                <a:cs typeface="Times New Roman" panose="02020603050405020304" pitchFamily="18" charset="0"/>
                <a:sym typeface="微软雅黑" panose="020B0503020204020204" pitchFamily="34" charset="-122"/>
              </a:rPr>
              <a:t>Phục vụ nhu cầu đi lại của toàn xã hội, là cầu nối giữa các địa phương, là phương tiện giúp các nước giao lưu và hội nhập, giải quyết việc làm cho người lao động,…</a:t>
            </a:r>
            <a:endParaRPr lang="zh-CN" altLang="en-US" sz="2600" dirty="0">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96" name="矩形 47"/>
          <p:cNvSpPr>
            <a:spLocks noChangeArrowheads="1"/>
          </p:cNvSpPr>
          <p:nvPr/>
        </p:nvSpPr>
        <p:spPr bwMode="auto">
          <a:xfrm>
            <a:off x="8676038" y="4544574"/>
            <a:ext cx="2928574" cy="12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defTabSz="914377">
              <a:spcBef>
                <a:spcPct val="0"/>
              </a:spcBef>
              <a:buNone/>
            </a:pPr>
            <a:r>
              <a:rPr lang="en-US" sz="2600">
                <a:latin typeface="Times New Roman" panose="02020603050405020304" pitchFamily="18" charset="0"/>
                <a:ea typeface="Times New Roman" panose="02020603050405020304" pitchFamily="18" charset="0"/>
                <a:cs typeface="Times New Roman" panose="02020603050405020304" pitchFamily="18" charset="0"/>
              </a:rPr>
              <a:t>Góp phần khai thác các nguồn tài nguyên thiên nhiên.</a:t>
            </a:r>
            <a:endParaRPr lang="zh-CN" altLang="en-US" sz="2600" dirty="0">
              <a:latin typeface="Times New Roman" panose="02020603050405020304" pitchFamily="18" charset="0"/>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20123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1000"/>
                                        <p:tgtEl>
                                          <p:spTgt spid="82"/>
                                        </p:tgtEl>
                                      </p:cBhvr>
                                    </p:animEffect>
                                    <p:anim calcmode="lin" valueType="num">
                                      <p:cBhvr>
                                        <p:cTn id="45" dur="1000" fill="hold"/>
                                        <p:tgtEl>
                                          <p:spTgt spid="82"/>
                                        </p:tgtEl>
                                        <p:attrNameLst>
                                          <p:attrName>ppt_x</p:attrName>
                                        </p:attrNameLst>
                                      </p:cBhvr>
                                      <p:tavLst>
                                        <p:tav tm="0">
                                          <p:val>
                                            <p:strVal val="#ppt_x"/>
                                          </p:val>
                                        </p:tav>
                                        <p:tav tm="100000">
                                          <p:val>
                                            <p:strVal val="#ppt_x"/>
                                          </p:val>
                                        </p:tav>
                                      </p:tavLst>
                                    </p:anim>
                                    <p:anim calcmode="lin" valueType="num">
                                      <p:cBhvr>
                                        <p:cTn id="4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1000"/>
                                        <p:tgtEl>
                                          <p:spTgt spid="96"/>
                                        </p:tgtEl>
                                      </p:cBhvr>
                                    </p:animEffect>
                                    <p:anim calcmode="lin" valueType="num">
                                      <p:cBhvr>
                                        <p:cTn id="58" dur="1000" fill="hold"/>
                                        <p:tgtEl>
                                          <p:spTgt spid="96"/>
                                        </p:tgtEl>
                                        <p:attrNameLst>
                                          <p:attrName>ppt_x</p:attrName>
                                        </p:attrNameLst>
                                      </p:cBhvr>
                                      <p:tavLst>
                                        <p:tav tm="0">
                                          <p:val>
                                            <p:strVal val="#ppt_x"/>
                                          </p:val>
                                        </p:tav>
                                        <p:tav tm="100000">
                                          <p:val>
                                            <p:strVal val="#ppt_x"/>
                                          </p:val>
                                        </p:tav>
                                      </p:tavLst>
                                    </p:anim>
                                    <p:anim calcmode="lin" valueType="num">
                                      <p:cBhvr>
                                        <p:cTn id="59"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60"/>
            </p:par>
          </p:childTnLst>
        </p:cTn>
      </p:par>
    </p:tnLst>
    <p:bldLst>
      <p:bldP spid="75" grpId="0"/>
      <p:bldP spid="82" grpId="0"/>
      <p:bldP spid="89"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430533" y="1968527"/>
            <a:ext cx="11377254" cy="4225347"/>
          </a:xfrm>
          <a:prstGeom prst="rect">
            <a:avLst/>
          </a:prstGeom>
          <a:noFill/>
        </p:spPr>
        <p:txBody>
          <a:bodyPr wrap="square" lIns="121880" tIns="60940" rIns="121880" bIns="60940">
            <a:spAutoFit/>
          </a:bodyPr>
          <a:lstStyle/>
          <a:p>
            <a:pPr algn="just">
              <a:lnSpc>
                <a:spcPct val="150000"/>
              </a:lnSpc>
            </a:pPr>
            <a:r>
              <a:rPr lang="vi-VN" sz="3332" b="1" dirty="0">
                <a:solidFill>
                  <a:srgbClr val="050000"/>
                </a:solidFill>
                <a:latin typeface="Times New Roman" pitchFamily="18" charset="0"/>
                <a:ea typeface="#9Slide03 Roboto Medium" panose="02000000000000000000" pitchFamily="2" charset="0"/>
                <a:cs typeface="Times New Roman" pitchFamily="18" charset="0"/>
              </a:rPr>
              <a:t>Câu </a:t>
            </a:r>
            <a:r>
              <a:rPr lang="en-US" sz="3332" b="1" dirty="0">
                <a:solidFill>
                  <a:srgbClr val="050000"/>
                </a:solidFill>
                <a:latin typeface="Times New Roman" pitchFamily="18" charset="0"/>
                <a:ea typeface="#9Slide03 Roboto Medium" panose="02000000000000000000" pitchFamily="2" charset="0"/>
                <a:cs typeface="Times New Roman" pitchFamily="18" charset="0"/>
              </a:rPr>
              <a:t>2</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b="1">
                <a:latin typeface="Times New Roman" pitchFamily="18" charset="0"/>
                <a:cs typeface="Times New Roman" pitchFamily="18" charset="0"/>
              </a:rPr>
              <a:t>Sự phát triển của bưu chính viễn thông phụ thuộc lớn nhất vào</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A. </a:t>
            </a:r>
            <a:r>
              <a:rPr lang="en-US" sz="3332">
                <a:solidFill>
                  <a:srgbClr val="050000"/>
                </a:solidFill>
                <a:latin typeface="Times New Roman" pitchFamily="18" charset="0"/>
                <a:ea typeface="#9Slide03 Roboto Medium" panose="02000000000000000000" pitchFamily="2" charset="0"/>
                <a:cs typeface="Times New Roman" pitchFamily="18" charset="0"/>
              </a:rPr>
              <a:t>k</a:t>
            </a:r>
            <a:r>
              <a:rPr lang="en-US" sz="3332">
                <a:latin typeface="Times New Roman" pitchFamily="18" charset="0"/>
                <a:cs typeface="Times New Roman" pitchFamily="18" charset="0"/>
              </a:rPr>
              <a:t>hoa học - công nghệ. </a:t>
            </a:r>
            <a:r>
              <a:rPr lang="en-US" sz="3332">
                <a:solidFill>
                  <a:srgbClr val="050000"/>
                </a:solidFill>
                <a:latin typeface="Times New Roman" pitchFamily="18" charset="0"/>
                <a:ea typeface="#9Slide03 Roboto Medium" panose="02000000000000000000" pitchFamily="2" charset="0"/>
                <a:cs typeface="Times New Roman" pitchFamily="18" charset="0"/>
              </a:rPr>
              <a:t>		</a:t>
            </a:r>
          </a:p>
          <a:p>
            <a:r>
              <a:rPr lang="en-US" sz="3332" b="1">
                <a:solidFill>
                  <a:srgbClr val="050000"/>
                </a:solidFill>
                <a:latin typeface="Times New Roman" pitchFamily="18" charset="0"/>
                <a:ea typeface="#9Slide03 Roboto Medium" panose="02000000000000000000" pitchFamily="2" charset="0"/>
                <a:cs typeface="Times New Roman" pitchFamily="18" charset="0"/>
              </a:rPr>
              <a:t>B. </a:t>
            </a:r>
            <a:r>
              <a:rPr lang="en-US" sz="3332">
                <a:latin typeface="Times New Roman" pitchFamily="18" charset="0"/>
                <a:cs typeface="Times New Roman" pitchFamily="18" charset="0"/>
              </a:rPr>
              <a:t>phân bố dân cư. </a:t>
            </a:r>
          </a:p>
          <a:p>
            <a:pPr>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C. </a:t>
            </a:r>
            <a:r>
              <a:rPr lang="en-US" sz="3332">
                <a:latin typeface="Times New Roman" pitchFamily="18" charset="0"/>
                <a:cs typeface="Times New Roman" pitchFamily="18" charset="0"/>
              </a:rPr>
              <a:t>phân bố đô thị. </a:t>
            </a:r>
            <a:r>
              <a:rPr lang="en-US" sz="3332" dirty="0">
                <a:solidFill>
                  <a:srgbClr val="050000"/>
                </a:solidFill>
                <a:latin typeface="Times New Roman" pitchFamily="18" charset="0"/>
                <a:ea typeface="#9Slide03 Roboto Medium" panose="02000000000000000000" pitchFamily="2" charset="0"/>
                <a:cs typeface="Times New Roman" pitchFamily="18" charset="0"/>
              </a:rPr>
              <a:t>	</a:t>
            </a:r>
            <a:r>
              <a:rPr lang="en-US" sz="3332">
                <a:solidFill>
                  <a:srgbClr val="050000"/>
                </a:solidFill>
                <a:latin typeface="Times New Roman" pitchFamily="18" charset="0"/>
                <a:ea typeface="#9Slide03 Roboto Medium" panose="02000000000000000000" pitchFamily="2" charset="0"/>
                <a:cs typeface="Times New Roman" pitchFamily="18" charset="0"/>
              </a:rPr>
              <a:t>		</a:t>
            </a:r>
          </a:p>
          <a:p>
            <a:r>
              <a:rPr lang="en-US" sz="3332" b="1">
                <a:solidFill>
                  <a:srgbClr val="050000"/>
                </a:solidFill>
                <a:latin typeface="Times New Roman" pitchFamily="18" charset="0"/>
                <a:ea typeface="#9Slide03 Roboto Medium" panose="02000000000000000000" pitchFamily="2" charset="0"/>
                <a:cs typeface="Times New Roman" pitchFamily="18" charset="0"/>
              </a:rPr>
              <a:t>D. </a:t>
            </a:r>
            <a:r>
              <a:rPr lang="en-US" sz="3332">
                <a:latin typeface="Times New Roman" pitchFamily="18" charset="0"/>
                <a:cs typeface="Times New Roman" pitchFamily="18" charset="0"/>
              </a:rPr>
              <a:t>các vùng nông nghiệp. </a:t>
            </a:r>
          </a:p>
        </p:txBody>
      </p:sp>
      <p:sp>
        <p:nvSpPr>
          <p:cNvPr id="9" name="TextBox 8">
            <a:extLst>
              <a:ext uri="{FF2B5EF4-FFF2-40B4-BE49-F238E27FC236}">
                <a16:creationId xmlns:a16="http://schemas.microsoft.com/office/drawing/2014/main" id="{FED62FC5-D7DD-4AFB-B363-9F047268CC66}"/>
              </a:ext>
            </a:extLst>
          </p:cNvPr>
          <p:cNvSpPr txBox="1"/>
          <p:nvPr/>
        </p:nvSpPr>
        <p:spPr>
          <a:xfrm>
            <a:off x="1942603" y="620494"/>
            <a:ext cx="9274484" cy="964070"/>
          </a:xfrm>
          <a:prstGeom prst="rect">
            <a:avLst/>
          </a:prstGeom>
          <a:noFill/>
        </p:spPr>
        <p:txBody>
          <a:bodyPr wrap="square" lIns="121880" tIns="60940" rIns="121880" bIns="60940">
            <a:spAutoFit/>
          </a:bodyPr>
          <a:lstStyle/>
          <a:p>
            <a:pPr algn="ctr" defTabSz="913920">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42603" y="215291"/>
            <a:ext cx="1696391" cy="1696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4005" y="3572974"/>
            <a:ext cx="921373" cy="921657"/>
          </a:xfrm>
          <a:prstGeom prst="rect">
            <a:avLst/>
          </a:prstGeom>
        </p:spPr>
      </p:pic>
      <p:pic>
        <p:nvPicPr>
          <p:cNvPr id="10"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26429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2196" y="620494"/>
            <a:ext cx="9274484" cy="964070"/>
          </a:xfrm>
          <a:prstGeom prst="rect">
            <a:avLst/>
          </a:prstGeom>
          <a:noFill/>
        </p:spPr>
        <p:txBody>
          <a:bodyPr wrap="square" lIns="121880" tIns="60940" rIns="121880" bIns="60940">
            <a:spAutoFit/>
          </a:bodyPr>
          <a:lstStyle/>
          <a:p>
            <a:pPr algn="ctr" defTabSz="913920">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82196" y="196044"/>
            <a:ext cx="1696391"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8776" y="1714111"/>
            <a:ext cx="11641330" cy="4738180"/>
          </a:xfrm>
          <a:prstGeom prst="rect">
            <a:avLst/>
          </a:prstGeom>
          <a:noFill/>
        </p:spPr>
        <p:txBody>
          <a:bodyPr wrap="square" lIns="121880" tIns="60940" rIns="121880" bIns="60940">
            <a:spAutoFit/>
          </a:bodyPr>
          <a:lstStyle/>
          <a:p>
            <a:pPr algn="just">
              <a:lnSpc>
                <a:spcPct val="150000"/>
              </a:lnSpc>
            </a:pPr>
            <a:r>
              <a:rPr lang="en-US" sz="3332" b="1" dirty="0" err="1">
                <a:solidFill>
                  <a:srgbClr val="050000"/>
                </a:solidFill>
                <a:latin typeface="Times New Roman" pitchFamily="18" charset="0"/>
                <a:ea typeface="#9Slide03 Roboto Medium" panose="02000000000000000000" pitchFamily="2" charset="0"/>
                <a:cs typeface="Times New Roman" pitchFamily="18" charset="0"/>
              </a:rPr>
              <a:t>Câu</a:t>
            </a:r>
            <a:r>
              <a:rPr lang="en-US" sz="3332" b="1" dirty="0">
                <a:solidFill>
                  <a:srgbClr val="050000"/>
                </a:solidFill>
                <a:latin typeface="Times New Roman" pitchFamily="18" charset="0"/>
                <a:ea typeface="#9Slide03 Roboto Medium" panose="02000000000000000000" pitchFamily="2" charset="0"/>
                <a:cs typeface="Times New Roman" pitchFamily="18" charset="0"/>
              </a:rPr>
              <a:t> 3</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b="1">
                <a:latin typeface="Times New Roman" pitchFamily="18" charset="0"/>
                <a:cs typeface="Times New Roman" pitchFamily="18" charset="0"/>
              </a:rPr>
              <a:t>Trình độ phát triển kinh tế, mức sống dân cư ảnh hưởng tới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A. </a:t>
            </a:r>
            <a:r>
              <a:rPr lang="en-US" sz="3332">
                <a:solidFill>
                  <a:srgbClr val="050000"/>
                </a:solidFill>
                <a:latin typeface="Times New Roman" pitchFamily="18" charset="0"/>
                <a:ea typeface="#9Slide03 Roboto Medium" panose="02000000000000000000" pitchFamily="2" charset="0"/>
                <a:cs typeface="Times New Roman" pitchFamily="18" charset="0"/>
              </a:rPr>
              <a:t>mật độ phân bố và sử dụng bưu chính viễn thông.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B. </a:t>
            </a:r>
            <a:r>
              <a:rPr lang="en-US" sz="3332">
                <a:solidFill>
                  <a:srgbClr val="050000"/>
                </a:solidFill>
                <a:latin typeface="Times New Roman" pitchFamily="18" charset="0"/>
                <a:ea typeface="#9Slide03 Roboto Medium" panose="02000000000000000000" pitchFamily="2" charset="0"/>
                <a:cs typeface="Times New Roman" pitchFamily="18" charset="0"/>
              </a:rPr>
              <a:t>quy mô và tốc độ phát triển bưu chính viễn thông.</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3332" b="1" dirty="0">
                <a:solidFill>
                  <a:srgbClr val="050000"/>
                </a:solidFill>
                <a:latin typeface="Times New Roman" pitchFamily="18" charset="0"/>
                <a:ea typeface="#9Slide03 Roboto Medium" panose="02000000000000000000" pitchFamily="2" charset="0"/>
                <a:cs typeface="Times New Roman" pitchFamily="18" charset="0"/>
              </a:rPr>
              <a:t>C</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a:solidFill>
                  <a:srgbClr val="050000"/>
                </a:solidFill>
                <a:latin typeface="Times New Roman" pitchFamily="18" charset="0"/>
                <a:ea typeface="#9Slide03 Roboto Medium" panose="02000000000000000000" pitchFamily="2" charset="0"/>
                <a:cs typeface="Times New Roman" pitchFamily="18" charset="0"/>
              </a:rPr>
              <a:t>chất lượng hoạt động và sự phát triển của bưu chính viễn thông.</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D. </a:t>
            </a:r>
            <a:r>
              <a:rPr lang="en-US" sz="3332">
                <a:solidFill>
                  <a:srgbClr val="050000"/>
                </a:solidFill>
                <a:latin typeface="Times New Roman" pitchFamily="18" charset="0"/>
                <a:ea typeface="#9Slide03 Roboto Medium" panose="02000000000000000000" pitchFamily="2" charset="0"/>
                <a:cs typeface="Times New Roman" pitchFamily="18" charset="0"/>
              </a:rPr>
              <a:t>chất lượng hoạt động và mật độ phân bố bưu chính viễn thông.</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5510" y="4083255"/>
            <a:ext cx="921373" cy="921657"/>
          </a:xfrm>
          <a:prstGeom prst="rect">
            <a:avLst/>
          </a:prstGeom>
        </p:spPr>
      </p:pic>
    </p:spTree>
    <p:extLst>
      <p:ext uri="{BB962C8B-B14F-4D97-AF65-F5344CB8AC3E}">
        <p14:creationId xmlns:p14="http://schemas.microsoft.com/office/powerpoint/2010/main" val="1755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466977" y="1722475"/>
            <a:ext cx="11377254" cy="4738180"/>
          </a:xfrm>
          <a:prstGeom prst="rect">
            <a:avLst/>
          </a:prstGeom>
          <a:noFill/>
        </p:spPr>
        <p:txBody>
          <a:bodyPr wrap="square" lIns="121880" tIns="60940" rIns="121880" bIns="60940">
            <a:spAutoFit/>
          </a:bodyPr>
          <a:lstStyle/>
          <a:p>
            <a:pPr algn="just">
              <a:lnSpc>
                <a:spcPct val="150000"/>
              </a:lnSpc>
            </a:pPr>
            <a:r>
              <a:rPr lang="vi-VN" sz="3332" b="1">
                <a:solidFill>
                  <a:srgbClr val="050000"/>
                </a:solidFill>
                <a:latin typeface="Times New Roman" pitchFamily="18" charset="0"/>
                <a:ea typeface="#9Slide03 Roboto Medium" panose="02000000000000000000" pitchFamily="2" charset="0"/>
                <a:cs typeface="Times New Roman" pitchFamily="18" charset="0"/>
              </a:rPr>
              <a:t>Câu </a:t>
            </a:r>
            <a:r>
              <a:rPr lang="en-US" sz="3332" b="1" dirty="0">
                <a:solidFill>
                  <a:srgbClr val="050000"/>
                </a:solidFill>
                <a:latin typeface="Times New Roman" pitchFamily="18" charset="0"/>
                <a:ea typeface="#9Slide03 Roboto Medium" panose="02000000000000000000" pitchFamily="2" charset="0"/>
                <a:cs typeface="Times New Roman" pitchFamily="18" charset="0"/>
              </a:rPr>
              <a:t>4</a:t>
            </a:r>
            <a:r>
              <a:rPr lang="en-US" sz="3332" b="1">
                <a:solidFill>
                  <a:srgbClr val="050000"/>
                </a:solidFill>
                <a:latin typeface="Times New Roman" pitchFamily="18" charset="0"/>
                <a:ea typeface="#9Slide03 Roboto Medium" panose="02000000000000000000" pitchFamily="2" charset="0"/>
                <a:cs typeface="Times New Roman" pitchFamily="18" charset="0"/>
              </a:rPr>
              <a:t>. Loại hình giao thông vận tải nào sau đây là phổ biến nhất trên thế giới? </a:t>
            </a:r>
            <a:endParaRPr lang="en-US" sz="3332" b="1"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tabLst>
                <a:tab pos="2399040" algn="l"/>
                <a:tab pos="4798080" algn="l"/>
                <a:tab pos="7197116" algn="l"/>
              </a:tabLst>
            </a:pPr>
            <a:r>
              <a:rPr lang="pt-BR" sz="3332" b="1">
                <a:solidFill>
                  <a:srgbClr val="050000"/>
                </a:solidFill>
                <a:latin typeface="Times New Roman" pitchFamily="18" charset="0"/>
                <a:ea typeface="#9Slide03 Roboto Medium" panose="02000000000000000000" pitchFamily="2" charset="0"/>
                <a:cs typeface="Times New Roman" pitchFamily="18" charset="0"/>
              </a:rPr>
              <a:t>A. </a:t>
            </a:r>
            <a:r>
              <a:rPr lang="pt-BR" sz="3332">
                <a:solidFill>
                  <a:srgbClr val="050000"/>
                </a:solidFill>
                <a:latin typeface="Times New Roman" pitchFamily="18" charset="0"/>
                <a:ea typeface="#9Slide03 Roboto Medium" panose="02000000000000000000" pitchFamily="2" charset="0"/>
                <a:cs typeface="Times New Roman" pitchFamily="18" charset="0"/>
              </a:rPr>
              <a:t>Đường sắt. </a:t>
            </a:r>
            <a:r>
              <a:rPr lang="pt-BR" sz="3332" dirty="0">
                <a:solidFill>
                  <a:srgbClr val="050000"/>
                </a:solidFill>
                <a:latin typeface="Calibri Light"/>
                <a:ea typeface="#9Slide03 Roboto Medium" panose="02000000000000000000" pitchFamily="2" charset="0"/>
              </a:rPr>
              <a:t>		</a:t>
            </a:r>
          </a:p>
          <a:p>
            <a:pPr algn="just">
              <a:lnSpc>
                <a:spcPct val="150000"/>
              </a:lnSpc>
              <a:tabLst>
                <a:tab pos="2399040" algn="l"/>
                <a:tab pos="4798080" algn="l"/>
                <a:tab pos="7197116" algn="l"/>
              </a:tabLst>
            </a:pPr>
            <a:r>
              <a:rPr lang="pt-BR" sz="3332" b="1" dirty="0">
                <a:solidFill>
                  <a:srgbClr val="050000"/>
                </a:solidFill>
                <a:latin typeface="Times New Roman" pitchFamily="18" charset="0"/>
                <a:ea typeface="#9Slide03 Roboto Medium" panose="02000000000000000000" pitchFamily="2" charset="0"/>
                <a:cs typeface="Times New Roman" pitchFamily="18" charset="0"/>
              </a:rPr>
              <a:t>B</a:t>
            </a:r>
            <a:r>
              <a:rPr lang="pt-BR" sz="3332" b="1">
                <a:solidFill>
                  <a:srgbClr val="050000"/>
                </a:solidFill>
                <a:latin typeface="Times New Roman" pitchFamily="18" charset="0"/>
                <a:ea typeface="#9Slide03 Roboto Medium" panose="02000000000000000000" pitchFamily="2" charset="0"/>
                <a:cs typeface="Times New Roman" pitchFamily="18" charset="0"/>
              </a:rPr>
              <a:t>.</a:t>
            </a:r>
            <a:r>
              <a:rPr lang="pt-BR" sz="3332">
                <a:solidFill>
                  <a:srgbClr val="050000"/>
                </a:solidFill>
                <a:latin typeface="Times New Roman" pitchFamily="18" charset="0"/>
                <a:ea typeface="#9Slide03 Roboto Medium" panose="02000000000000000000" pitchFamily="2" charset="0"/>
                <a:cs typeface="Times New Roman" pitchFamily="18" charset="0"/>
              </a:rPr>
              <a:t> Đường sông, hồ.</a:t>
            </a:r>
            <a:r>
              <a:rPr lang="pt-BR" sz="3332" dirty="0">
                <a:solidFill>
                  <a:srgbClr val="050000"/>
                </a:solidFill>
                <a:latin typeface="Calibri Light"/>
                <a:ea typeface="#9Slide03 Roboto Medium" panose="02000000000000000000" pitchFamily="2" charset="0"/>
              </a:rPr>
              <a:t>	</a:t>
            </a:r>
          </a:p>
          <a:p>
            <a:pPr algn="just">
              <a:lnSpc>
                <a:spcPct val="150000"/>
              </a:lnSpc>
              <a:tabLst>
                <a:tab pos="2399040" algn="l"/>
                <a:tab pos="4798080" algn="l"/>
                <a:tab pos="7197116" algn="l"/>
              </a:tabLst>
            </a:pPr>
            <a:r>
              <a:rPr lang="pt-BR" sz="3332" b="1" dirty="0">
                <a:solidFill>
                  <a:srgbClr val="050000"/>
                </a:solidFill>
                <a:latin typeface="Times New Roman" pitchFamily="18" charset="0"/>
                <a:ea typeface="#9Slide03 Roboto Medium" panose="02000000000000000000" pitchFamily="2" charset="0"/>
                <a:cs typeface="Times New Roman" pitchFamily="18" charset="0"/>
              </a:rPr>
              <a:t>C</a:t>
            </a:r>
            <a:r>
              <a:rPr lang="pt-BR" sz="3332" b="1">
                <a:solidFill>
                  <a:srgbClr val="050000"/>
                </a:solidFill>
                <a:latin typeface="Times New Roman" pitchFamily="18" charset="0"/>
                <a:ea typeface="#9Slide03 Roboto Medium" panose="02000000000000000000" pitchFamily="2" charset="0"/>
                <a:cs typeface="Times New Roman" pitchFamily="18" charset="0"/>
              </a:rPr>
              <a:t>.</a:t>
            </a:r>
            <a:r>
              <a:rPr lang="pt-BR" sz="3332">
                <a:solidFill>
                  <a:srgbClr val="050000"/>
                </a:solidFill>
                <a:latin typeface="Times New Roman" pitchFamily="18" charset="0"/>
                <a:ea typeface="#9Slide03 Roboto Medium" panose="02000000000000000000" pitchFamily="2" charset="0"/>
                <a:cs typeface="Times New Roman" pitchFamily="18" charset="0"/>
              </a:rPr>
              <a:t> Đường biển.</a:t>
            </a:r>
            <a:r>
              <a:rPr lang="pt-BR" sz="3332" dirty="0">
                <a:solidFill>
                  <a:srgbClr val="050000"/>
                </a:solidFill>
                <a:latin typeface="Calibri Light"/>
                <a:ea typeface="#9Slide03 Roboto Medium" panose="02000000000000000000" pitchFamily="2" charset="0"/>
              </a:rPr>
              <a:t>		</a:t>
            </a:r>
          </a:p>
          <a:p>
            <a:pPr algn="just">
              <a:lnSpc>
                <a:spcPct val="150000"/>
              </a:lnSpc>
              <a:tabLst>
                <a:tab pos="2399040" algn="l"/>
                <a:tab pos="4798080" algn="l"/>
                <a:tab pos="7197116" algn="l"/>
              </a:tabLst>
            </a:pPr>
            <a:r>
              <a:rPr lang="pt-BR" sz="3332" b="1" dirty="0">
                <a:solidFill>
                  <a:srgbClr val="050000"/>
                </a:solidFill>
                <a:latin typeface="Times New Roman" pitchFamily="18" charset="0"/>
                <a:ea typeface="#9Slide03 Roboto Medium" panose="02000000000000000000" pitchFamily="2" charset="0"/>
                <a:cs typeface="Times New Roman" pitchFamily="18" charset="0"/>
              </a:rPr>
              <a:t>D</a:t>
            </a:r>
            <a:r>
              <a:rPr lang="pt-BR" sz="3332" b="1">
                <a:solidFill>
                  <a:srgbClr val="050000"/>
                </a:solidFill>
                <a:latin typeface="Times New Roman" pitchFamily="18" charset="0"/>
                <a:ea typeface="#9Slide03 Roboto Medium" panose="02000000000000000000" pitchFamily="2" charset="0"/>
                <a:cs typeface="Times New Roman" pitchFamily="18" charset="0"/>
              </a:rPr>
              <a:t>.</a:t>
            </a:r>
            <a:r>
              <a:rPr lang="pt-BR" sz="3332">
                <a:solidFill>
                  <a:srgbClr val="050000"/>
                </a:solidFill>
                <a:latin typeface="Times New Roman" pitchFamily="18" charset="0"/>
                <a:ea typeface="#9Slide03 Roboto Medium" panose="02000000000000000000" pitchFamily="2" charset="0"/>
                <a:cs typeface="Times New Roman" pitchFamily="18" charset="0"/>
              </a:rPr>
              <a:t> Đường ô tô.</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grpSp>
        <p:nvGrpSpPr>
          <p:cNvPr id="2" name="Group 1"/>
          <p:cNvGrpSpPr/>
          <p:nvPr/>
        </p:nvGrpSpPr>
        <p:grpSpPr>
          <a:xfrm>
            <a:off x="1830118" y="315699"/>
            <a:ext cx="9274484" cy="1696915"/>
            <a:chOff x="1828800" y="315693"/>
            <a:chExt cx="9277347" cy="1696915"/>
          </a:xfrm>
        </p:grpSpPr>
        <p:sp>
          <p:nvSpPr>
            <p:cNvPr id="9" name="TextBox 8">
              <a:extLst>
                <a:ext uri="{FF2B5EF4-FFF2-40B4-BE49-F238E27FC236}">
                  <a16:creationId xmlns:a16="http://schemas.microsoft.com/office/drawing/2014/main" id="{FED62FC5-D7DD-4AFB-B363-9F047268CC66}"/>
                </a:ext>
              </a:extLst>
            </p:cNvPr>
            <p:cNvSpPr txBox="1"/>
            <p:nvPr/>
          </p:nvSpPr>
          <p:spPr>
            <a:xfrm>
              <a:off x="1828800" y="776115"/>
              <a:ext cx="9277347" cy="1005090"/>
            </a:xfrm>
            <a:prstGeom prst="rect">
              <a:avLst/>
            </a:prstGeom>
            <a:noFill/>
          </p:spPr>
          <p:txBody>
            <a:bodyPr wrap="square" lIns="162506" tIns="81252" rIns="162506" bIns="81252">
              <a:spAutoFit/>
            </a:bodyPr>
            <a:lstStyle/>
            <a:p>
              <a:pPr algn="ctr">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72636" y="315693"/>
              <a:ext cx="1696915" cy="169691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54146" y="5536961"/>
            <a:ext cx="921373" cy="921657"/>
          </a:xfrm>
          <a:prstGeom prst="rect">
            <a:avLst/>
          </a:prstGeom>
        </p:spPr>
      </p:pic>
      <p:pic>
        <p:nvPicPr>
          <p:cNvPr id="10"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30995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2196" y="620494"/>
            <a:ext cx="9274484" cy="964070"/>
          </a:xfrm>
          <a:prstGeom prst="rect">
            <a:avLst/>
          </a:prstGeom>
          <a:noFill/>
        </p:spPr>
        <p:txBody>
          <a:bodyPr wrap="square" lIns="121880" tIns="60940" rIns="121880" bIns="60940">
            <a:spAutoFit/>
          </a:bodyPr>
          <a:lstStyle/>
          <a:p>
            <a:pPr algn="ctr" defTabSz="913920">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99638" y="249095"/>
            <a:ext cx="1696391"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8776" y="2211305"/>
            <a:ext cx="11641330" cy="4225347"/>
          </a:xfrm>
          <a:prstGeom prst="rect">
            <a:avLst/>
          </a:prstGeom>
          <a:noFill/>
        </p:spPr>
        <p:txBody>
          <a:bodyPr wrap="square" lIns="121880" tIns="60940" rIns="121880" bIns="60940">
            <a:spAutoFit/>
          </a:bodyPr>
          <a:lstStyle/>
          <a:p>
            <a:pPr algn="just" fontAlgn="ctr"/>
            <a:r>
              <a:rPr lang="en-US" sz="3332" b="1" err="1">
                <a:solidFill>
                  <a:srgbClr val="050000"/>
                </a:solidFill>
                <a:latin typeface="Times New Roman" pitchFamily="18" charset="0"/>
                <a:ea typeface="#9Slide03 Roboto Medium" panose="02000000000000000000" pitchFamily="2" charset="0"/>
                <a:cs typeface="Times New Roman" pitchFamily="18" charset="0"/>
              </a:rPr>
              <a:t>Câu</a:t>
            </a:r>
            <a:r>
              <a:rPr lang="en-US" sz="3332" b="1">
                <a:solidFill>
                  <a:srgbClr val="050000"/>
                </a:solidFill>
                <a:latin typeface="Times New Roman" pitchFamily="18" charset="0"/>
                <a:ea typeface="#9Slide03 Roboto Medium" panose="02000000000000000000" pitchFamily="2" charset="0"/>
                <a:cs typeface="Times New Roman" pitchFamily="18" charset="0"/>
              </a:rPr>
              <a:t> 5. </a:t>
            </a:r>
            <a:r>
              <a:rPr lang="nl-NL" sz="3332" b="1">
                <a:latin typeface="Times New Roman" pitchFamily="18" charset="0"/>
                <a:cs typeface="Times New Roman" pitchFamily="18" charset="0"/>
              </a:rPr>
              <a:t>Chiếc điện thoại đầu tiên được phát minh vào năm nào?</a:t>
            </a:r>
            <a:endParaRPr lang="en-US" sz="3332" b="1">
              <a:latin typeface="Times New Roman" pitchFamily="18" charset="0"/>
              <a:cs typeface="Times New Roman" pitchFamily="18" charset="0"/>
            </a:endParaRP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A. </a:t>
            </a:r>
            <a:r>
              <a:rPr lang="en-US" sz="3332">
                <a:solidFill>
                  <a:srgbClr val="050000"/>
                </a:solidFill>
                <a:latin typeface="Times New Roman" pitchFamily="18" charset="0"/>
                <a:ea typeface="#9Slide03 Roboto Medium" panose="02000000000000000000" pitchFamily="2" charset="0"/>
                <a:cs typeface="Times New Roman" pitchFamily="18" charset="0"/>
              </a:rPr>
              <a:t>1856.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B. </a:t>
            </a:r>
            <a:r>
              <a:rPr lang="en-US" sz="3332">
                <a:solidFill>
                  <a:srgbClr val="050000"/>
                </a:solidFill>
                <a:latin typeface="Times New Roman" pitchFamily="18" charset="0"/>
                <a:ea typeface="#9Slide03 Roboto Medium" panose="02000000000000000000" pitchFamily="2" charset="0"/>
                <a:cs typeface="Times New Roman" pitchFamily="18" charset="0"/>
              </a:rPr>
              <a:t>1866.</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3332" b="1" dirty="0">
                <a:solidFill>
                  <a:srgbClr val="050000"/>
                </a:solidFill>
                <a:latin typeface="Times New Roman" pitchFamily="18" charset="0"/>
                <a:ea typeface="#9Slide03 Roboto Medium" panose="02000000000000000000" pitchFamily="2" charset="0"/>
                <a:cs typeface="Times New Roman" pitchFamily="18" charset="0"/>
              </a:rPr>
              <a:t>C</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a:solidFill>
                  <a:srgbClr val="050000"/>
                </a:solidFill>
                <a:latin typeface="Times New Roman" pitchFamily="18" charset="0"/>
                <a:ea typeface="#9Slide03 Roboto Medium" panose="02000000000000000000" pitchFamily="2" charset="0"/>
                <a:cs typeface="Times New Roman" pitchFamily="18" charset="0"/>
              </a:rPr>
              <a:t>1876.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D. </a:t>
            </a:r>
            <a:r>
              <a:rPr lang="en-US" sz="3332">
                <a:solidFill>
                  <a:srgbClr val="050000"/>
                </a:solidFill>
                <a:latin typeface="Times New Roman" pitchFamily="18" charset="0"/>
                <a:ea typeface="#9Slide03 Roboto Medium" panose="02000000000000000000" pitchFamily="2" charset="0"/>
                <a:cs typeface="Times New Roman" pitchFamily="18" charset="0"/>
              </a:rPr>
              <a:t>1886.</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7727" y="4724744"/>
            <a:ext cx="921373" cy="921657"/>
          </a:xfrm>
          <a:prstGeom prst="rect">
            <a:avLst/>
          </a:prstGeom>
        </p:spPr>
      </p:pic>
      <p:pic>
        <p:nvPicPr>
          <p:cNvPr id="11"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5187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2196" y="620494"/>
            <a:ext cx="9274484" cy="964070"/>
          </a:xfrm>
          <a:prstGeom prst="rect">
            <a:avLst/>
          </a:prstGeom>
          <a:noFill/>
        </p:spPr>
        <p:txBody>
          <a:bodyPr wrap="square" lIns="121880" tIns="60940" rIns="121880" bIns="60940">
            <a:spAutoFit/>
          </a:bodyPr>
          <a:lstStyle/>
          <a:p>
            <a:pPr algn="ctr" defTabSz="913920">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99638" y="249095"/>
            <a:ext cx="1696391"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8776" y="2211305"/>
            <a:ext cx="11641330" cy="4225347"/>
          </a:xfrm>
          <a:prstGeom prst="rect">
            <a:avLst/>
          </a:prstGeom>
          <a:noFill/>
        </p:spPr>
        <p:txBody>
          <a:bodyPr wrap="square" lIns="121880" tIns="60940" rIns="121880" bIns="60940">
            <a:spAutoFit/>
          </a:bodyPr>
          <a:lstStyle/>
          <a:p>
            <a:pPr algn="just" fontAlgn="ctr"/>
            <a:r>
              <a:rPr lang="en-US" sz="3332" b="1" err="1">
                <a:solidFill>
                  <a:srgbClr val="050000"/>
                </a:solidFill>
                <a:latin typeface="Times New Roman" pitchFamily="18" charset="0"/>
                <a:ea typeface="#9Slide03 Roboto Medium" panose="02000000000000000000" pitchFamily="2" charset="0"/>
                <a:cs typeface="Times New Roman" pitchFamily="18" charset="0"/>
              </a:rPr>
              <a:t>Câu</a:t>
            </a:r>
            <a:r>
              <a:rPr lang="en-US" sz="3332" b="1">
                <a:solidFill>
                  <a:srgbClr val="050000"/>
                </a:solidFill>
                <a:latin typeface="Times New Roman" pitchFamily="18" charset="0"/>
                <a:ea typeface="#9Slide03 Roboto Medium" panose="02000000000000000000" pitchFamily="2" charset="0"/>
                <a:cs typeface="Times New Roman" pitchFamily="18" charset="0"/>
              </a:rPr>
              <a:t> 6. </a:t>
            </a:r>
            <a:r>
              <a:rPr lang="nl-NL" sz="3332" b="1">
                <a:solidFill>
                  <a:prstClr val="black"/>
                </a:solidFill>
                <a:latin typeface="Times New Roman" pitchFamily="18" charset="0"/>
                <a:cs typeface="Times New Roman" pitchFamily="18" charset="0"/>
              </a:rPr>
              <a:t>Loại hình giao thông vận tải nào sau đây đảm nhận vai trò chủ yếu trong vận tải hàng hóa quốc tế?</a:t>
            </a:r>
            <a:endParaRPr lang="en-US" sz="3332" b="1">
              <a:solidFill>
                <a:prstClr val="black"/>
              </a:solidFill>
              <a:latin typeface="Times New Roman" pitchFamily="18" charset="0"/>
              <a:cs typeface="Times New Roman" pitchFamily="18" charset="0"/>
            </a:endParaRP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A. </a:t>
            </a:r>
            <a:r>
              <a:rPr lang="en-US" sz="3332">
                <a:solidFill>
                  <a:srgbClr val="050000"/>
                </a:solidFill>
                <a:latin typeface="Times New Roman" pitchFamily="18" charset="0"/>
                <a:ea typeface="#9Slide03 Roboto Medium" panose="02000000000000000000" pitchFamily="2" charset="0"/>
                <a:cs typeface="Times New Roman" pitchFamily="18" charset="0"/>
              </a:rPr>
              <a:t>Đường ô tô.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B. </a:t>
            </a:r>
            <a:r>
              <a:rPr lang="en-US" sz="3332">
                <a:solidFill>
                  <a:srgbClr val="050000"/>
                </a:solidFill>
                <a:latin typeface="Times New Roman" pitchFamily="18" charset="0"/>
                <a:ea typeface="#9Slide03 Roboto Medium" panose="02000000000000000000" pitchFamily="2" charset="0"/>
                <a:cs typeface="Times New Roman" pitchFamily="18" charset="0"/>
              </a:rPr>
              <a:t>Đường sắt.</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3332" b="1" dirty="0">
                <a:solidFill>
                  <a:srgbClr val="050000"/>
                </a:solidFill>
                <a:latin typeface="Times New Roman" pitchFamily="18" charset="0"/>
                <a:ea typeface="#9Slide03 Roboto Medium" panose="02000000000000000000" pitchFamily="2" charset="0"/>
                <a:cs typeface="Times New Roman" pitchFamily="18" charset="0"/>
              </a:rPr>
              <a:t>C</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a:solidFill>
                  <a:srgbClr val="050000"/>
                </a:solidFill>
                <a:latin typeface="Times New Roman" pitchFamily="18" charset="0"/>
                <a:ea typeface="#9Slide03 Roboto Medium" panose="02000000000000000000" pitchFamily="2" charset="0"/>
                <a:cs typeface="Times New Roman" pitchFamily="18" charset="0"/>
              </a:rPr>
              <a:t>Đường biển.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D. </a:t>
            </a:r>
            <a:r>
              <a:rPr lang="en-US" sz="3332">
                <a:solidFill>
                  <a:srgbClr val="050000"/>
                </a:solidFill>
                <a:latin typeface="Times New Roman" pitchFamily="18" charset="0"/>
                <a:ea typeface="#9Slide03 Roboto Medium" panose="02000000000000000000" pitchFamily="2" charset="0"/>
                <a:cs typeface="Times New Roman" pitchFamily="18" charset="0"/>
              </a:rPr>
              <a:t>Đường hàng không.</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7727" y="4724744"/>
            <a:ext cx="921373" cy="921657"/>
          </a:xfrm>
          <a:prstGeom prst="rect">
            <a:avLst/>
          </a:prstGeom>
        </p:spPr>
      </p:pic>
      <p:pic>
        <p:nvPicPr>
          <p:cNvPr id="11"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133749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2196" y="620494"/>
            <a:ext cx="9274484" cy="964070"/>
          </a:xfrm>
          <a:prstGeom prst="rect">
            <a:avLst/>
          </a:prstGeom>
          <a:noFill/>
        </p:spPr>
        <p:txBody>
          <a:bodyPr wrap="square" lIns="121880" tIns="60940" rIns="121880" bIns="60940">
            <a:spAutoFit/>
          </a:bodyPr>
          <a:lstStyle/>
          <a:p>
            <a:pPr algn="ctr" defTabSz="913920">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17922" y="249095"/>
            <a:ext cx="1696391"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8776" y="1789394"/>
            <a:ext cx="11641330" cy="3968995"/>
          </a:xfrm>
          <a:prstGeom prst="rect">
            <a:avLst/>
          </a:prstGeom>
          <a:noFill/>
        </p:spPr>
        <p:txBody>
          <a:bodyPr wrap="square" lIns="121880" tIns="60940" rIns="121880" bIns="60940">
            <a:spAutoFit/>
          </a:bodyPr>
          <a:lstStyle/>
          <a:p>
            <a:pPr algn="just">
              <a:lnSpc>
                <a:spcPct val="150000"/>
              </a:lnSpc>
            </a:pPr>
            <a:r>
              <a:rPr lang="en-US" sz="3332" b="1" err="1">
                <a:solidFill>
                  <a:srgbClr val="050000"/>
                </a:solidFill>
                <a:latin typeface="Times New Roman" pitchFamily="18" charset="0"/>
                <a:ea typeface="#9Slide03 Roboto Medium" panose="02000000000000000000" pitchFamily="2" charset="0"/>
                <a:cs typeface="Times New Roman" pitchFamily="18" charset="0"/>
              </a:rPr>
              <a:t>Câu</a:t>
            </a:r>
            <a:r>
              <a:rPr lang="en-US" sz="3332" b="1">
                <a:solidFill>
                  <a:srgbClr val="050000"/>
                </a:solidFill>
                <a:latin typeface="Times New Roman" pitchFamily="18" charset="0"/>
                <a:ea typeface="#9Slide03 Roboto Medium" panose="02000000000000000000" pitchFamily="2" charset="0"/>
                <a:cs typeface="Times New Roman" pitchFamily="18" charset="0"/>
              </a:rPr>
              <a:t> 7. </a:t>
            </a:r>
            <a:r>
              <a:rPr lang="en-US" sz="3332" b="1">
                <a:latin typeface="Times New Roman" pitchFamily="18" charset="0"/>
                <a:cs typeface="Times New Roman" pitchFamily="18" charset="0"/>
              </a:rPr>
              <a:t>Việt Nam kết nối internet vào năm nào</a:t>
            </a:r>
            <a:r>
              <a:rPr lang="vi-VN" sz="3332" b="1">
                <a:latin typeface="Times New Roman" pitchFamily="18" charset="0"/>
                <a:cs typeface="Times New Roman" pitchFamily="18" charset="0"/>
              </a:rPr>
              <a:t>?</a:t>
            </a:r>
            <a:endParaRPr lang="en-US" sz="3332" b="1">
              <a:latin typeface="Times New Roman" pitchFamily="18" charset="0"/>
              <a:cs typeface="Times New Roman" pitchFamily="18" charset="0"/>
            </a:endParaRP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A. </a:t>
            </a:r>
            <a:r>
              <a:rPr lang="en-US" sz="3332">
                <a:solidFill>
                  <a:srgbClr val="050000"/>
                </a:solidFill>
                <a:latin typeface="Times New Roman" pitchFamily="18" charset="0"/>
                <a:ea typeface="#9Slide03 Roboto Medium" panose="02000000000000000000" pitchFamily="2" charset="0"/>
                <a:cs typeface="Times New Roman" pitchFamily="18" charset="0"/>
              </a:rPr>
              <a:t>1987.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B. </a:t>
            </a:r>
            <a:r>
              <a:rPr lang="en-US" sz="3332">
                <a:solidFill>
                  <a:srgbClr val="050000"/>
                </a:solidFill>
                <a:latin typeface="Times New Roman" pitchFamily="18" charset="0"/>
                <a:ea typeface="#9Slide03 Roboto Medium" panose="02000000000000000000" pitchFamily="2" charset="0"/>
                <a:cs typeface="Times New Roman" pitchFamily="18" charset="0"/>
              </a:rPr>
              <a:t>1997.</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3332" b="1" dirty="0">
                <a:solidFill>
                  <a:srgbClr val="050000"/>
                </a:solidFill>
                <a:latin typeface="Times New Roman" pitchFamily="18" charset="0"/>
                <a:ea typeface="#9Slide03 Roboto Medium" panose="02000000000000000000" pitchFamily="2" charset="0"/>
                <a:cs typeface="Times New Roman" pitchFamily="18" charset="0"/>
              </a:rPr>
              <a:t>C</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a:solidFill>
                  <a:srgbClr val="050000"/>
                </a:solidFill>
                <a:latin typeface="Times New Roman" pitchFamily="18" charset="0"/>
                <a:ea typeface="#9Slide03 Roboto Medium" panose="02000000000000000000" pitchFamily="2" charset="0"/>
                <a:cs typeface="Times New Roman" pitchFamily="18" charset="0"/>
              </a:rPr>
              <a:t>2007.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D. </a:t>
            </a:r>
            <a:r>
              <a:rPr lang="en-US" sz="3332">
                <a:solidFill>
                  <a:srgbClr val="050000"/>
                </a:solidFill>
                <a:latin typeface="Times New Roman" pitchFamily="18" charset="0"/>
                <a:ea typeface="#9Slide03 Roboto Medium" panose="02000000000000000000" pitchFamily="2" charset="0"/>
                <a:cs typeface="Times New Roman" pitchFamily="18" charset="0"/>
              </a:rPr>
              <a:t>2017.</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836" y="3313110"/>
            <a:ext cx="921373" cy="921657"/>
          </a:xfrm>
          <a:prstGeom prst="rect">
            <a:avLst/>
          </a:prstGeom>
        </p:spPr>
      </p:pic>
      <p:pic>
        <p:nvPicPr>
          <p:cNvPr id="11"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378434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9981" y="315693"/>
            <a:ext cx="609412"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2196" y="620494"/>
            <a:ext cx="9274484" cy="964070"/>
          </a:xfrm>
          <a:prstGeom prst="rect">
            <a:avLst/>
          </a:prstGeom>
          <a:noFill/>
        </p:spPr>
        <p:txBody>
          <a:bodyPr wrap="square" lIns="121880" tIns="60940" rIns="121880" bIns="60940">
            <a:spAutoFit/>
          </a:bodyPr>
          <a:lstStyle/>
          <a:p>
            <a:pPr algn="ctr" defTabSz="913920">
              <a:defRPr/>
            </a:pP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65"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65"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65"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17922" y="249095"/>
            <a:ext cx="1696391"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298776" y="1789394"/>
            <a:ext cx="11641330" cy="4738180"/>
          </a:xfrm>
          <a:prstGeom prst="rect">
            <a:avLst/>
          </a:prstGeom>
          <a:noFill/>
        </p:spPr>
        <p:txBody>
          <a:bodyPr wrap="square" lIns="121880" tIns="60940" rIns="121880" bIns="60940">
            <a:spAutoFit/>
          </a:bodyPr>
          <a:lstStyle/>
          <a:p>
            <a:pPr algn="just">
              <a:lnSpc>
                <a:spcPct val="150000"/>
              </a:lnSpc>
            </a:pPr>
            <a:r>
              <a:rPr lang="en-US" sz="3332" b="1" err="1">
                <a:solidFill>
                  <a:srgbClr val="050000"/>
                </a:solidFill>
                <a:latin typeface="Times New Roman" pitchFamily="18" charset="0"/>
                <a:ea typeface="#9Slide03 Roboto Medium" panose="02000000000000000000" pitchFamily="2" charset="0"/>
                <a:cs typeface="Times New Roman" pitchFamily="18" charset="0"/>
              </a:rPr>
              <a:t>Câu</a:t>
            </a:r>
            <a:r>
              <a:rPr lang="en-US" sz="3332" b="1">
                <a:solidFill>
                  <a:srgbClr val="050000"/>
                </a:solidFill>
                <a:latin typeface="Times New Roman" pitchFamily="18" charset="0"/>
                <a:ea typeface="#9Slide03 Roboto Medium" panose="02000000000000000000" pitchFamily="2" charset="0"/>
                <a:cs typeface="Times New Roman" pitchFamily="18" charset="0"/>
              </a:rPr>
              <a:t> 8. </a:t>
            </a:r>
            <a:r>
              <a:rPr lang="en-US" sz="3332" b="1">
                <a:solidFill>
                  <a:prstClr val="black"/>
                </a:solidFill>
                <a:latin typeface="Times New Roman" pitchFamily="18" charset="0"/>
                <a:cs typeface="Times New Roman" pitchFamily="18" charset="0"/>
              </a:rPr>
              <a:t>Loại hình giao thông vận tải nào sau đây có tốc độ vận chuyển nhanh nhất</a:t>
            </a:r>
            <a:r>
              <a:rPr lang="vi-VN" sz="3332" b="1">
                <a:solidFill>
                  <a:prstClr val="black"/>
                </a:solidFill>
                <a:latin typeface="Times New Roman" pitchFamily="18" charset="0"/>
                <a:cs typeface="Times New Roman" pitchFamily="18" charset="0"/>
              </a:rPr>
              <a:t>?</a:t>
            </a:r>
            <a:endParaRPr lang="en-US" sz="3332" b="1">
              <a:solidFill>
                <a:prstClr val="black"/>
              </a:solidFill>
              <a:latin typeface="Times New Roman" pitchFamily="18" charset="0"/>
              <a:cs typeface="Times New Roman" pitchFamily="18" charset="0"/>
            </a:endParaRP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A. </a:t>
            </a:r>
            <a:r>
              <a:rPr lang="en-US" sz="3332">
                <a:solidFill>
                  <a:srgbClr val="050000"/>
                </a:solidFill>
                <a:latin typeface="Times New Roman" pitchFamily="18" charset="0"/>
                <a:ea typeface="#9Slide03 Roboto Medium" panose="02000000000000000000" pitchFamily="2" charset="0"/>
                <a:cs typeface="Times New Roman" pitchFamily="18" charset="0"/>
              </a:rPr>
              <a:t>Đường hàng không.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B. </a:t>
            </a:r>
            <a:r>
              <a:rPr lang="en-US" sz="3332">
                <a:solidFill>
                  <a:srgbClr val="050000"/>
                </a:solidFill>
                <a:latin typeface="Times New Roman" pitchFamily="18" charset="0"/>
                <a:ea typeface="#9Slide03 Roboto Medium" panose="02000000000000000000" pitchFamily="2" charset="0"/>
                <a:cs typeface="Times New Roman" pitchFamily="18" charset="0"/>
              </a:rPr>
              <a:t>Đường ô tô.</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a:p>
            <a:pPr algn="just">
              <a:lnSpc>
                <a:spcPct val="150000"/>
              </a:lnSpc>
            </a:pPr>
            <a:r>
              <a:rPr lang="en-US" sz="3332" b="1" dirty="0">
                <a:solidFill>
                  <a:srgbClr val="050000"/>
                </a:solidFill>
                <a:latin typeface="Times New Roman" pitchFamily="18" charset="0"/>
                <a:ea typeface="#9Slide03 Roboto Medium" panose="02000000000000000000" pitchFamily="2" charset="0"/>
                <a:cs typeface="Times New Roman" pitchFamily="18" charset="0"/>
              </a:rPr>
              <a:t>C</a:t>
            </a:r>
            <a:r>
              <a:rPr lang="en-US" sz="3332" b="1">
                <a:solidFill>
                  <a:srgbClr val="050000"/>
                </a:solidFill>
                <a:latin typeface="Times New Roman" pitchFamily="18" charset="0"/>
                <a:ea typeface="#9Slide03 Roboto Medium" panose="02000000000000000000" pitchFamily="2" charset="0"/>
                <a:cs typeface="Times New Roman" pitchFamily="18" charset="0"/>
              </a:rPr>
              <a:t>. </a:t>
            </a:r>
            <a:r>
              <a:rPr lang="en-US" sz="3332">
                <a:solidFill>
                  <a:srgbClr val="050000"/>
                </a:solidFill>
                <a:latin typeface="Times New Roman" pitchFamily="18" charset="0"/>
                <a:ea typeface="#9Slide03 Roboto Medium" panose="02000000000000000000" pitchFamily="2" charset="0"/>
                <a:cs typeface="Times New Roman" pitchFamily="18" charset="0"/>
              </a:rPr>
              <a:t>Đường sông hồ.						</a:t>
            </a:r>
          </a:p>
          <a:p>
            <a:pPr algn="just">
              <a:lnSpc>
                <a:spcPct val="150000"/>
              </a:lnSpc>
            </a:pPr>
            <a:r>
              <a:rPr lang="en-US" sz="3332" b="1">
                <a:solidFill>
                  <a:srgbClr val="050000"/>
                </a:solidFill>
                <a:latin typeface="Times New Roman" pitchFamily="18" charset="0"/>
                <a:ea typeface="#9Slide03 Roboto Medium" panose="02000000000000000000" pitchFamily="2" charset="0"/>
                <a:cs typeface="Times New Roman" pitchFamily="18" charset="0"/>
              </a:rPr>
              <a:t>D. </a:t>
            </a:r>
            <a:r>
              <a:rPr lang="en-US" sz="3332">
                <a:solidFill>
                  <a:srgbClr val="050000"/>
                </a:solidFill>
                <a:latin typeface="Times New Roman" pitchFamily="18" charset="0"/>
                <a:ea typeface="#9Slide03 Roboto Medium" panose="02000000000000000000" pitchFamily="2" charset="0"/>
                <a:cs typeface="Times New Roman" pitchFamily="18" charset="0"/>
              </a:rPr>
              <a:t>Đường biển.</a:t>
            </a:r>
            <a:endParaRPr lang="en-US" sz="3332"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836" y="3313110"/>
            <a:ext cx="921373" cy="921657"/>
          </a:xfrm>
          <a:prstGeom prst="rect">
            <a:avLst/>
          </a:prstGeom>
        </p:spPr>
      </p:pic>
      <p:pic>
        <p:nvPicPr>
          <p:cNvPr id="11" name="图片 8"/>
          <p:cNvPicPr>
            <a:picLocks noChangeAspect="1"/>
          </p:cNvPicPr>
          <p:nvPr/>
        </p:nvPicPr>
        <p:blipFill rotWithShape="1">
          <a:blip r:embed="rId10"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10420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oogle Shape;259;p34"/>
          <p:cNvGrpSpPr/>
          <p:nvPr/>
        </p:nvGrpSpPr>
        <p:grpSpPr>
          <a:xfrm>
            <a:off x="9791272" y="3994887"/>
            <a:ext cx="2360522" cy="2845506"/>
            <a:chOff x="5041963" y="757530"/>
            <a:chExt cx="3701872" cy="3762679"/>
          </a:xfrm>
        </p:grpSpPr>
        <p:sp>
          <p:nvSpPr>
            <p:cNvPr id="13"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oogle Shape;261;p34"/>
            <p:cNvGrpSpPr/>
            <p:nvPr/>
          </p:nvGrpSpPr>
          <p:grpSpPr>
            <a:xfrm>
              <a:off x="5536526" y="2174241"/>
              <a:ext cx="858975" cy="300968"/>
              <a:chOff x="2271950" y="2722775"/>
              <a:chExt cx="575875" cy="201775"/>
            </a:xfrm>
          </p:grpSpPr>
          <p:sp>
            <p:nvSpPr>
              <p:cNvPr id="71"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oogle Shape;269;p34"/>
            <p:cNvGrpSpPr/>
            <p:nvPr/>
          </p:nvGrpSpPr>
          <p:grpSpPr>
            <a:xfrm>
              <a:off x="6056200" y="1535350"/>
              <a:ext cx="2293204" cy="1710167"/>
              <a:chOff x="1062800" y="1986296"/>
              <a:chExt cx="2169540" cy="1617945"/>
            </a:xfrm>
          </p:grpSpPr>
          <p:sp>
            <p:nvSpPr>
              <p:cNvPr id="56"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oogle Shape;284;p34"/>
            <p:cNvGrpSpPr/>
            <p:nvPr/>
          </p:nvGrpSpPr>
          <p:grpSpPr>
            <a:xfrm>
              <a:off x="7524694" y="2964516"/>
              <a:ext cx="953591" cy="334099"/>
              <a:chOff x="2271950" y="2722775"/>
              <a:chExt cx="575875" cy="201775"/>
            </a:xfrm>
          </p:grpSpPr>
          <p:sp>
            <p:nvSpPr>
              <p:cNvPr id="51"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290;p34"/>
            <p:cNvGrpSpPr/>
            <p:nvPr/>
          </p:nvGrpSpPr>
          <p:grpSpPr>
            <a:xfrm>
              <a:off x="7653574" y="1141618"/>
              <a:ext cx="695830" cy="643529"/>
              <a:chOff x="3407216" y="1944760"/>
              <a:chExt cx="535831" cy="495479"/>
            </a:xfrm>
          </p:grpSpPr>
          <p:sp>
            <p:nvSpPr>
              <p:cNvPr id="48"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oogle Shape;305;p34"/>
            <p:cNvGrpSpPr/>
            <p:nvPr/>
          </p:nvGrpSpPr>
          <p:grpSpPr>
            <a:xfrm>
              <a:off x="6882732" y="2040297"/>
              <a:ext cx="1861102" cy="1904111"/>
              <a:chOff x="6882732" y="2040297"/>
              <a:chExt cx="1861102" cy="1904111"/>
            </a:xfrm>
          </p:grpSpPr>
          <p:grpSp>
            <p:nvGrpSpPr>
              <p:cNvPr id="32" name="Google Shape;306;p34"/>
              <p:cNvGrpSpPr/>
              <p:nvPr/>
            </p:nvGrpSpPr>
            <p:grpSpPr>
              <a:xfrm rot="1800000">
                <a:off x="7153488" y="2273972"/>
                <a:ext cx="1319590" cy="1436760"/>
                <a:chOff x="2956444" y="-416775"/>
                <a:chExt cx="1627918" cy="1772276"/>
              </a:xfrm>
            </p:grpSpPr>
            <p:sp>
              <p:nvSpPr>
                <p:cNvPr id="34"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76"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2534"/>
          <a:stretch>
            <a:fillRect/>
          </a:stretch>
        </p:blipFill>
        <p:spPr>
          <a:xfrm>
            <a:off x="615565" y="3185625"/>
            <a:ext cx="2927911" cy="3495794"/>
          </a:xfrm>
          <a:prstGeom prst="rect">
            <a:avLst/>
          </a:prstGeom>
        </p:spPr>
      </p:pic>
      <p:grpSp>
        <p:nvGrpSpPr>
          <p:cNvPr id="77" name="Group 76"/>
          <p:cNvGrpSpPr/>
          <p:nvPr/>
        </p:nvGrpSpPr>
        <p:grpSpPr>
          <a:xfrm>
            <a:off x="3198068" y="742002"/>
            <a:ext cx="5791200" cy="3305907"/>
            <a:chOff x="-76200" y="1431801"/>
            <a:chExt cx="2013987" cy="1165708"/>
          </a:xfrm>
          <a:effectLst>
            <a:outerShdw blurRad="50800" dist="38100" dir="2700000" algn="tl" rotWithShape="0">
              <a:prstClr val="black">
                <a:alpha val="40000"/>
              </a:prstClr>
            </a:outerShdw>
          </a:effectLst>
        </p:grpSpPr>
        <p:grpSp>
          <p:nvGrpSpPr>
            <p:cNvPr id="78" name="组合 1483"/>
            <p:cNvGrpSpPr/>
            <p:nvPr/>
          </p:nvGrpSpPr>
          <p:grpSpPr>
            <a:xfrm>
              <a:off x="697429" y="1982803"/>
              <a:ext cx="1240358" cy="614706"/>
              <a:chOff x="28079" y="1041053"/>
              <a:chExt cx="7035801" cy="4572000"/>
            </a:xfrm>
          </p:grpSpPr>
          <p:sp>
            <p:nvSpPr>
              <p:cNvPr id="81"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algn="ctr" defTabSz="866665" fontAlgn="base">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sp>
            <p:nvSpPr>
              <p:cNvPr id="82"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algn="ctr" defTabSz="866665" fontAlgn="base">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grpSp>
        <p:sp>
          <p:nvSpPr>
            <p:cNvPr id="79" name="TextBox 78"/>
            <p:cNvSpPr txBox="1"/>
            <p:nvPr/>
          </p:nvSpPr>
          <p:spPr>
            <a:xfrm>
              <a:off x="770495" y="2128003"/>
              <a:ext cx="1111475" cy="222479"/>
            </a:xfrm>
            <a:prstGeom prst="rect">
              <a:avLst/>
            </a:prstGeom>
            <a:noFill/>
          </p:spPr>
          <p:txBody>
            <a:bodyPr wrap="square" rtlCol="0">
              <a:spAutoFit/>
            </a:bodyPr>
            <a:lstStyle/>
            <a:p>
              <a:pPr algn="ctr"/>
              <a:r>
                <a:rPr lang="en-US" sz="3500" b="1" i="1">
                  <a:solidFill>
                    <a:schemeClr val="bg1"/>
                  </a:solidFill>
                  <a:latin typeface="Times New Roman" panose="02020603050405020304" pitchFamily="18" charset="0"/>
                  <a:cs typeface="Times New Roman" panose="02020603050405020304" pitchFamily="18" charset="0"/>
                </a:rPr>
                <a:t>Vận dụng</a:t>
              </a:r>
            </a:p>
          </p:txBody>
        </p:sp>
        <p:pic>
          <p:nvPicPr>
            <p:cNvPr id="80" name="Picture 2" descr="Đồ hoạ vector miễn phí của Hộp s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7602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68893" y="366036"/>
            <a:ext cx="9103012" cy="1477299"/>
          </a:xfrm>
          <a:prstGeom prst="rect">
            <a:avLst/>
          </a:prstGeom>
          <a:noFill/>
        </p:spPr>
        <p:txBody>
          <a:bodyPr wrap="square" lIns="91412" tIns="45706" rIns="91412" bIns="45706" rtlCol="0">
            <a:spAutoFit/>
          </a:bodyPr>
          <a:lstStyle/>
          <a:p>
            <a:pPr algn="ctr" fontAlgn="base"/>
            <a:r>
              <a:rPr lang="vi-VN" sz="3000" b="1">
                <a:solidFill>
                  <a:srgbClr val="FF0000"/>
                </a:solidFill>
                <a:latin typeface="Times New Roman" pitchFamily="18" charset="0"/>
                <a:cs typeface="Times New Roman" pitchFamily="18" charset="0"/>
              </a:rPr>
              <a:t>Câu hỏi 3: Hãy thu thấp thông tin tìm hiểu về một loại hình giao thông vận tải hoặc dịch vụ bưu chính viễn thông ở địa phương em</a:t>
            </a:r>
            <a:r>
              <a:rPr lang="en-US" sz="3000" b="1">
                <a:solidFill>
                  <a:srgbClr val="FF0000"/>
                </a:solidFill>
                <a:latin typeface="Times New Roman" pitchFamily="18" charset="0"/>
                <a:cs typeface="Times New Roman" pitchFamily="18" charset="0"/>
              </a:rPr>
              <a:t>.</a:t>
            </a:r>
          </a:p>
        </p:txBody>
      </p:sp>
      <p:sp>
        <p:nvSpPr>
          <p:cNvPr id="2" name="TextBox 1"/>
          <p:cNvSpPr txBox="1"/>
          <p:nvPr/>
        </p:nvSpPr>
        <p:spPr>
          <a:xfrm>
            <a:off x="853487" y="2705050"/>
            <a:ext cx="8516866" cy="1953840"/>
          </a:xfrm>
          <a:prstGeom prst="rect">
            <a:avLst/>
          </a:prstGeom>
          <a:noFill/>
        </p:spPr>
        <p:txBody>
          <a:bodyPr wrap="square" lIns="91412" tIns="45706" rIns="91412" bIns="45706" rtlCol="0">
            <a:spAutoFit/>
          </a:bodyPr>
          <a:lstStyle/>
          <a:p>
            <a:pPr marL="177712" algn="just">
              <a:lnSpc>
                <a:spcPct val="150000"/>
              </a:lnSpc>
            </a:pPr>
            <a:r>
              <a:rPr lang="pt-BR" sz="2800" b="1">
                <a:solidFill>
                  <a:srgbClr val="FF0000"/>
                </a:solidFill>
                <a:latin typeface="Times New Roman" pitchFamily="18" charset="0"/>
                <a:cs typeface="Times New Roman" pitchFamily="18" charset="0"/>
              </a:rPr>
              <a:t>Gợi ý:</a:t>
            </a:r>
          </a:p>
          <a:p>
            <a:pPr algn="just" fontAlgn="base">
              <a:lnSpc>
                <a:spcPct val="150000"/>
              </a:lnSpc>
            </a:pPr>
            <a:r>
              <a:rPr lang="en-US" sz="2800">
                <a:latin typeface="Times New Roman" pitchFamily="18" charset="0"/>
                <a:cs typeface="Times New Roman" pitchFamily="18" charset="0"/>
              </a:rPr>
              <a:t>- Học sinh tìm kiếm thông tin qua sách, báo hoặc internet.</a:t>
            </a:r>
          </a:p>
          <a:p>
            <a:pPr algn="just" fontAlgn="base">
              <a:lnSpc>
                <a:spcPct val="150000"/>
              </a:lnSpc>
            </a:pPr>
            <a:endParaRPr lang="en-US" sz="2800">
              <a:latin typeface="Times New Roman" pitchFamily="18" charset="0"/>
              <a:cs typeface="Times New Roman" pitchFamily="18" charset="0"/>
            </a:endParaRPr>
          </a:p>
        </p:txBody>
      </p:sp>
      <p:grpSp>
        <p:nvGrpSpPr>
          <p:cNvPr id="6" name="Group 5"/>
          <p:cNvGrpSpPr/>
          <p:nvPr/>
        </p:nvGrpSpPr>
        <p:grpSpPr>
          <a:xfrm>
            <a:off x="1881" y="0"/>
            <a:ext cx="2013365" cy="1165710"/>
            <a:chOff x="-76200" y="1431801"/>
            <a:chExt cx="2013987" cy="1165708"/>
          </a:xfrm>
        </p:grpSpPr>
        <p:grpSp>
          <p:nvGrpSpPr>
            <p:cNvPr id="7" name="组合 1483"/>
            <p:cNvGrpSpPr/>
            <p:nvPr/>
          </p:nvGrpSpPr>
          <p:grpSpPr>
            <a:xfrm>
              <a:off x="697429" y="1982803"/>
              <a:ext cx="1240358" cy="614706"/>
              <a:chOff x="28079" y="1041053"/>
              <a:chExt cx="7035801" cy="4572000"/>
            </a:xfrm>
          </p:grpSpPr>
          <p:sp>
            <p:nvSpPr>
              <p:cNvPr id="1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sp>
            <p:nvSpPr>
              <p:cNvPr id="1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grpSp>
        <p:sp>
          <p:nvSpPr>
            <p:cNvPr id="8" name="TextBox 7"/>
            <p:cNvSpPr txBox="1"/>
            <p:nvPr/>
          </p:nvSpPr>
          <p:spPr>
            <a:xfrm>
              <a:off x="770495" y="2128003"/>
              <a:ext cx="1111475" cy="317908"/>
            </a:xfrm>
            <a:prstGeom prst="rect">
              <a:avLst/>
            </a:prstGeom>
            <a:noFill/>
          </p:spPr>
          <p:txBody>
            <a:bodyPr wrap="square" rtlCol="0">
              <a:spAutoFit/>
            </a:bodyPr>
            <a:lstStyle/>
            <a:p>
              <a:pPr algn="ctr"/>
              <a:r>
                <a:rPr lang="en-US" sz="1466" b="1" i="1">
                  <a:solidFill>
                    <a:schemeClr val="bg1"/>
                  </a:solidFill>
                  <a:latin typeface="Times New Roman" panose="02020603050405020304" pitchFamily="18" charset="0"/>
                  <a:cs typeface="Times New Roman" panose="02020603050405020304" pitchFamily="18" charset="0"/>
                </a:rPr>
                <a:t>Vận dụng</a:t>
              </a:r>
            </a:p>
          </p:txBody>
        </p:sp>
        <p:pic>
          <p:nvPicPr>
            <p:cNvPr id="9" name="Picture 2" descr="Đồ hoạ vector miễn phí của Hộp số"/>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2534"/>
          <a:stretch>
            <a:fillRect/>
          </a:stretch>
        </p:blipFill>
        <p:spPr>
          <a:xfrm>
            <a:off x="9107293" y="3397533"/>
            <a:ext cx="2927911" cy="3495794"/>
          </a:xfrm>
          <a:prstGeom prst="rect">
            <a:avLst/>
          </a:prstGeom>
        </p:spPr>
      </p:pic>
    </p:spTree>
    <p:extLst>
      <p:ext uri="{BB962C8B-B14F-4D97-AF65-F5344CB8AC3E}">
        <p14:creationId xmlns:p14="http://schemas.microsoft.com/office/powerpoint/2010/main" val="31592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334764" y="2312876"/>
            <a:ext cx="6433644" cy="3702009"/>
          </a:xfrm>
          <a:prstGeom prst="rect">
            <a:avLst/>
          </a:prstGeom>
          <a:noFill/>
        </p:spPr>
        <p:txBody>
          <a:bodyPr wrap="square" lIns="91404" tIns="45705" rIns="91404" bIns="45705" rtlCol="0">
            <a:spAutoFit/>
          </a:bodyPr>
          <a:lstStyle/>
          <a:p>
            <a:pPr algn="just"/>
            <a:r>
              <a:rPr lang="vi-VN" sz="2932">
                <a:latin typeface="Times New Roman" pitchFamily="18" charset="0"/>
                <a:cs typeface="Times New Roman" pitchFamily="18" charset="0"/>
              </a:rPr>
              <a:t>- Học bài cũ, trả lời câu hỏi SGK. </a:t>
            </a:r>
          </a:p>
          <a:p>
            <a:pPr algn="just"/>
            <a:r>
              <a:rPr lang="vi-VN" sz="2932">
                <a:latin typeface="Times New Roman" pitchFamily="18" charset="0"/>
                <a:cs typeface="Times New Roman" pitchFamily="18" charset="0"/>
              </a:rPr>
              <a:t>- Hoàn thành câu hỏi phần vận dụng. </a:t>
            </a:r>
          </a:p>
          <a:p>
            <a:pPr algn="just"/>
            <a:r>
              <a:rPr lang="vi-VN" sz="2932">
                <a:latin typeface="Times New Roman" pitchFamily="18" charset="0"/>
                <a:cs typeface="Times New Roman" pitchFamily="18" charset="0"/>
              </a:rPr>
              <a:t>- Chuẩn bị bài mới: Bài 28. Thương mại, tài chính ngân hàng và du lịch.</a:t>
            </a:r>
          </a:p>
          <a:p>
            <a:pPr algn="just"/>
            <a:r>
              <a:rPr lang="vi-VN" sz="2932">
                <a:latin typeface="Times New Roman" pitchFamily="18" charset="0"/>
                <a:cs typeface="Times New Roman" pitchFamily="18" charset="0"/>
              </a:rPr>
              <a:t>Nội dung:</a:t>
            </a:r>
          </a:p>
          <a:p>
            <a:pPr algn="just"/>
            <a:r>
              <a:rPr lang="vi-VN" sz="2932">
                <a:latin typeface="Times New Roman" pitchFamily="18" charset="0"/>
                <a:cs typeface="Times New Roman" pitchFamily="18" charset="0"/>
              </a:rPr>
              <a:t>+ Thương mại.</a:t>
            </a:r>
          </a:p>
          <a:p>
            <a:pPr algn="just"/>
            <a:r>
              <a:rPr lang="vi-VN" sz="2932">
                <a:latin typeface="Times New Roman" pitchFamily="18" charset="0"/>
                <a:cs typeface="Times New Roman" pitchFamily="18" charset="0"/>
              </a:rPr>
              <a:t>+ Tài chính ngân hàng.</a:t>
            </a:r>
          </a:p>
          <a:p>
            <a:pPr algn="just"/>
            <a:r>
              <a:rPr lang="vi-VN" sz="2932">
                <a:latin typeface="Times New Roman" pitchFamily="18" charset="0"/>
                <a:cs typeface="Times New Roman" pitchFamily="18" charset="0"/>
              </a:rPr>
              <a:t>+ Du lịch.</a:t>
            </a:r>
          </a:p>
        </p:txBody>
      </p:sp>
      <p:grpSp>
        <p:nvGrpSpPr>
          <p:cNvPr id="6" name="Google Shape;178;p33">
            <a:extLst>
              <a:ext uri="{FF2B5EF4-FFF2-40B4-BE49-F238E27FC236}">
                <a16:creationId xmlns:a16="http://schemas.microsoft.com/office/drawing/2014/main" id="{EAF10180-853F-421F-9DE6-A66A754F0630}"/>
              </a:ext>
            </a:extLst>
          </p:cNvPr>
          <p:cNvGrpSpPr/>
          <p:nvPr/>
        </p:nvGrpSpPr>
        <p:grpSpPr>
          <a:xfrm>
            <a:off x="247169" y="1836705"/>
            <a:ext cx="2607523" cy="3184600"/>
            <a:chOff x="347000" y="2571750"/>
            <a:chExt cx="1767550" cy="2473200"/>
          </a:xfrm>
        </p:grpSpPr>
        <p:sp>
          <p:nvSpPr>
            <p:cNvPr id="7"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8"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91397" tIns="91397" rIns="91397" bIns="91397" anchor="ctr" anchorCtr="0">
              <a:noAutofit/>
            </a:bodyPr>
            <a:lstStyle/>
            <a:p>
              <a:pPr>
                <a:buClr>
                  <a:srgbClr val="000000"/>
                </a:buClr>
                <a:defRPr/>
              </a:pPr>
              <a:endParaRPr sz="1066"/>
            </a:p>
          </p:txBody>
        </p:sp>
        <p:sp>
          <p:nvSpPr>
            <p:cNvPr id="9"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10"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91397" tIns="91397" rIns="91397" bIns="91397" anchor="ctr" anchorCtr="0">
              <a:noAutofit/>
            </a:bodyPr>
            <a:lstStyle/>
            <a:p>
              <a:pPr>
                <a:buClr>
                  <a:srgbClr val="000000"/>
                </a:buClr>
                <a:defRPr/>
              </a:pPr>
              <a:endParaRPr sz="1066"/>
            </a:p>
          </p:txBody>
        </p:sp>
        <p:sp>
          <p:nvSpPr>
            <p:cNvPr id="11"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12"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13"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14"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15"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91397" tIns="91397" rIns="91397" bIns="91397" anchor="ctr" anchorCtr="0">
              <a:noAutofit/>
            </a:bodyPr>
            <a:lstStyle/>
            <a:p>
              <a:pPr>
                <a:buClr>
                  <a:srgbClr val="000000"/>
                </a:buClr>
                <a:defRPr/>
              </a:pPr>
              <a:endParaRPr sz="1066"/>
            </a:p>
          </p:txBody>
        </p:sp>
        <p:sp>
          <p:nvSpPr>
            <p:cNvPr id="16"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91397" tIns="91397" rIns="91397" bIns="91397" anchor="ctr" anchorCtr="0">
              <a:noAutofit/>
            </a:bodyPr>
            <a:lstStyle/>
            <a:p>
              <a:pPr>
                <a:buClr>
                  <a:srgbClr val="000000"/>
                </a:buClr>
                <a:defRPr/>
              </a:pPr>
              <a:endParaRPr sz="1066"/>
            </a:p>
          </p:txBody>
        </p:sp>
        <p:sp>
          <p:nvSpPr>
            <p:cNvPr id="17"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91397" tIns="91397" rIns="91397" bIns="91397" anchor="ctr" anchorCtr="0">
              <a:noAutofit/>
            </a:bodyPr>
            <a:lstStyle/>
            <a:p>
              <a:pPr>
                <a:buClr>
                  <a:srgbClr val="000000"/>
                </a:buClr>
                <a:defRPr/>
              </a:pPr>
              <a:endParaRPr sz="1066"/>
            </a:p>
          </p:txBody>
        </p:sp>
        <p:sp>
          <p:nvSpPr>
            <p:cNvPr id="18"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19"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91397" tIns="91397" rIns="91397" bIns="91397" anchor="ctr" anchorCtr="0">
              <a:noAutofit/>
            </a:bodyPr>
            <a:lstStyle/>
            <a:p>
              <a:pPr>
                <a:buClr>
                  <a:srgbClr val="000000"/>
                </a:buClr>
                <a:defRPr/>
              </a:pPr>
              <a:endParaRPr sz="1066"/>
            </a:p>
          </p:txBody>
        </p:sp>
        <p:sp>
          <p:nvSpPr>
            <p:cNvPr id="20"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21"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91397" tIns="91397" rIns="91397" bIns="91397" anchor="ctr" anchorCtr="0">
              <a:noAutofit/>
            </a:bodyPr>
            <a:lstStyle/>
            <a:p>
              <a:pPr>
                <a:buClr>
                  <a:srgbClr val="000000"/>
                </a:buClr>
                <a:defRPr/>
              </a:pPr>
              <a:endParaRPr sz="1066"/>
            </a:p>
          </p:txBody>
        </p:sp>
        <p:sp>
          <p:nvSpPr>
            <p:cNvPr id="22"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23"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91397" tIns="91397" rIns="91397" bIns="91397" anchor="ctr" anchorCtr="0">
              <a:noAutofit/>
            </a:bodyPr>
            <a:lstStyle/>
            <a:p>
              <a:pPr>
                <a:buClr>
                  <a:srgbClr val="000000"/>
                </a:buClr>
                <a:defRPr/>
              </a:pPr>
              <a:endParaRPr sz="1066"/>
            </a:p>
          </p:txBody>
        </p:sp>
        <p:sp>
          <p:nvSpPr>
            <p:cNvPr id="24"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91397" tIns="91397" rIns="91397" bIns="91397" anchor="ctr" anchorCtr="0">
              <a:noAutofit/>
            </a:bodyPr>
            <a:lstStyle/>
            <a:p>
              <a:pPr>
                <a:buClr>
                  <a:srgbClr val="000000"/>
                </a:buClr>
                <a:defRPr/>
              </a:pPr>
              <a:endParaRPr sz="1066"/>
            </a:p>
          </p:txBody>
        </p:sp>
        <p:sp>
          <p:nvSpPr>
            <p:cNvPr id="25"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91397" tIns="91397" rIns="91397" bIns="91397" anchor="ctr" anchorCtr="0">
              <a:noAutofit/>
            </a:bodyPr>
            <a:lstStyle/>
            <a:p>
              <a:pPr>
                <a:buClr>
                  <a:srgbClr val="000000"/>
                </a:buClr>
                <a:defRPr/>
              </a:pPr>
              <a:endParaRPr sz="1066"/>
            </a:p>
          </p:txBody>
        </p:sp>
        <p:sp>
          <p:nvSpPr>
            <p:cNvPr id="26"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91397" tIns="91397" rIns="91397" bIns="91397" anchor="ctr" anchorCtr="0">
              <a:noAutofit/>
            </a:bodyPr>
            <a:lstStyle/>
            <a:p>
              <a:pPr>
                <a:buClr>
                  <a:srgbClr val="000000"/>
                </a:buClr>
                <a:defRPr/>
              </a:pPr>
              <a:endParaRPr sz="1066"/>
            </a:p>
          </p:txBody>
        </p:sp>
        <p:sp>
          <p:nvSpPr>
            <p:cNvPr id="27"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397" tIns="91397" rIns="91397" bIns="91397" anchor="ctr" anchorCtr="0">
              <a:noAutofit/>
            </a:bodyPr>
            <a:lstStyle/>
            <a:p>
              <a:pPr>
                <a:buClr>
                  <a:srgbClr val="000000"/>
                </a:buClr>
                <a:defRPr/>
              </a:pPr>
              <a:endParaRPr sz="1066"/>
            </a:p>
          </p:txBody>
        </p:sp>
        <p:sp>
          <p:nvSpPr>
            <p:cNvPr id="28"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29"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91397" tIns="91397" rIns="91397" bIns="91397" anchor="ctr" anchorCtr="0">
              <a:noAutofit/>
            </a:bodyPr>
            <a:lstStyle/>
            <a:p>
              <a:pPr>
                <a:buClr>
                  <a:srgbClr val="000000"/>
                </a:buClr>
                <a:defRPr/>
              </a:pPr>
              <a:endParaRPr sz="1066"/>
            </a:p>
          </p:txBody>
        </p:sp>
        <p:sp>
          <p:nvSpPr>
            <p:cNvPr id="30"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91397" tIns="91397" rIns="91397" bIns="91397" anchor="ctr" anchorCtr="0">
              <a:noAutofit/>
            </a:bodyPr>
            <a:lstStyle/>
            <a:p>
              <a:pPr>
                <a:buClr>
                  <a:srgbClr val="000000"/>
                </a:buClr>
                <a:defRPr/>
              </a:pPr>
              <a:endParaRPr sz="1066"/>
            </a:p>
          </p:txBody>
        </p:sp>
        <p:sp>
          <p:nvSpPr>
            <p:cNvPr id="31"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91397" tIns="91397" rIns="91397" bIns="91397" anchor="ctr" anchorCtr="0">
              <a:noAutofit/>
            </a:bodyPr>
            <a:lstStyle/>
            <a:p>
              <a:pPr>
                <a:buClr>
                  <a:srgbClr val="000000"/>
                </a:buClr>
                <a:defRPr/>
              </a:pPr>
              <a:endParaRPr sz="1066"/>
            </a:p>
          </p:txBody>
        </p:sp>
        <p:sp>
          <p:nvSpPr>
            <p:cNvPr id="32"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33"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34"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35"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36"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397" tIns="91397" rIns="91397" bIns="91397" anchor="ctr" anchorCtr="0">
              <a:noAutofit/>
            </a:bodyPr>
            <a:lstStyle/>
            <a:p>
              <a:pPr>
                <a:buClr>
                  <a:srgbClr val="000000"/>
                </a:buClr>
                <a:defRPr/>
              </a:pPr>
              <a:endParaRPr sz="1066"/>
            </a:p>
          </p:txBody>
        </p:sp>
        <p:sp>
          <p:nvSpPr>
            <p:cNvPr id="37"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38"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39"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40"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41"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42"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43"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44"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45"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46"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397" tIns="91397" rIns="91397" bIns="91397" anchor="ctr" anchorCtr="0">
              <a:noAutofit/>
            </a:bodyPr>
            <a:lstStyle/>
            <a:p>
              <a:pPr>
                <a:buClr>
                  <a:srgbClr val="000000"/>
                </a:buClr>
                <a:defRPr/>
              </a:pPr>
              <a:endParaRPr sz="1066"/>
            </a:p>
          </p:txBody>
        </p:sp>
        <p:sp>
          <p:nvSpPr>
            <p:cNvPr id="47"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91397" tIns="91397" rIns="91397" bIns="91397" anchor="ctr" anchorCtr="0">
              <a:noAutofit/>
            </a:bodyPr>
            <a:lstStyle/>
            <a:p>
              <a:pPr>
                <a:buClr>
                  <a:srgbClr val="000000"/>
                </a:buClr>
                <a:defRPr/>
              </a:pPr>
              <a:endParaRPr sz="1066"/>
            </a:p>
          </p:txBody>
        </p:sp>
        <p:sp>
          <p:nvSpPr>
            <p:cNvPr id="48"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49"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50"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51"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52"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53"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sp>
          <p:nvSpPr>
            <p:cNvPr id="54"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91397" tIns="91397" rIns="91397" bIns="91397" anchor="ctr" anchorCtr="0">
              <a:noAutofit/>
            </a:bodyPr>
            <a:lstStyle/>
            <a:p>
              <a:pPr>
                <a:buClr>
                  <a:srgbClr val="000000"/>
                </a:buClr>
                <a:defRPr/>
              </a:pPr>
              <a:endParaRPr sz="1066"/>
            </a:p>
          </p:txBody>
        </p:sp>
      </p:grpSp>
      <p:grpSp>
        <p:nvGrpSpPr>
          <p:cNvPr id="55" name="Group 54"/>
          <p:cNvGrpSpPr/>
          <p:nvPr/>
        </p:nvGrpSpPr>
        <p:grpSpPr>
          <a:xfrm>
            <a:off x="4084244" y="366553"/>
            <a:ext cx="4023525" cy="1377791"/>
            <a:chOff x="4114800" y="474427"/>
            <a:chExt cx="4024766" cy="1377791"/>
          </a:xfrm>
        </p:grpSpPr>
        <p:grpSp>
          <p:nvGrpSpPr>
            <p:cNvPr id="56" name="Group 55"/>
            <p:cNvGrpSpPr/>
            <p:nvPr/>
          </p:nvGrpSpPr>
          <p:grpSpPr>
            <a:xfrm>
              <a:off x="4866821" y="895061"/>
              <a:ext cx="3272745" cy="957157"/>
              <a:chOff x="784588" y="577069"/>
              <a:chExt cx="1240358" cy="642222"/>
            </a:xfrm>
          </p:grpSpPr>
          <p:grpSp>
            <p:nvGrpSpPr>
              <p:cNvPr id="58" name="组合 1483"/>
              <p:cNvGrpSpPr/>
              <p:nvPr/>
            </p:nvGrpSpPr>
            <p:grpSpPr>
              <a:xfrm>
                <a:off x="784588" y="577069"/>
                <a:ext cx="1240358" cy="642222"/>
                <a:chOff x="28079" y="1041053"/>
                <a:chExt cx="7035801" cy="4776654"/>
              </a:xfrm>
            </p:grpSpPr>
            <p:sp>
              <p:nvSpPr>
                <p:cNvPr id="60" name="Freeform 422"/>
                <p:cNvSpPr>
                  <a:spLocks/>
                </p:cNvSpPr>
                <p:nvPr/>
              </p:nvSpPr>
              <p:spPr bwMode="auto">
                <a:xfrm>
                  <a:off x="28079" y="1041053"/>
                  <a:ext cx="7035801"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sp>
              <p:nvSpPr>
                <p:cNvPr id="6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defTabSz="866509" fontAlgn="base">
                    <a:spcBef>
                      <a:spcPct val="0"/>
                    </a:spcBef>
                    <a:spcAft>
                      <a:spcPct val="0"/>
                    </a:spcAft>
                  </a:pPr>
                  <a:endParaRPr lang="zh-CN" altLang="en-US" sz="1733">
                    <a:solidFill>
                      <a:prstClr val="black"/>
                    </a:solidFill>
                    <a:latin typeface="Calibri" panose="020F0502020204030204" pitchFamily="34" charset="0"/>
                    <a:ea typeface="宋体" panose="02010600030101010101" pitchFamily="2" charset="-122"/>
                  </a:endParaRPr>
                </a:p>
              </p:txBody>
            </p:sp>
          </p:grpSp>
          <p:sp>
            <p:nvSpPr>
              <p:cNvPr id="59" name="TextBox 58"/>
              <p:cNvSpPr txBox="1"/>
              <p:nvPr/>
            </p:nvSpPr>
            <p:spPr>
              <a:xfrm>
                <a:off x="857654" y="722269"/>
                <a:ext cx="1111475" cy="337211"/>
              </a:xfrm>
              <a:prstGeom prst="rect">
                <a:avLst/>
              </a:prstGeom>
              <a:noFill/>
            </p:spPr>
            <p:txBody>
              <a:bodyPr wrap="square" rtlCol="0">
                <a:spAutoFit/>
              </a:bodyPr>
              <a:lstStyle/>
              <a:p>
                <a:pPr algn="ctr"/>
                <a:r>
                  <a:rPr lang="vi-VN" sz="2666" b="1" i="1">
                    <a:solidFill>
                      <a:schemeClr val="bg1"/>
                    </a:solidFill>
                    <a:latin typeface="Times New Roman" panose="02020603050405020304" pitchFamily="18" charset="0"/>
                    <a:cs typeface="Times New Roman" panose="02020603050405020304" pitchFamily="18" charset="0"/>
                  </a:rPr>
                  <a:t>Hướng dẫn tự học</a:t>
                </a:r>
              </a:p>
            </p:txBody>
          </p:sp>
        </p:grpSp>
        <p:pic>
          <p:nvPicPr>
            <p:cNvPr id="57" name="Picture 4" descr="Đồ hoạ vector miễn phí của Biểu tượ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pic>
        <p:nvPicPr>
          <p:cNvPr id="63"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2534"/>
          <a:stretch>
            <a:fillRect/>
          </a:stretch>
        </p:blipFill>
        <p:spPr>
          <a:xfrm>
            <a:off x="9770409" y="61775"/>
            <a:ext cx="2343518" cy="2798056"/>
          </a:xfrm>
          <a:prstGeom prst="rect">
            <a:avLst/>
          </a:prstGeom>
        </p:spPr>
      </p:pic>
    </p:spTree>
    <p:extLst>
      <p:ext uri="{BB962C8B-B14F-4D97-AF65-F5344CB8AC3E}">
        <p14:creationId xmlns:p14="http://schemas.microsoft.com/office/powerpoint/2010/main" val="31869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 name="矩形 47"/>
          <p:cNvSpPr>
            <a:spLocks noChangeArrowheads="1"/>
          </p:cNvSpPr>
          <p:nvPr/>
        </p:nvSpPr>
        <p:spPr bwMode="auto">
          <a:xfrm>
            <a:off x="5123892" y="872716"/>
            <a:ext cx="6408712" cy="507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indent="288925" algn="just" defTabSz="914377">
              <a:lnSpc>
                <a:spcPct val="130000"/>
              </a:lnSpc>
              <a:spcBef>
                <a:spcPct val="0"/>
              </a:spcBef>
              <a:buNone/>
            </a:pPr>
            <a:r>
              <a:rPr lang="en-US" sz="2800" i="1">
                <a:latin typeface="Times New Roman" panose="02020603050405020304" pitchFamily="18" charset="0"/>
                <a:cs typeface="Times New Roman" panose="02020603050405020304" pitchFamily="18" charset="0"/>
              </a:rPr>
              <a:t>Logistics là thuật ngữ được sử dụng phổ biến tại Việt Nam trong thời gian gần đây. </a:t>
            </a:r>
          </a:p>
          <a:p>
            <a:pPr lvl="0" indent="288925" algn="just" defTabSz="914377">
              <a:lnSpc>
                <a:spcPct val="130000"/>
              </a:lnSpc>
              <a:spcBef>
                <a:spcPct val="0"/>
              </a:spcBef>
              <a:buNone/>
            </a:pPr>
            <a:r>
              <a:rPr lang="en-US" sz="2800" i="1">
                <a:latin typeface="Times New Roman" panose="02020603050405020304" pitchFamily="18" charset="0"/>
                <a:cs typeface="Times New Roman" panose="02020603050405020304" pitchFamily="18" charset="0"/>
              </a:rPr>
              <a:t>Logistics là chuỗi cung ứng bao gồm hoạt động liên quan đến hàng hóa như: đóng gói, nhập kho, lưu kho, bảo quản, vận chuyển, làm thủ tục hải quan và thủ tục giấy tờ khác, tư vấn cho khách hàng, giao hàng cùng các hoạt động có liên quan tới hàng hóa theo thỏa thuận với khách hàng.</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52" name="Freeform 5"/>
          <p:cNvSpPr/>
          <p:nvPr/>
        </p:nvSpPr>
        <p:spPr bwMode="auto">
          <a:xfrm>
            <a:off x="1780774" y="1492424"/>
            <a:ext cx="1979980" cy="812769"/>
          </a:xfrm>
          <a:custGeom>
            <a:avLst/>
            <a:gdLst>
              <a:gd name="T0" fmla="*/ 1 w 127"/>
              <a:gd name="T1" fmla="*/ 36 h 52"/>
              <a:gd name="T2" fmla="*/ 75 w 127"/>
              <a:gd name="T3" fmla="*/ 10 h 52"/>
              <a:gd name="T4" fmla="*/ 76 w 127"/>
              <a:gd name="T5" fmla="*/ 0 h 52"/>
              <a:gd name="T6" fmla="*/ 127 w 127"/>
              <a:gd name="T7" fmla="*/ 45 h 52"/>
              <a:gd name="T8" fmla="*/ 72 w 127"/>
              <a:gd name="T9" fmla="*/ 41 h 52"/>
              <a:gd name="T10" fmla="*/ 73 w 127"/>
              <a:gd name="T11" fmla="*/ 31 h 52"/>
              <a:gd name="T12" fmla="*/ 14 w 127"/>
              <a:gd name="T13" fmla="*/ 52 h 52"/>
              <a:gd name="T14" fmla="*/ 0 w 127"/>
              <a:gd name="T15" fmla="*/ 38 h 52"/>
              <a:gd name="T16" fmla="*/ 1 w 127"/>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 y="36"/>
                </a:moveTo>
                <a:cubicBezTo>
                  <a:pt x="22" y="17"/>
                  <a:pt x="49" y="8"/>
                  <a:pt x="75" y="10"/>
                </a:cubicBezTo>
                <a:cubicBezTo>
                  <a:pt x="75" y="7"/>
                  <a:pt x="76" y="4"/>
                  <a:pt x="76" y="0"/>
                </a:cubicBezTo>
                <a:cubicBezTo>
                  <a:pt x="99" y="9"/>
                  <a:pt x="117" y="26"/>
                  <a:pt x="127" y="45"/>
                </a:cubicBezTo>
                <a:cubicBezTo>
                  <a:pt x="107" y="35"/>
                  <a:pt x="88" y="35"/>
                  <a:pt x="72" y="41"/>
                </a:cubicBezTo>
                <a:cubicBezTo>
                  <a:pt x="73" y="37"/>
                  <a:pt x="73" y="34"/>
                  <a:pt x="73" y="31"/>
                </a:cubicBezTo>
                <a:cubicBezTo>
                  <a:pt x="52" y="29"/>
                  <a:pt x="30" y="36"/>
                  <a:pt x="14" y="52"/>
                </a:cubicBezTo>
                <a:cubicBezTo>
                  <a:pt x="9" y="47"/>
                  <a:pt x="5" y="43"/>
                  <a:pt x="0" y="38"/>
                </a:cubicBezTo>
                <a:cubicBezTo>
                  <a:pt x="0" y="37"/>
                  <a:pt x="1" y="37"/>
                  <a:pt x="1" y="36"/>
                </a:cubicBezTo>
                <a:close/>
              </a:path>
            </a:pathLst>
          </a:custGeom>
          <a:solidFill>
            <a:srgbClr val="92D050"/>
          </a:solidFill>
          <a:ln>
            <a:noFill/>
          </a:ln>
        </p:spPr>
        <p:txBody>
          <a:bodyPr vert="horz" wrap="square" lIns="121920" tIns="60960" rIns="121920" bIns="60960" numCol="1" anchor="t" anchorCtr="0" compatLnSpc="1"/>
          <a:lstStyle/>
          <a:p>
            <a:pPr defTabSz="914377"/>
            <a:endParaRPr lang="en-US" sz="2400">
              <a:solidFill>
                <a:prstClr val="black"/>
              </a:solidFill>
              <a:latin typeface=""/>
              <a:ea typeface="+mj-ea"/>
            </a:endParaRPr>
          </a:p>
        </p:txBody>
      </p:sp>
      <p:sp>
        <p:nvSpPr>
          <p:cNvPr id="53" name="Freeform 7"/>
          <p:cNvSpPr/>
          <p:nvPr/>
        </p:nvSpPr>
        <p:spPr bwMode="auto">
          <a:xfrm>
            <a:off x="3840196" y="2616856"/>
            <a:ext cx="809715" cy="1979981"/>
          </a:xfrm>
          <a:custGeom>
            <a:avLst/>
            <a:gdLst>
              <a:gd name="T0" fmla="*/ 16 w 52"/>
              <a:gd name="T1" fmla="*/ 2 h 127"/>
              <a:gd name="T2" fmla="*/ 42 w 52"/>
              <a:gd name="T3" fmla="*/ 75 h 127"/>
              <a:gd name="T4" fmla="*/ 52 w 52"/>
              <a:gd name="T5" fmla="*/ 76 h 127"/>
              <a:gd name="T6" fmla="*/ 7 w 52"/>
              <a:gd name="T7" fmla="*/ 127 h 127"/>
              <a:gd name="T8" fmla="*/ 11 w 52"/>
              <a:gd name="T9" fmla="*/ 73 h 127"/>
              <a:gd name="T10" fmla="*/ 21 w 52"/>
              <a:gd name="T11" fmla="*/ 74 h 127"/>
              <a:gd name="T12" fmla="*/ 0 w 52"/>
              <a:gd name="T13" fmla="*/ 14 h 127"/>
              <a:gd name="T14" fmla="*/ 14 w 52"/>
              <a:gd name="T15" fmla="*/ 0 h 127"/>
              <a:gd name="T16" fmla="*/ 16 w 52"/>
              <a:gd name="T17"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16" y="2"/>
                </a:moveTo>
                <a:cubicBezTo>
                  <a:pt x="35" y="22"/>
                  <a:pt x="44" y="49"/>
                  <a:pt x="42" y="75"/>
                </a:cubicBezTo>
                <a:cubicBezTo>
                  <a:pt x="45" y="76"/>
                  <a:pt x="48" y="76"/>
                  <a:pt x="52" y="76"/>
                </a:cubicBezTo>
                <a:cubicBezTo>
                  <a:pt x="43" y="99"/>
                  <a:pt x="26" y="117"/>
                  <a:pt x="7" y="127"/>
                </a:cubicBezTo>
                <a:cubicBezTo>
                  <a:pt x="17" y="108"/>
                  <a:pt x="17" y="88"/>
                  <a:pt x="11" y="73"/>
                </a:cubicBezTo>
                <a:cubicBezTo>
                  <a:pt x="15" y="73"/>
                  <a:pt x="18" y="73"/>
                  <a:pt x="21" y="74"/>
                </a:cubicBezTo>
                <a:cubicBezTo>
                  <a:pt x="23" y="52"/>
                  <a:pt x="16" y="31"/>
                  <a:pt x="0" y="14"/>
                </a:cubicBezTo>
                <a:cubicBezTo>
                  <a:pt x="4" y="10"/>
                  <a:pt x="9" y="5"/>
                  <a:pt x="14" y="0"/>
                </a:cubicBezTo>
                <a:cubicBezTo>
                  <a:pt x="15" y="1"/>
                  <a:pt x="15" y="1"/>
                  <a:pt x="16" y="2"/>
                </a:cubicBezTo>
                <a:close/>
              </a:path>
            </a:pathLst>
          </a:custGeom>
          <a:solidFill>
            <a:srgbClr val="FF6D67"/>
          </a:solidFill>
          <a:ln>
            <a:noFill/>
          </a:ln>
        </p:spPr>
        <p:txBody>
          <a:bodyPr vert="horz" wrap="square" lIns="121920" tIns="60960" rIns="121920" bIns="60960" numCol="1" anchor="t" anchorCtr="0" compatLnSpc="1"/>
          <a:lstStyle/>
          <a:p>
            <a:pPr defTabSz="914377"/>
            <a:endParaRPr lang="en-US" sz="2400">
              <a:solidFill>
                <a:prstClr val="black"/>
              </a:solidFill>
              <a:latin typeface=""/>
              <a:ea typeface="+mj-ea"/>
            </a:endParaRPr>
          </a:p>
        </p:txBody>
      </p:sp>
      <p:sp>
        <p:nvSpPr>
          <p:cNvPr id="54" name="Freeform 9"/>
          <p:cNvSpPr/>
          <p:nvPr/>
        </p:nvSpPr>
        <p:spPr bwMode="auto">
          <a:xfrm>
            <a:off x="1548554" y="4673228"/>
            <a:ext cx="1979980" cy="812769"/>
          </a:xfrm>
          <a:custGeom>
            <a:avLst/>
            <a:gdLst>
              <a:gd name="T0" fmla="*/ 125 w 127"/>
              <a:gd name="T1" fmla="*/ 16 h 52"/>
              <a:gd name="T2" fmla="*/ 52 w 127"/>
              <a:gd name="T3" fmla="*/ 42 h 52"/>
              <a:gd name="T4" fmla="*/ 51 w 127"/>
              <a:gd name="T5" fmla="*/ 52 h 52"/>
              <a:gd name="T6" fmla="*/ 0 w 127"/>
              <a:gd name="T7" fmla="*/ 7 h 52"/>
              <a:gd name="T8" fmla="*/ 54 w 127"/>
              <a:gd name="T9" fmla="*/ 11 h 52"/>
              <a:gd name="T10" fmla="*/ 53 w 127"/>
              <a:gd name="T11" fmla="*/ 22 h 52"/>
              <a:gd name="T12" fmla="*/ 113 w 127"/>
              <a:gd name="T13" fmla="*/ 0 h 52"/>
              <a:gd name="T14" fmla="*/ 127 w 127"/>
              <a:gd name="T15" fmla="*/ 14 h 52"/>
              <a:gd name="T16" fmla="*/ 125 w 127"/>
              <a:gd name="T1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25" y="16"/>
                </a:moveTo>
                <a:cubicBezTo>
                  <a:pt x="105" y="35"/>
                  <a:pt x="78" y="44"/>
                  <a:pt x="52" y="42"/>
                </a:cubicBezTo>
                <a:cubicBezTo>
                  <a:pt x="51" y="45"/>
                  <a:pt x="51" y="48"/>
                  <a:pt x="51" y="52"/>
                </a:cubicBezTo>
                <a:cubicBezTo>
                  <a:pt x="27" y="43"/>
                  <a:pt x="10" y="27"/>
                  <a:pt x="0" y="7"/>
                </a:cubicBezTo>
                <a:cubicBezTo>
                  <a:pt x="19" y="17"/>
                  <a:pt x="39" y="17"/>
                  <a:pt x="54" y="11"/>
                </a:cubicBezTo>
                <a:cubicBezTo>
                  <a:pt x="54" y="15"/>
                  <a:pt x="54" y="18"/>
                  <a:pt x="53" y="22"/>
                </a:cubicBezTo>
                <a:cubicBezTo>
                  <a:pt x="75" y="23"/>
                  <a:pt x="96" y="16"/>
                  <a:pt x="113" y="0"/>
                </a:cubicBezTo>
                <a:cubicBezTo>
                  <a:pt x="117" y="5"/>
                  <a:pt x="122" y="9"/>
                  <a:pt x="127" y="14"/>
                </a:cubicBezTo>
                <a:cubicBezTo>
                  <a:pt x="126" y="15"/>
                  <a:pt x="126" y="15"/>
                  <a:pt x="125" y="16"/>
                </a:cubicBezTo>
                <a:close/>
              </a:path>
            </a:pathLst>
          </a:custGeom>
          <a:solidFill>
            <a:srgbClr val="F9D5CC"/>
          </a:solidFill>
          <a:ln>
            <a:noFill/>
          </a:ln>
        </p:spPr>
        <p:txBody>
          <a:bodyPr vert="horz" wrap="square" lIns="121920" tIns="60960" rIns="121920" bIns="60960" numCol="1" anchor="t" anchorCtr="0" compatLnSpc="1"/>
          <a:lstStyle/>
          <a:p>
            <a:pPr defTabSz="914377"/>
            <a:endParaRPr lang="en-US" sz="2400">
              <a:solidFill>
                <a:prstClr val="black"/>
              </a:solidFill>
              <a:latin typeface=""/>
              <a:ea typeface="+mj-ea"/>
            </a:endParaRPr>
          </a:p>
        </p:txBody>
      </p:sp>
      <p:sp>
        <p:nvSpPr>
          <p:cNvPr id="55" name="Freeform 11"/>
          <p:cNvSpPr/>
          <p:nvPr/>
        </p:nvSpPr>
        <p:spPr bwMode="auto">
          <a:xfrm>
            <a:off x="659396" y="2381580"/>
            <a:ext cx="809715" cy="1979981"/>
          </a:xfrm>
          <a:custGeom>
            <a:avLst/>
            <a:gdLst>
              <a:gd name="T0" fmla="*/ 36 w 52"/>
              <a:gd name="T1" fmla="*/ 126 h 127"/>
              <a:gd name="T2" fmla="*/ 10 w 52"/>
              <a:gd name="T3" fmla="*/ 52 h 127"/>
              <a:gd name="T4" fmla="*/ 0 w 52"/>
              <a:gd name="T5" fmla="*/ 51 h 127"/>
              <a:gd name="T6" fmla="*/ 45 w 52"/>
              <a:gd name="T7" fmla="*/ 0 h 127"/>
              <a:gd name="T8" fmla="*/ 40 w 52"/>
              <a:gd name="T9" fmla="*/ 54 h 127"/>
              <a:gd name="T10" fmla="*/ 30 w 52"/>
              <a:gd name="T11" fmla="*/ 54 h 127"/>
              <a:gd name="T12" fmla="*/ 52 w 52"/>
              <a:gd name="T13" fmla="*/ 113 h 127"/>
              <a:gd name="T14" fmla="*/ 38 w 52"/>
              <a:gd name="T15" fmla="*/ 127 h 127"/>
              <a:gd name="T16" fmla="*/ 36 w 52"/>
              <a:gd name="T1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36" y="126"/>
                </a:moveTo>
                <a:cubicBezTo>
                  <a:pt x="17" y="105"/>
                  <a:pt x="8" y="78"/>
                  <a:pt x="10" y="52"/>
                </a:cubicBezTo>
                <a:cubicBezTo>
                  <a:pt x="7" y="52"/>
                  <a:pt x="3" y="51"/>
                  <a:pt x="0" y="51"/>
                </a:cubicBezTo>
                <a:cubicBezTo>
                  <a:pt x="9" y="28"/>
                  <a:pt x="25" y="10"/>
                  <a:pt x="45" y="0"/>
                </a:cubicBezTo>
                <a:cubicBezTo>
                  <a:pt x="35" y="20"/>
                  <a:pt x="35" y="39"/>
                  <a:pt x="40" y="54"/>
                </a:cubicBezTo>
                <a:cubicBezTo>
                  <a:pt x="37" y="54"/>
                  <a:pt x="34" y="54"/>
                  <a:pt x="30" y="54"/>
                </a:cubicBezTo>
                <a:cubicBezTo>
                  <a:pt x="29" y="75"/>
                  <a:pt x="36" y="97"/>
                  <a:pt x="52" y="113"/>
                </a:cubicBezTo>
                <a:cubicBezTo>
                  <a:pt x="47" y="118"/>
                  <a:pt x="42" y="122"/>
                  <a:pt x="38" y="127"/>
                </a:cubicBezTo>
                <a:cubicBezTo>
                  <a:pt x="37" y="127"/>
                  <a:pt x="37" y="126"/>
                  <a:pt x="36" y="126"/>
                </a:cubicBezTo>
                <a:close/>
              </a:path>
            </a:pathLst>
          </a:custGeom>
          <a:solidFill>
            <a:srgbClr val="00C3D9"/>
          </a:solidFill>
          <a:ln>
            <a:noFill/>
          </a:ln>
        </p:spPr>
        <p:txBody>
          <a:bodyPr vert="horz" wrap="square" lIns="121920" tIns="60960" rIns="121920" bIns="60960" numCol="1" anchor="t" anchorCtr="0" compatLnSpc="1"/>
          <a:lstStyle/>
          <a:p>
            <a:pPr defTabSz="914377"/>
            <a:endParaRPr lang="en-US" sz="2400">
              <a:solidFill>
                <a:prstClr val="black"/>
              </a:solidFill>
              <a:latin typeface=""/>
              <a:ea typeface="+mj-ea"/>
            </a:endParaRPr>
          </a:p>
        </p:txBody>
      </p:sp>
      <p:sp>
        <p:nvSpPr>
          <p:cNvPr id="61" name="Oval 21"/>
          <p:cNvSpPr/>
          <p:nvPr/>
        </p:nvSpPr>
        <p:spPr>
          <a:xfrm>
            <a:off x="1690166" y="2460189"/>
            <a:ext cx="1928975" cy="19289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prstClr val="white"/>
              </a:solidFill>
              <a:latin typeface=""/>
              <a:ea typeface="+mj-ea"/>
            </a:endParaRPr>
          </a:p>
        </p:txBody>
      </p:sp>
      <p:sp>
        <p:nvSpPr>
          <p:cNvPr id="63" name="TextBox 22"/>
          <p:cNvSpPr txBox="1"/>
          <p:nvPr/>
        </p:nvSpPr>
        <p:spPr>
          <a:xfrm>
            <a:off x="1968715" y="2913472"/>
            <a:ext cx="1370439" cy="1077218"/>
          </a:xfrm>
          <a:prstGeom prst="rect">
            <a:avLst/>
          </a:prstGeom>
          <a:noFill/>
        </p:spPr>
        <p:txBody>
          <a:bodyPr wrap="square" rtlCol="0">
            <a:spAutoFit/>
          </a:bodyPr>
          <a:lstStyle/>
          <a:p>
            <a:pPr algn="ctr" defTabSz="914377"/>
            <a:r>
              <a:rPr lang="en-US" altLang="zh-CN" sz="3200" b="1">
                <a:solidFill>
                  <a:schemeClr val="bg1"/>
                </a:solidFill>
                <a:latin typeface="Times New Roman" panose="02020603050405020304" pitchFamily="18" charset="0"/>
                <a:cs typeface="Times New Roman" panose="02020603050405020304" pitchFamily="18" charset="0"/>
              </a:rPr>
              <a:t>Em có biết</a:t>
            </a:r>
            <a:endParaRPr lang="en-US" altLang="zh-CN"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3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300"/>
                                        <p:tgtEl>
                                          <p:spTgt spid="52"/>
                                        </p:tgtEl>
                                      </p:cBhvr>
                                    </p:animEffect>
                                  </p:childTnLst>
                                </p:cTn>
                              </p:par>
                            </p:childTnLst>
                          </p:cTn>
                        </p:par>
                        <p:par>
                          <p:cTn id="19" fill="hold">
                            <p:stCondLst>
                              <p:cond delay="2300"/>
                            </p:stCondLst>
                            <p:childTnLst>
                              <p:par>
                                <p:cTn id="20" presetID="22" presetClass="entr" presetSubtype="1"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300"/>
                                        <p:tgtEl>
                                          <p:spTgt spid="53"/>
                                        </p:tgtEl>
                                      </p:cBhvr>
                                    </p:animEffect>
                                  </p:childTnLst>
                                </p:cTn>
                              </p:par>
                            </p:childTnLst>
                          </p:cTn>
                        </p:par>
                        <p:par>
                          <p:cTn id="23" fill="hold">
                            <p:stCondLst>
                              <p:cond delay="2600"/>
                            </p:stCondLst>
                            <p:childTnLst>
                              <p:par>
                                <p:cTn id="24" presetID="22" presetClass="entr" presetSubtype="2"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right)">
                                      <p:cBhvr>
                                        <p:cTn id="26" dur="300"/>
                                        <p:tgtEl>
                                          <p:spTgt spid="54"/>
                                        </p:tgtEl>
                                      </p:cBhvr>
                                    </p:animEffect>
                                  </p:childTnLst>
                                </p:cTn>
                              </p:par>
                            </p:childTnLst>
                          </p:cTn>
                        </p:par>
                        <p:par>
                          <p:cTn id="27" fill="hold">
                            <p:stCondLst>
                              <p:cond delay="2900"/>
                            </p:stCondLst>
                            <p:childTnLst>
                              <p:par>
                                <p:cTn id="28" presetID="2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3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anim calcmode="lin" valueType="num">
                                      <p:cBhvr>
                                        <p:cTn id="36" dur="1000" fill="hold"/>
                                        <p:tgtEl>
                                          <p:spTgt spid="75"/>
                                        </p:tgtEl>
                                        <p:attrNameLst>
                                          <p:attrName>ppt_x</p:attrName>
                                        </p:attrNameLst>
                                      </p:cBhvr>
                                      <p:tavLst>
                                        <p:tav tm="0">
                                          <p:val>
                                            <p:strVal val="#ppt_x"/>
                                          </p:val>
                                        </p:tav>
                                        <p:tav tm="100000">
                                          <p:val>
                                            <p:strVal val="#ppt_x"/>
                                          </p:val>
                                        </p:tav>
                                      </p:tavLst>
                                    </p:anim>
                                    <p:anim calcmode="lin" valueType="num">
                                      <p:cBhvr>
                                        <p:cTn id="3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8"/>
            </p:par>
          </p:childTnLst>
        </p:cTn>
      </p:par>
    </p:tnLst>
    <p:bldLst>
      <p:bldP spid="75" grpId="0"/>
      <p:bldP spid="52" grpId="0" animBg="1"/>
      <p:bldP spid="53" grpId="0" animBg="1"/>
      <p:bldP spid="54" grpId="0" animBg="1"/>
      <p:bldP spid="55" grpId="0" animBg="1"/>
      <p:bldP spid="61" grpId="0" animBg="1"/>
      <p:bldP spid="63"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41" name="Google Shape;241;p34"/>
          <p:cNvSpPr/>
          <p:nvPr/>
        </p:nvSpPr>
        <p:spPr>
          <a:xfrm>
            <a:off x="4237296" y="5495350"/>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242;p34"/>
          <p:cNvSpPr/>
          <p:nvPr/>
        </p:nvSpPr>
        <p:spPr>
          <a:xfrm rot="-1685758">
            <a:off x="5702462" y="5711767"/>
            <a:ext cx="79374" cy="80225"/>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244;p34"/>
          <p:cNvSpPr/>
          <p:nvPr/>
        </p:nvSpPr>
        <p:spPr>
          <a:xfrm>
            <a:off x="5160845" y="1155871"/>
            <a:ext cx="107763" cy="107796"/>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9" name="Google Shape;259;p34"/>
          <p:cNvGrpSpPr/>
          <p:nvPr/>
        </p:nvGrpSpPr>
        <p:grpSpPr>
          <a:xfrm>
            <a:off x="9791272" y="3994887"/>
            <a:ext cx="2360522" cy="2845506"/>
            <a:chOff x="5041963" y="757530"/>
            <a:chExt cx="3701872" cy="3762679"/>
          </a:xfrm>
          <a:effectLst>
            <a:outerShdw blurRad="50800" dist="38100" dir="2700000" algn="tl" rotWithShape="0">
              <a:prstClr val="black">
                <a:alpha val="40000"/>
              </a:prstClr>
            </a:outerShdw>
          </a:effectLst>
        </p:grpSpPr>
        <p:sp>
          <p:nvSpPr>
            <p:cNvPr id="260" name="Google Shape;260;p34"/>
            <p:cNvSpPr/>
            <p:nvPr/>
          </p:nvSpPr>
          <p:spPr>
            <a:xfrm rot="7198710">
              <a:off x="6604948" y="1367176"/>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no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1" name="Google Shape;261;p34"/>
            <p:cNvGrpSpPr/>
            <p:nvPr/>
          </p:nvGrpSpPr>
          <p:grpSpPr>
            <a:xfrm>
              <a:off x="5536526" y="2174241"/>
              <a:ext cx="858975" cy="300968"/>
              <a:chOff x="2271950" y="2722775"/>
              <a:chExt cx="575875" cy="201775"/>
            </a:xfrm>
          </p:grpSpPr>
          <p:sp>
            <p:nvSpPr>
              <p:cNvPr id="262" name="Google Shape;262;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263;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264;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oogle Shape;265;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266;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7" name="Google Shape;267;p34"/>
            <p:cNvSpPr/>
            <p:nvPr/>
          </p:nvSpPr>
          <p:spPr>
            <a:xfrm rot="8100000">
              <a:off x="6648045" y="2782815"/>
              <a:ext cx="969401" cy="964456"/>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268;p34"/>
            <p:cNvSpPr/>
            <p:nvPr/>
          </p:nvSpPr>
          <p:spPr>
            <a:xfrm rot="7198710">
              <a:off x="5934873" y="3298064"/>
              <a:ext cx="630918" cy="627700"/>
            </a:xfrm>
            <a:custGeom>
              <a:avLst/>
              <a:gdLst/>
              <a:ahLst/>
              <a:cxnLst/>
              <a:rect l="l" t="t" r="r" b="b"/>
              <a:pathLst>
                <a:path w="207404" h="206346" extrusionOk="0">
                  <a:moveTo>
                    <a:pt x="103944" y="65896"/>
                  </a:moveTo>
                  <a:cubicBezTo>
                    <a:pt x="114099" y="65896"/>
                    <a:pt x="124406" y="70041"/>
                    <a:pt x="132114" y="79198"/>
                  </a:cubicBezTo>
                  <a:cubicBezTo>
                    <a:pt x="145426" y="94943"/>
                    <a:pt x="143422" y="118417"/>
                    <a:pt x="127677" y="131728"/>
                  </a:cubicBezTo>
                  <a:lnTo>
                    <a:pt x="127677" y="131585"/>
                  </a:lnTo>
                  <a:cubicBezTo>
                    <a:pt x="120415" y="137698"/>
                    <a:pt x="112071" y="140425"/>
                    <a:pt x="103930" y="140425"/>
                  </a:cubicBezTo>
                  <a:cubicBezTo>
                    <a:pt x="83668" y="140425"/>
                    <a:pt x="64659" y="123539"/>
                    <a:pt x="66701" y="99952"/>
                  </a:cubicBezTo>
                  <a:cubicBezTo>
                    <a:pt x="68530" y="78838"/>
                    <a:pt x="86000" y="65896"/>
                    <a:pt x="103944" y="65896"/>
                  </a:cubicBezTo>
                  <a:close/>
                  <a:moveTo>
                    <a:pt x="102774" y="1"/>
                  </a:moveTo>
                  <a:cubicBezTo>
                    <a:pt x="96620" y="1"/>
                    <a:pt x="91449" y="4960"/>
                    <a:pt x="91178" y="11209"/>
                  </a:cubicBezTo>
                  <a:lnTo>
                    <a:pt x="90891" y="17507"/>
                  </a:lnTo>
                  <a:cubicBezTo>
                    <a:pt x="90748" y="22516"/>
                    <a:pt x="87456" y="26810"/>
                    <a:pt x="82589" y="28242"/>
                  </a:cubicBezTo>
                  <a:cubicBezTo>
                    <a:pt x="81015" y="28671"/>
                    <a:pt x="79297" y="29244"/>
                    <a:pt x="77723" y="29816"/>
                  </a:cubicBezTo>
                  <a:cubicBezTo>
                    <a:pt x="76506" y="30222"/>
                    <a:pt x="75252" y="30418"/>
                    <a:pt x="74008" y="30418"/>
                  </a:cubicBezTo>
                  <a:cubicBezTo>
                    <a:pt x="70424" y="30418"/>
                    <a:pt x="66929" y="28784"/>
                    <a:pt x="64698" y="25808"/>
                  </a:cubicBezTo>
                  <a:lnTo>
                    <a:pt x="60976" y="20799"/>
                  </a:lnTo>
                  <a:cubicBezTo>
                    <a:pt x="58608" y="17777"/>
                    <a:pt x="55122" y="16200"/>
                    <a:pt x="51633" y="16200"/>
                  </a:cubicBezTo>
                  <a:cubicBezTo>
                    <a:pt x="49008" y="16200"/>
                    <a:pt x="46381" y="17094"/>
                    <a:pt x="44229" y="18938"/>
                  </a:cubicBezTo>
                  <a:lnTo>
                    <a:pt x="30918" y="30102"/>
                  </a:lnTo>
                  <a:cubicBezTo>
                    <a:pt x="25908" y="34396"/>
                    <a:pt x="25335" y="41983"/>
                    <a:pt x="29773" y="46849"/>
                  </a:cubicBezTo>
                  <a:lnTo>
                    <a:pt x="34067" y="51573"/>
                  </a:lnTo>
                  <a:cubicBezTo>
                    <a:pt x="37502" y="55151"/>
                    <a:pt x="38218" y="60590"/>
                    <a:pt x="35784" y="64884"/>
                  </a:cubicBezTo>
                  <a:cubicBezTo>
                    <a:pt x="34925" y="66459"/>
                    <a:pt x="34067" y="68033"/>
                    <a:pt x="33351" y="69465"/>
                  </a:cubicBezTo>
                  <a:cubicBezTo>
                    <a:pt x="31443" y="73536"/>
                    <a:pt x="27385" y="76024"/>
                    <a:pt x="23089" y="76024"/>
                  </a:cubicBezTo>
                  <a:cubicBezTo>
                    <a:pt x="22552" y="76024"/>
                    <a:pt x="22011" y="75985"/>
                    <a:pt x="21471" y="75906"/>
                  </a:cubicBezTo>
                  <a:lnTo>
                    <a:pt x="15173" y="75047"/>
                  </a:lnTo>
                  <a:cubicBezTo>
                    <a:pt x="14730" y="74999"/>
                    <a:pt x="14290" y="74975"/>
                    <a:pt x="13855" y="74975"/>
                  </a:cubicBezTo>
                  <a:cubicBezTo>
                    <a:pt x="7823" y="74975"/>
                    <a:pt x="2682" y="79498"/>
                    <a:pt x="2147" y="85639"/>
                  </a:cubicBezTo>
                  <a:lnTo>
                    <a:pt x="573" y="102958"/>
                  </a:lnTo>
                  <a:cubicBezTo>
                    <a:pt x="0" y="109542"/>
                    <a:pt x="5153" y="115268"/>
                    <a:pt x="11738" y="115554"/>
                  </a:cubicBezTo>
                  <a:lnTo>
                    <a:pt x="18036" y="115840"/>
                  </a:lnTo>
                  <a:cubicBezTo>
                    <a:pt x="23045" y="115984"/>
                    <a:pt x="27339" y="119419"/>
                    <a:pt x="28771" y="124142"/>
                  </a:cubicBezTo>
                  <a:cubicBezTo>
                    <a:pt x="29200" y="125860"/>
                    <a:pt x="29773" y="127434"/>
                    <a:pt x="30345" y="129152"/>
                  </a:cubicBezTo>
                  <a:cubicBezTo>
                    <a:pt x="31920" y="133875"/>
                    <a:pt x="30345" y="139028"/>
                    <a:pt x="26337" y="142034"/>
                  </a:cubicBezTo>
                  <a:lnTo>
                    <a:pt x="21328" y="146042"/>
                  </a:lnTo>
                  <a:cubicBezTo>
                    <a:pt x="16032" y="150050"/>
                    <a:pt x="15316" y="157636"/>
                    <a:pt x="19610" y="162789"/>
                  </a:cubicBezTo>
                  <a:lnTo>
                    <a:pt x="30775" y="175957"/>
                  </a:lnTo>
                  <a:cubicBezTo>
                    <a:pt x="33020" y="178745"/>
                    <a:pt x="36313" y="180150"/>
                    <a:pt x="39634" y="180150"/>
                  </a:cubicBezTo>
                  <a:cubicBezTo>
                    <a:pt x="42451" y="180150"/>
                    <a:pt x="45288" y="179139"/>
                    <a:pt x="47521" y="177102"/>
                  </a:cubicBezTo>
                  <a:lnTo>
                    <a:pt x="52102" y="172808"/>
                  </a:lnTo>
                  <a:cubicBezTo>
                    <a:pt x="54335" y="170747"/>
                    <a:pt x="57134" y="169717"/>
                    <a:pt x="59975" y="169717"/>
                  </a:cubicBezTo>
                  <a:cubicBezTo>
                    <a:pt x="61869" y="169717"/>
                    <a:pt x="63782" y="170175"/>
                    <a:pt x="65556" y="171091"/>
                  </a:cubicBezTo>
                  <a:cubicBezTo>
                    <a:pt x="66988" y="171949"/>
                    <a:pt x="68562" y="172808"/>
                    <a:pt x="70137" y="173524"/>
                  </a:cubicBezTo>
                  <a:cubicBezTo>
                    <a:pt x="74574" y="175671"/>
                    <a:pt x="77150" y="180538"/>
                    <a:pt x="76578" y="185404"/>
                  </a:cubicBezTo>
                  <a:lnTo>
                    <a:pt x="75719" y="191702"/>
                  </a:lnTo>
                  <a:cubicBezTo>
                    <a:pt x="74860" y="198286"/>
                    <a:pt x="79727" y="204155"/>
                    <a:pt x="86311" y="204727"/>
                  </a:cubicBezTo>
                  <a:lnTo>
                    <a:pt x="103487" y="206302"/>
                  </a:lnTo>
                  <a:cubicBezTo>
                    <a:pt x="103830" y="206331"/>
                    <a:pt x="104170" y="206345"/>
                    <a:pt x="104508" y="206345"/>
                  </a:cubicBezTo>
                  <a:cubicBezTo>
                    <a:pt x="110784" y="206345"/>
                    <a:pt x="115955" y="201386"/>
                    <a:pt x="116226" y="195137"/>
                  </a:cubicBezTo>
                  <a:lnTo>
                    <a:pt x="116513" y="188839"/>
                  </a:lnTo>
                  <a:cubicBezTo>
                    <a:pt x="116656" y="183830"/>
                    <a:pt x="119948" y="179536"/>
                    <a:pt x="124814" y="178104"/>
                  </a:cubicBezTo>
                  <a:cubicBezTo>
                    <a:pt x="126389" y="177675"/>
                    <a:pt x="128107" y="177102"/>
                    <a:pt x="129681" y="176530"/>
                  </a:cubicBezTo>
                  <a:cubicBezTo>
                    <a:pt x="130897" y="176124"/>
                    <a:pt x="132142" y="175928"/>
                    <a:pt x="133372" y="175928"/>
                  </a:cubicBezTo>
                  <a:cubicBezTo>
                    <a:pt x="136916" y="175928"/>
                    <a:pt x="140331" y="177562"/>
                    <a:pt x="142563" y="180538"/>
                  </a:cubicBezTo>
                  <a:lnTo>
                    <a:pt x="146428" y="185547"/>
                  </a:lnTo>
                  <a:cubicBezTo>
                    <a:pt x="148785" y="188473"/>
                    <a:pt x="152249" y="190014"/>
                    <a:pt x="155720" y="190014"/>
                  </a:cubicBezTo>
                  <a:cubicBezTo>
                    <a:pt x="158363" y="190014"/>
                    <a:pt x="161009" y="189121"/>
                    <a:pt x="163175" y="187265"/>
                  </a:cubicBezTo>
                  <a:lnTo>
                    <a:pt x="176486" y="176100"/>
                  </a:lnTo>
                  <a:cubicBezTo>
                    <a:pt x="181496" y="171806"/>
                    <a:pt x="182068" y="164220"/>
                    <a:pt x="177488" y="159354"/>
                  </a:cubicBezTo>
                  <a:lnTo>
                    <a:pt x="173337" y="154773"/>
                  </a:lnTo>
                  <a:cubicBezTo>
                    <a:pt x="169902" y="151052"/>
                    <a:pt x="169186" y="145613"/>
                    <a:pt x="171620" y="141318"/>
                  </a:cubicBezTo>
                  <a:cubicBezTo>
                    <a:pt x="172478" y="139744"/>
                    <a:pt x="173337" y="138313"/>
                    <a:pt x="174053" y="136738"/>
                  </a:cubicBezTo>
                  <a:cubicBezTo>
                    <a:pt x="175961" y="132667"/>
                    <a:pt x="180019" y="130179"/>
                    <a:pt x="184315" y="130179"/>
                  </a:cubicBezTo>
                  <a:cubicBezTo>
                    <a:pt x="184852" y="130179"/>
                    <a:pt x="185392" y="130218"/>
                    <a:pt x="185933" y="130297"/>
                  </a:cubicBezTo>
                  <a:lnTo>
                    <a:pt x="192231" y="131156"/>
                  </a:lnTo>
                  <a:cubicBezTo>
                    <a:pt x="192739" y="131222"/>
                    <a:pt x="193242" y="131254"/>
                    <a:pt x="193739" y="131254"/>
                  </a:cubicBezTo>
                  <a:cubicBezTo>
                    <a:pt x="199689" y="131254"/>
                    <a:pt x="204728" y="126641"/>
                    <a:pt x="205256" y="120564"/>
                  </a:cubicBezTo>
                  <a:lnTo>
                    <a:pt x="206831" y="103245"/>
                  </a:lnTo>
                  <a:cubicBezTo>
                    <a:pt x="207403" y="96660"/>
                    <a:pt x="202251" y="90935"/>
                    <a:pt x="195666" y="90649"/>
                  </a:cubicBezTo>
                  <a:lnTo>
                    <a:pt x="189368" y="90362"/>
                  </a:lnTo>
                  <a:cubicBezTo>
                    <a:pt x="184359" y="90219"/>
                    <a:pt x="180065" y="86927"/>
                    <a:pt x="178633" y="82060"/>
                  </a:cubicBezTo>
                  <a:cubicBezTo>
                    <a:pt x="178204" y="80343"/>
                    <a:pt x="177631" y="78768"/>
                    <a:pt x="177059" y="77194"/>
                  </a:cubicBezTo>
                  <a:cubicBezTo>
                    <a:pt x="175484" y="72470"/>
                    <a:pt x="177059" y="67174"/>
                    <a:pt x="181067" y="64169"/>
                  </a:cubicBezTo>
                  <a:lnTo>
                    <a:pt x="185933" y="60447"/>
                  </a:lnTo>
                  <a:cubicBezTo>
                    <a:pt x="191229" y="56296"/>
                    <a:pt x="192088" y="48710"/>
                    <a:pt x="187794" y="43700"/>
                  </a:cubicBezTo>
                  <a:lnTo>
                    <a:pt x="176629" y="30389"/>
                  </a:lnTo>
                  <a:cubicBezTo>
                    <a:pt x="174288" y="27657"/>
                    <a:pt x="170967" y="26244"/>
                    <a:pt x="167642" y="26244"/>
                  </a:cubicBezTo>
                  <a:cubicBezTo>
                    <a:pt x="164870" y="26244"/>
                    <a:pt x="162095" y="27226"/>
                    <a:pt x="159883" y="29244"/>
                  </a:cubicBezTo>
                  <a:lnTo>
                    <a:pt x="155302" y="33538"/>
                  </a:lnTo>
                  <a:cubicBezTo>
                    <a:pt x="153069" y="35599"/>
                    <a:pt x="150218" y="36629"/>
                    <a:pt x="147367" y="36629"/>
                  </a:cubicBezTo>
                  <a:cubicBezTo>
                    <a:pt x="145466" y="36629"/>
                    <a:pt x="143565" y="36171"/>
                    <a:pt x="141847" y="35255"/>
                  </a:cubicBezTo>
                  <a:cubicBezTo>
                    <a:pt x="140273" y="34396"/>
                    <a:pt x="138842" y="33538"/>
                    <a:pt x="137267" y="32822"/>
                  </a:cubicBezTo>
                  <a:cubicBezTo>
                    <a:pt x="132687" y="30675"/>
                    <a:pt x="130110" y="25808"/>
                    <a:pt x="130826" y="20942"/>
                  </a:cubicBezTo>
                  <a:lnTo>
                    <a:pt x="131685" y="14644"/>
                  </a:lnTo>
                  <a:cubicBezTo>
                    <a:pt x="132544" y="8060"/>
                    <a:pt x="127677" y="2191"/>
                    <a:pt x="121093" y="1618"/>
                  </a:cubicBezTo>
                  <a:lnTo>
                    <a:pt x="103774" y="44"/>
                  </a:lnTo>
                  <a:cubicBezTo>
                    <a:pt x="103438" y="15"/>
                    <a:pt x="103104" y="1"/>
                    <a:pt x="102774"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9" name="Google Shape;269;p34"/>
            <p:cNvGrpSpPr/>
            <p:nvPr/>
          </p:nvGrpSpPr>
          <p:grpSpPr>
            <a:xfrm>
              <a:off x="6056200" y="1535350"/>
              <a:ext cx="2293204" cy="1710167"/>
              <a:chOff x="1062800" y="1986296"/>
              <a:chExt cx="2169540" cy="1617945"/>
            </a:xfrm>
          </p:grpSpPr>
          <p:sp>
            <p:nvSpPr>
              <p:cNvPr id="270" name="Google Shape;270;p34"/>
              <p:cNvSpPr/>
              <p:nvPr/>
            </p:nvSpPr>
            <p:spPr>
              <a:xfrm>
                <a:off x="1062800" y="1986296"/>
                <a:ext cx="2169540" cy="1617945"/>
              </a:xfrm>
              <a:custGeom>
                <a:avLst/>
                <a:gdLst/>
                <a:ahLst/>
                <a:cxnLst/>
                <a:rect l="l" t="t" r="r" b="b"/>
                <a:pathLst>
                  <a:path w="66074" h="49275" extrusionOk="0">
                    <a:moveTo>
                      <a:pt x="65878" y="35219"/>
                    </a:moveTo>
                    <a:lnTo>
                      <a:pt x="65308" y="32298"/>
                    </a:lnTo>
                    <a:lnTo>
                      <a:pt x="60694" y="33188"/>
                    </a:lnTo>
                    <a:lnTo>
                      <a:pt x="54601" y="1710"/>
                    </a:lnTo>
                    <a:cubicBezTo>
                      <a:pt x="54387" y="677"/>
                      <a:pt x="53390" y="0"/>
                      <a:pt x="52374" y="196"/>
                    </a:cubicBezTo>
                    <a:lnTo>
                      <a:pt x="1693" y="10012"/>
                    </a:lnTo>
                    <a:cubicBezTo>
                      <a:pt x="677" y="10208"/>
                      <a:pt x="0" y="11205"/>
                      <a:pt x="196" y="12239"/>
                    </a:cubicBezTo>
                    <a:lnTo>
                      <a:pt x="6307" y="43752"/>
                    </a:lnTo>
                    <a:lnTo>
                      <a:pt x="1693" y="44643"/>
                    </a:lnTo>
                    <a:lnTo>
                      <a:pt x="2263" y="47547"/>
                    </a:lnTo>
                    <a:cubicBezTo>
                      <a:pt x="2459" y="48598"/>
                      <a:pt x="3474" y="49275"/>
                      <a:pt x="4525" y="49079"/>
                    </a:cubicBezTo>
                    <a:lnTo>
                      <a:pt x="64346" y="37481"/>
                    </a:lnTo>
                    <a:cubicBezTo>
                      <a:pt x="65397" y="37286"/>
                      <a:pt x="66074" y="36270"/>
                      <a:pt x="65878" y="35219"/>
                    </a:cubicBezTo>
                    <a:close/>
                  </a:path>
                </a:pathLst>
              </a:custGeom>
              <a:gradFill>
                <a:gsLst>
                  <a:gs pos="0">
                    <a:schemeClr val="dk2"/>
                  </a:gs>
                  <a:gs pos="100000">
                    <a:schemeClr val="lt1"/>
                  </a:gs>
                </a:gsLst>
                <a:lin ang="5400012" scaled="0"/>
              </a:gradFill>
              <a:ln w="9525"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271;p34"/>
              <p:cNvSpPr/>
              <p:nvPr/>
            </p:nvSpPr>
            <p:spPr>
              <a:xfrm>
                <a:off x="1062800" y="1986854"/>
                <a:ext cx="1993479" cy="1436072"/>
              </a:xfrm>
              <a:custGeom>
                <a:avLst/>
                <a:gdLst/>
                <a:ahLst/>
                <a:cxnLst/>
                <a:rect l="l" t="t" r="r" b="b"/>
                <a:pathLst>
                  <a:path w="60712" h="43736" fill="none" extrusionOk="0">
                    <a:moveTo>
                      <a:pt x="60712" y="33189"/>
                    </a:moveTo>
                    <a:lnTo>
                      <a:pt x="6307" y="43735"/>
                    </a:lnTo>
                    <a:lnTo>
                      <a:pt x="196" y="12239"/>
                    </a:lnTo>
                    <a:cubicBezTo>
                      <a:pt x="0" y="11206"/>
                      <a:pt x="677" y="10209"/>
                      <a:pt x="1710" y="10013"/>
                    </a:cubicBezTo>
                    <a:lnTo>
                      <a:pt x="52357" y="197"/>
                    </a:lnTo>
                    <a:cubicBezTo>
                      <a:pt x="53390" y="1"/>
                      <a:pt x="54387" y="678"/>
                      <a:pt x="54583" y="171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272;p34"/>
              <p:cNvSpPr/>
              <p:nvPr/>
            </p:nvSpPr>
            <p:spPr>
              <a:xfrm>
                <a:off x="1163997" y="2090415"/>
                <a:ext cx="1791675" cy="1259977"/>
              </a:xfrm>
              <a:custGeom>
                <a:avLst/>
                <a:gdLst/>
                <a:ahLst/>
                <a:cxnLst/>
                <a:rect l="l" t="t" r="r" b="b"/>
                <a:pathLst>
                  <a:path w="54566" h="38373" fill="none" extrusionOk="0">
                    <a:moveTo>
                      <a:pt x="0" y="9495"/>
                    </a:moveTo>
                    <a:lnTo>
                      <a:pt x="48972" y="0"/>
                    </a:lnTo>
                    <a:lnTo>
                      <a:pt x="54565" y="28895"/>
                    </a:lnTo>
                    <a:lnTo>
                      <a:pt x="5612" y="38372"/>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oogle Shape;273;p34"/>
              <p:cNvSpPr/>
              <p:nvPr/>
            </p:nvSpPr>
            <p:spPr>
              <a:xfrm>
                <a:off x="1118356" y="3046759"/>
                <a:ext cx="2113983" cy="557473"/>
              </a:xfrm>
              <a:custGeom>
                <a:avLst/>
                <a:gdLst/>
                <a:ahLst/>
                <a:cxnLst/>
                <a:rect l="l" t="t" r="r" b="b"/>
                <a:pathLst>
                  <a:path w="64382" h="16978" fill="none" extrusionOk="0">
                    <a:moveTo>
                      <a:pt x="1" y="12346"/>
                    </a:moveTo>
                    <a:lnTo>
                      <a:pt x="63616" y="1"/>
                    </a:lnTo>
                    <a:lnTo>
                      <a:pt x="64186" y="2922"/>
                    </a:lnTo>
                    <a:cubicBezTo>
                      <a:pt x="64382" y="3973"/>
                      <a:pt x="63705" y="4989"/>
                      <a:pt x="62654" y="5184"/>
                    </a:cubicBezTo>
                    <a:lnTo>
                      <a:pt x="2833" y="16782"/>
                    </a:lnTo>
                    <a:cubicBezTo>
                      <a:pt x="1782" y="16978"/>
                      <a:pt x="767" y="16301"/>
                      <a:pt x="571" y="15250"/>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274;p34"/>
              <p:cNvSpPr/>
              <p:nvPr/>
            </p:nvSpPr>
            <p:spPr>
              <a:xfrm>
                <a:off x="1884028" y="3195336"/>
                <a:ext cx="567422" cy="149760"/>
              </a:xfrm>
              <a:custGeom>
                <a:avLst/>
                <a:gdLst/>
                <a:ahLst/>
                <a:cxnLst/>
                <a:rect l="l" t="t" r="r" b="b"/>
                <a:pathLst>
                  <a:path w="17281" h="4561" fill="none" extrusionOk="0">
                    <a:moveTo>
                      <a:pt x="1" y="3314"/>
                    </a:moveTo>
                    <a:lnTo>
                      <a:pt x="17067" y="0"/>
                    </a:lnTo>
                    <a:lnTo>
                      <a:pt x="17227" y="784"/>
                    </a:lnTo>
                    <a:cubicBezTo>
                      <a:pt x="17281" y="1069"/>
                      <a:pt x="17085" y="1336"/>
                      <a:pt x="16817" y="1390"/>
                    </a:cubicBezTo>
                    <a:lnTo>
                      <a:pt x="767" y="4507"/>
                    </a:lnTo>
                    <a:cubicBezTo>
                      <a:pt x="482" y="4561"/>
                      <a:pt x="214" y="4383"/>
                      <a:pt x="161" y="409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275;p34"/>
              <p:cNvSpPr/>
              <p:nvPr/>
            </p:nvSpPr>
            <p:spPr>
              <a:xfrm>
                <a:off x="1365799" y="2636719"/>
                <a:ext cx="115842" cy="432897"/>
              </a:xfrm>
              <a:custGeom>
                <a:avLst/>
                <a:gdLst/>
                <a:ahLst/>
                <a:cxnLst/>
                <a:rect l="l" t="t" r="r" b="b"/>
                <a:pathLst>
                  <a:path w="3528" h="13184" fill="none" extrusionOk="0">
                    <a:moveTo>
                      <a:pt x="2530" y="13183"/>
                    </a:moveTo>
                    <a:lnTo>
                      <a:pt x="0" y="197"/>
                    </a:lnTo>
                    <a:lnTo>
                      <a:pt x="998" y="1"/>
                    </a:lnTo>
                    <a:lnTo>
                      <a:pt x="3527" y="129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276;p34"/>
              <p:cNvSpPr/>
              <p:nvPr/>
            </p:nvSpPr>
            <p:spPr>
              <a:xfrm>
                <a:off x="1549443" y="2765989"/>
                <a:ext cx="84846" cy="267934"/>
              </a:xfrm>
              <a:custGeom>
                <a:avLst/>
                <a:gdLst/>
                <a:ahLst/>
                <a:cxnLst/>
                <a:rect l="l" t="t" r="r" b="b"/>
                <a:pathLst>
                  <a:path w="2584" h="8160" fill="none" extrusionOk="0">
                    <a:moveTo>
                      <a:pt x="998" y="1"/>
                    </a:moveTo>
                    <a:lnTo>
                      <a:pt x="2584" y="7964"/>
                    </a:lnTo>
                    <a:lnTo>
                      <a:pt x="1586" y="8160"/>
                    </a:lnTo>
                    <a:lnTo>
                      <a:pt x="1" y="19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oogle Shape;277;p34"/>
              <p:cNvSpPr/>
              <p:nvPr/>
            </p:nvSpPr>
            <p:spPr>
              <a:xfrm>
                <a:off x="1641873" y="2453633"/>
                <a:ext cx="139844" cy="551037"/>
              </a:xfrm>
              <a:custGeom>
                <a:avLst/>
                <a:gdLst/>
                <a:ahLst/>
                <a:cxnLst/>
                <a:rect l="l" t="t" r="r" b="b"/>
                <a:pathLst>
                  <a:path w="4259" h="16782" fill="none" extrusionOk="0">
                    <a:moveTo>
                      <a:pt x="3261" y="16782"/>
                    </a:moveTo>
                    <a:lnTo>
                      <a:pt x="0" y="197"/>
                    </a:lnTo>
                    <a:lnTo>
                      <a:pt x="998" y="1"/>
                    </a:lnTo>
                    <a:lnTo>
                      <a:pt x="4258" y="16586"/>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278;p34"/>
              <p:cNvSpPr/>
              <p:nvPr/>
            </p:nvSpPr>
            <p:spPr>
              <a:xfrm>
                <a:off x="1831985" y="2644337"/>
                <a:ext cx="97126" cy="331108"/>
              </a:xfrm>
              <a:custGeom>
                <a:avLst/>
                <a:gdLst/>
                <a:ahLst/>
                <a:cxnLst/>
                <a:rect l="l" t="t" r="r" b="b"/>
                <a:pathLst>
                  <a:path w="2958" h="10084" fill="none" extrusionOk="0">
                    <a:moveTo>
                      <a:pt x="1960" y="10083"/>
                    </a:moveTo>
                    <a:lnTo>
                      <a:pt x="0" y="196"/>
                    </a:lnTo>
                    <a:lnTo>
                      <a:pt x="998" y="0"/>
                    </a:lnTo>
                    <a:lnTo>
                      <a:pt x="2957" y="9887"/>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279;p34"/>
              <p:cNvSpPr/>
              <p:nvPr/>
            </p:nvSpPr>
            <p:spPr>
              <a:xfrm>
                <a:off x="1959483" y="2513293"/>
                <a:ext cx="117024" cy="433488"/>
              </a:xfrm>
              <a:custGeom>
                <a:avLst/>
                <a:gdLst/>
                <a:ahLst/>
                <a:cxnLst/>
                <a:rect l="l" t="t" r="r" b="b"/>
                <a:pathLst>
                  <a:path w="3564" h="13202" fill="none" extrusionOk="0">
                    <a:moveTo>
                      <a:pt x="2566" y="13201"/>
                    </a:moveTo>
                    <a:lnTo>
                      <a:pt x="1" y="197"/>
                    </a:lnTo>
                    <a:lnTo>
                      <a:pt x="998" y="1"/>
                    </a:lnTo>
                    <a:lnTo>
                      <a:pt x="3564"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280;p34"/>
              <p:cNvSpPr/>
              <p:nvPr/>
            </p:nvSpPr>
            <p:spPr>
              <a:xfrm>
                <a:off x="2106877" y="2484629"/>
                <a:ext cx="117024" cy="432897"/>
              </a:xfrm>
              <a:custGeom>
                <a:avLst/>
                <a:gdLst/>
                <a:ahLst/>
                <a:cxnLst/>
                <a:rect l="l" t="t" r="r" b="b"/>
                <a:pathLst>
                  <a:path w="3564" h="13184" fill="none" extrusionOk="0">
                    <a:moveTo>
                      <a:pt x="2566" y="13184"/>
                    </a:moveTo>
                    <a:lnTo>
                      <a:pt x="1" y="197"/>
                    </a:lnTo>
                    <a:lnTo>
                      <a:pt x="998" y="1"/>
                    </a:lnTo>
                    <a:lnTo>
                      <a:pt x="3564" y="12988"/>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oogle Shape;281;p34"/>
              <p:cNvSpPr/>
              <p:nvPr/>
            </p:nvSpPr>
            <p:spPr>
              <a:xfrm>
                <a:off x="2254305" y="2455406"/>
                <a:ext cx="116991" cy="433455"/>
              </a:xfrm>
              <a:custGeom>
                <a:avLst/>
                <a:gdLst/>
                <a:ahLst/>
                <a:cxnLst/>
                <a:rect l="l" t="t" r="r" b="b"/>
                <a:pathLst>
                  <a:path w="3563" h="13201" fill="none" extrusionOk="0">
                    <a:moveTo>
                      <a:pt x="2565" y="13201"/>
                    </a:moveTo>
                    <a:lnTo>
                      <a:pt x="0" y="196"/>
                    </a:lnTo>
                    <a:lnTo>
                      <a:pt x="998" y="0"/>
                    </a:lnTo>
                    <a:lnTo>
                      <a:pt x="3563" y="13005"/>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oogle Shape;282;p34"/>
              <p:cNvSpPr/>
              <p:nvPr/>
            </p:nvSpPr>
            <p:spPr>
              <a:xfrm>
                <a:off x="2478303" y="2670637"/>
                <a:ext cx="67903" cy="183712"/>
              </a:xfrm>
              <a:custGeom>
                <a:avLst/>
                <a:gdLst/>
                <a:ahLst/>
                <a:cxnLst/>
                <a:rect l="l" t="t" r="r" b="b"/>
                <a:pathLst>
                  <a:path w="2068" h="5595" fill="none" extrusionOk="0">
                    <a:moveTo>
                      <a:pt x="1070" y="5595"/>
                    </a:moveTo>
                    <a:lnTo>
                      <a:pt x="1" y="197"/>
                    </a:lnTo>
                    <a:lnTo>
                      <a:pt x="999" y="1"/>
                    </a:lnTo>
                    <a:lnTo>
                      <a:pt x="2067" y="5399"/>
                    </a:ln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oogle Shape;283;p34"/>
              <p:cNvSpPr/>
              <p:nvPr/>
            </p:nvSpPr>
            <p:spPr>
              <a:xfrm>
                <a:off x="1399126" y="2873030"/>
                <a:ext cx="1336023" cy="256244"/>
              </a:xfrm>
              <a:custGeom>
                <a:avLst/>
                <a:gdLst/>
                <a:ahLst/>
                <a:cxnLst/>
                <a:rect l="l" t="t" r="r" b="b"/>
                <a:pathLst>
                  <a:path w="40689" h="7804" fill="none" extrusionOk="0">
                    <a:moveTo>
                      <a:pt x="40688" y="1"/>
                    </a:moveTo>
                    <a:lnTo>
                      <a:pt x="1" y="780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4" name="Google Shape;284;p34"/>
            <p:cNvGrpSpPr/>
            <p:nvPr/>
          </p:nvGrpSpPr>
          <p:grpSpPr>
            <a:xfrm>
              <a:off x="7524694" y="2964516"/>
              <a:ext cx="953591" cy="334099"/>
              <a:chOff x="2271950" y="2722775"/>
              <a:chExt cx="575875" cy="201775"/>
            </a:xfrm>
          </p:grpSpPr>
          <p:sp>
            <p:nvSpPr>
              <p:cNvPr id="285" name="Google Shape;285;p34"/>
              <p:cNvSpPr/>
              <p:nvPr/>
            </p:nvSpPr>
            <p:spPr>
              <a:xfrm>
                <a:off x="2562325" y="2722775"/>
                <a:ext cx="285500" cy="201775"/>
              </a:xfrm>
              <a:custGeom>
                <a:avLst/>
                <a:gdLst/>
                <a:ahLst/>
                <a:cxnLst/>
                <a:rect l="l" t="t" r="r" b="b"/>
                <a:pathLst>
                  <a:path w="11420" h="8071" fill="none" extrusionOk="0">
                    <a:moveTo>
                      <a:pt x="0" y="0"/>
                    </a:moveTo>
                    <a:cubicBezTo>
                      <a:pt x="2280" y="0"/>
                      <a:pt x="4240" y="1639"/>
                      <a:pt x="4668" y="3884"/>
                    </a:cubicBezTo>
                    <a:cubicBezTo>
                      <a:pt x="6395" y="3403"/>
                      <a:pt x="8177" y="4418"/>
                      <a:pt x="8640" y="6164"/>
                    </a:cubicBezTo>
                    <a:cubicBezTo>
                      <a:pt x="9976" y="5594"/>
                      <a:pt x="11419" y="6645"/>
                      <a:pt x="11294" y="8070"/>
                    </a:cubicBezTo>
                    <a:lnTo>
                      <a:pt x="8444" y="807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oogle Shape;286;p34"/>
              <p:cNvSpPr/>
              <p:nvPr/>
            </p:nvSpPr>
            <p:spPr>
              <a:xfrm>
                <a:off x="2501750" y="2722775"/>
                <a:ext cx="36100" cy="13375"/>
              </a:xfrm>
              <a:custGeom>
                <a:avLst/>
                <a:gdLst/>
                <a:ahLst/>
                <a:cxnLst/>
                <a:rect l="l" t="t" r="r" b="b"/>
                <a:pathLst>
                  <a:path w="1444" h="535" fill="none" extrusionOk="0">
                    <a:moveTo>
                      <a:pt x="1443" y="0"/>
                    </a:moveTo>
                    <a:cubicBezTo>
                      <a:pt x="1443" y="0"/>
                      <a:pt x="428" y="107"/>
                      <a:pt x="0" y="535"/>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287;p34"/>
              <p:cNvSpPr/>
              <p:nvPr/>
            </p:nvSpPr>
            <p:spPr>
              <a:xfrm>
                <a:off x="2271950" y="2870625"/>
                <a:ext cx="477450" cy="53475"/>
              </a:xfrm>
              <a:custGeom>
                <a:avLst/>
                <a:gdLst/>
                <a:ahLst/>
                <a:cxnLst/>
                <a:rect l="l" t="t" r="r" b="b"/>
                <a:pathLst>
                  <a:path w="19098" h="2139" fill="none" extrusionOk="0">
                    <a:moveTo>
                      <a:pt x="19097" y="2138"/>
                    </a:moveTo>
                    <a:lnTo>
                      <a:pt x="0" y="2138"/>
                    </a:lnTo>
                    <a:cubicBezTo>
                      <a:pt x="0" y="2138"/>
                      <a:pt x="374" y="1"/>
                      <a:pt x="2476" y="179"/>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oogle Shape;288;p34"/>
              <p:cNvSpPr/>
              <p:nvPr/>
            </p:nvSpPr>
            <p:spPr>
              <a:xfrm>
                <a:off x="2709725" y="2836775"/>
                <a:ext cx="39675" cy="20950"/>
              </a:xfrm>
              <a:custGeom>
                <a:avLst/>
                <a:gdLst/>
                <a:ahLst/>
                <a:cxnLst/>
                <a:rect l="l" t="t" r="r" b="b"/>
                <a:pathLst>
                  <a:path w="1587" h="838" fill="none" extrusionOk="0">
                    <a:moveTo>
                      <a:pt x="1" y="1"/>
                    </a:moveTo>
                    <a:cubicBezTo>
                      <a:pt x="1" y="1"/>
                      <a:pt x="1159" y="108"/>
                      <a:pt x="1586" y="838"/>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289;p34"/>
              <p:cNvSpPr/>
              <p:nvPr/>
            </p:nvSpPr>
            <p:spPr>
              <a:xfrm>
                <a:off x="2375275" y="2798475"/>
                <a:ext cx="85075" cy="27200"/>
              </a:xfrm>
              <a:custGeom>
                <a:avLst/>
                <a:gdLst/>
                <a:ahLst/>
                <a:cxnLst/>
                <a:rect l="l" t="t" r="r" b="b"/>
                <a:pathLst>
                  <a:path w="3403" h="1088" fill="none" extrusionOk="0">
                    <a:moveTo>
                      <a:pt x="3403" y="357"/>
                    </a:moveTo>
                    <a:cubicBezTo>
                      <a:pt x="3403" y="357"/>
                      <a:pt x="1301" y="1"/>
                      <a:pt x="0" y="1087"/>
                    </a:cubicBez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0" name="Google Shape;290;p34"/>
            <p:cNvGrpSpPr/>
            <p:nvPr/>
          </p:nvGrpSpPr>
          <p:grpSpPr>
            <a:xfrm>
              <a:off x="7653574" y="1141618"/>
              <a:ext cx="695830" cy="643529"/>
              <a:chOff x="3407216" y="1944760"/>
              <a:chExt cx="535831" cy="495479"/>
            </a:xfrm>
          </p:grpSpPr>
          <p:sp>
            <p:nvSpPr>
              <p:cNvPr id="291" name="Google Shape;291;p34"/>
              <p:cNvSpPr/>
              <p:nvPr/>
            </p:nvSpPr>
            <p:spPr>
              <a:xfrm>
                <a:off x="3747055" y="2059977"/>
                <a:ext cx="195992" cy="130486"/>
              </a:xfrm>
              <a:custGeom>
                <a:avLst/>
                <a:gdLst/>
                <a:ahLst/>
                <a:cxnLst/>
                <a:rect l="l" t="t" r="r" b="b"/>
                <a:pathLst>
                  <a:path w="5969" h="3974" extrusionOk="0">
                    <a:moveTo>
                      <a:pt x="1" y="3973"/>
                    </a:moveTo>
                    <a:lnTo>
                      <a:pt x="5968" y="3973"/>
                    </a:lnTo>
                    <a:cubicBezTo>
                      <a:pt x="5951" y="2495"/>
                      <a:pt x="5380" y="1087"/>
                      <a:pt x="4383" y="1"/>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oogle Shape;292;p34"/>
              <p:cNvSpPr/>
              <p:nvPr/>
            </p:nvSpPr>
            <p:spPr>
              <a:xfrm>
                <a:off x="3715468" y="1944760"/>
                <a:ext cx="143916" cy="193628"/>
              </a:xfrm>
              <a:custGeom>
                <a:avLst/>
                <a:gdLst/>
                <a:ahLst/>
                <a:cxnLst/>
                <a:rect l="l" t="t" r="r" b="b"/>
                <a:pathLst>
                  <a:path w="4383" h="5897" extrusionOk="0">
                    <a:moveTo>
                      <a:pt x="1" y="0"/>
                    </a:moveTo>
                    <a:lnTo>
                      <a:pt x="1" y="5897"/>
                    </a:lnTo>
                    <a:lnTo>
                      <a:pt x="4383" y="1924"/>
                    </a:lnTo>
                    <a:cubicBezTo>
                      <a:pt x="3261" y="695"/>
                      <a:pt x="1675" y="0"/>
                      <a:pt x="1" y="0"/>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293;p34"/>
              <p:cNvSpPr/>
              <p:nvPr/>
            </p:nvSpPr>
            <p:spPr>
              <a:xfrm>
                <a:off x="3407216" y="2031904"/>
                <a:ext cx="459197" cy="408336"/>
              </a:xfrm>
              <a:custGeom>
                <a:avLst/>
                <a:gdLst/>
                <a:ahLst/>
                <a:cxnLst/>
                <a:rect l="l" t="t" r="r" b="b"/>
                <a:pathLst>
                  <a:path w="13985" h="12436" extrusionOk="0">
                    <a:moveTo>
                      <a:pt x="13985" y="5986"/>
                    </a:moveTo>
                    <a:lnTo>
                      <a:pt x="13985" y="5897"/>
                    </a:lnTo>
                    <a:lnTo>
                      <a:pt x="7999" y="5897"/>
                    </a:lnTo>
                    <a:lnTo>
                      <a:pt x="7999" y="1"/>
                    </a:lnTo>
                    <a:cubicBezTo>
                      <a:pt x="2673" y="1"/>
                      <a:pt x="0" y="6449"/>
                      <a:pt x="3777" y="10208"/>
                    </a:cubicBezTo>
                    <a:cubicBezTo>
                      <a:pt x="5487" y="11918"/>
                      <a:pt x="8053" y="12435"/>
                      <a:pt x="10297" y="11509"/>
                    </a:cubicBezTo>
                    <a:cubicBezTo>
                      <a:pt x="12524" y="10582"/>
                      <a:pt x="13985" y="8409"/>
                      <a:pt x="13985" y="5986"/>
                    </a:cubicBezTo>
                    <a:close/>
                  </a:path>
                </a:pathLst>
              </a:custGeom>
              <a:gradFill>
                <a:gsLst>
                  <a:gs pos="0">
                    <a:schemeClr val="lt1"/>
                  </a:gs>
                  <a:gs pos="100000">
                    <a:schemeClr val="accent3"/>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4" name="Google Shape;294;p34"/>
            <p:cNvSpPr/>
            <p:nvPr/>
          </p:nvSpPr>
          <p:spPr>
            <a:xfrm>
              <a:off x="8170289" y="4203881"/>
              <a:ext cx="140247" cy="141086"/>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oogle Shape;295;p34"/>
            <p:cNvSpPr/>
            <p:nvPr/>
          </p:nvSpPr>
          <p:spPr>
            <a:xfrm>
              <a:off x="8030063" y="757530"/>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oogle Shape;296;p34"/>
            <p:cNvSpPr/>
            <p:nvPr/>
          </p:nvSpPr>
          <p:spPr>
            <a:xfrm>
              <a:off x="5256650" y="3893001"/>
              <a:ext cx="262479" cy="262448"/>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oogle Shape;297;p34"/>
            <p:cNvSpPr/>
            <p:nvPr/>
          </p:nvSpPr>
          <p:spPr>
            <a:xfrm>
              <a:off x="7082963" y="910513"/>
              <a:ext cx="213431" cy="214685"/>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oogle Shape;298;p34"/>
            <p:cNvSpPr/>
            <p:nvPr/>
          </p:nvSpPr>
          <p:spPr>
            <a:xfrm>
              <a:off x="5653275" y="883381"/>
              <a:ext cx="107827" cy="107819"/>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oogle Shape;299;p34"/>
            <p:cNvSpPr/>
            <p:nvPr/>
          </p:nvSpPr>
          <p:spPr>
            <a:xfrm>
              <a:off x="5041963" y="2824293"/>
              <a:ext cx="140247" cy="140224"/>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oogle Shape;300;p34"/>
            <p:cNvSpPr/>
            <p:nvPr/>
          </p:nvSpPr>
          <p:spPr>
            <a:xfrm>
              <a:off x="5692426" y="4028640"/>
              <a:ext cx="416654" cy="491569"/>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gradFill>
              <a:gsLst>
                <a:gs pos="0">
                  <a:schemeClr val="accent1"/>
                </a:gs>
                <a:gs pos="100000">
                  <a:schemeClr val="lt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oogle Shape;301;p34"/>
            <p:cNvSpPr/>
            <p:nvPr/>
          </p:nvSpPr>
          <p:spPr>
            <a:xfrm rot="-1685758">
              <a:off x="6377366" y="1295459"/>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oogle Shape;302;p34"/>
            <p:cNvSpPr/>
            <p:nvPr/>
          </p:nvSpPr>
          <p:spPr>
            <a:xfrm rot="-1685758">
              <a:off x="7465216" y="4052484"/>
              <a:ext cx="59549" cy="60168"/>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oogle Shape;303;p34"/>
            <p:cNvSpPr/>
            <p:nvPr/>
          </p:nvSpPr>
          <p:spPr>
            <a:xfrm>
              <a:off x="6575627" y="3816888"/>
              <a:ext cx="335779" cy="396117"/>
            </a:xfrm>
            <a:custGeom>
              <a:avLst/>
              <a:gdLst/>
              <a:ahLst/>
              <a:cxnLst/>
              <a:rect l="l" t="t" r="r" b="b"/>
              <a:pathLst>
                <a:path w="6040" h="7126" extrusionOk="0">
                  <a:moveTo>
                    <a:pt x="5844" y="2726"/>
                  </a:moveTo>
                  <a:lnTo>
                    <a:pt x="3225" y="107"/>
                  </a:lnTo>
                  <a:cubicBezTo>
                    <a:pt x="3118" y="0"/>
                    <a:pt x="2922" y="0"/>
                    <a:pt x="2815" y="107"/>
                  </a:cubicBezTo>
                  <a:lnTo>
                    <a:pt x="197" y="2726"/>
                  </a:lnTo>
                  <a:cubicBezTo>
                    <a:pt x="1" y="2922"/>
                    <a:pt x="143" y="3260"/>
                    <a:pt x="410" y="3242"/>
                  </a:cubicBezTo>
                  <a:lnTo>
                    <a:pt x="749" y="3242"/>
                  </a:lnTo>
                  <a:cubicBezTo>
                    <a:pt x="909" y="3242"/>
                    <a:pt x="1052" y="3367"/>
                    <a:pt x="1052" y="3545"/>
                  </a:cubicBezTo>
                  <a:lnTo>
                    <a:pt x="1052" y="6823"/>
                  </a:lnTo>
                  <a:cubicBezTo>
                    <a:pt x="1052" y="6983"/>
                    <a:pt x="1177" y="7126"/>
                    <a:pt x="1337" y="7126"/>
                  </a:cubicBezTo>
                  <a:lnTo>
                    <a:pt x="4722" y="7126"/>
                  </a:lnTo>
                  <a:cubicBezTo>
                    <a:pt x="4864" y="7108"/>
                    <a:pt x="4989" y="6983"/>
                    <a:pt x="4989" y="6823"/>
                  </a:cubicBezTo>
                  <a:lnTo>
                    <a:pt x="4989" y="3545"/>
                  </a:lnTo>
                  <a:cubicBezTo>
                    <a:pt x="4989" y="3367"/>
                    <a:pt x="5131" y="3242"/>
                    <a:pt x="5292" y="3242"/>
                  </a:cubicBezTo>
                  <a:lnTo>
                    <a:pt x="5630" y="3242"/>
                  </a:lnTo>
                  <a:cubicBezTo>
                    <a:pt x="5897" y="3242"/>
                    <a:pt x="6040" y="2922"/>
                    <a:pt x="5844" y="2726"/>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oogle Shape;304;p34"/>
            <p:cNvSpPr/>
            <p:nvPr/>
          </p:nvSpPr>
          <p:spPr>
            <a:xfrm>
              <a:off x="5138089" y="1527749"/>
              <a:ext cx="107827" cy="108460"/>
            </a:xfrm>
            <a:custGeom>
              <a:avLst/>
              <a:gdLst/>
              <a:ahLst/>
              <a:cxnLst/>
              <a:rect l="l" t="t" r="r" b="b"/>
              <a:pathLst>
                <a:path w="3065" h="3083" fill="none" extrusionOk="0">
                  <a:moveTo>
                    <a:pt x="3065" y="1551"/>
                  </a:moveTo>
                  <a:cubicBezTo>
                    <a:pt x="3065" y="2388"/>
                    <a:pt x="2388" y="3083"/>
                    <a:pt x="1533" y="3083"/>
                  </a:cubicBezTo>
                  <a:cubicBezTo>
                    <a:pt x="678" y="3083"/>
                    <a:pt x="1" y="2388"/>
                    <a:pt x="1" y="1551"/>
                  </a:cubicBezTo>
                  <a:cubicBezTo>
                    <a:pt x="1" y="696"/>
                    <a:pt x="678" y="1"/>
                    <a:pt x="1533" y="1"/>
                  </a:cubicBezTo>
                  <a:cubicBezTo>
                    <a:pt x="2388" y="1"/>
                    <a:pt x="3065" y="696"/>
                    <a:pt x="3065" y="155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5" name="Google Shape;305;p34"/>
            <p:cNvGrpSpPr/>
            <p:nvPr/>
          </p:nvGrpSpPr>
          <p:grpSpPr>
            <a:xfrm>
              <a:off x="6882732" y="2040297"/>
              <a:ext cx="1861102" cy="1904111"/>
              <a:chOff x="6882732" y="2040297"/>
              <a:chExt cx="1861102" cy="1904111"/>
            </a:xfrm>
          </p:grpSpPr>
          <p:grpSp>
            <p:nvGrpSpPr>
              <p:cNvPr id="306" name="Google Shape;306;p34"/>
              <p:cNvGrpSpPr/>
              <p:nvPr/>
            </p:nvGrpSpPr>
            <p:grpSpPr>
              <a:xfrm rot="1800000">
                <a:off x="7153488" y="2273972"/>
                <a:ext cx="1319590" cy="1436760"/>
                <a:chOff x="2956444" y="-416775"/>
                <a:chExt cx="1627918" cy="1772276"/>
              </a:xfrm>
            </p:grpSpPr>
            <p:sp>
              <p:nvSpPr>
                <p:cNvPr id="307" name="Google Shape;307;p34"/>
                <p:cNvSpPr/>
                <p:nvPr/>
              </p:nvSpPr>
              <p:spPr>
                <a:xfrm rot="-1685758">
                  <a:off x="3256913" y="-103587"/>
                  <a:ext cx="989043" cy="989043"/>
                </a:xfrm>
                <a:custGeom>
                  <a:avLst/>
                  <a:gdLst/>
                  <a:ahLst/>
                  <a:cxnLst/>
                  <a:rect l="l" t="t" r="r" b="b"/>
                  <a:pathLst>
                    <a:path w="28717" h="28717" extrusionOk="0">
                      <a:moveTo>
                        <a:pt x="27541" y="12221"/>
                      </a:moveTo>
                      <a:cubicBezTo>
                        <a:pt x="28717" y="19507"/>
                        <a:pt x="23765" y="26365"/>
                        <a:pt x="16479" y="27541"/>
                      </a:cubicBezTo>
                      <a:cubicBezTo>
                        <a:pt x="9210" y="28717"/>
                        <a:pt x="2352" y="23765"/>
                        <a:pt x="1176" y="16478"/>
                      </a:cubicBezTo>
                      <a:cubicBezTo>
                        <a:pt x="0" y="9192"/>
                        <a:pt x="4953" y="2334"/>
                        <a:pt x="12239" y="1158"/>
                      </a:cubicBezTo>
                      <a:cubicBezTo>
                        <a:pt x="19525" y="0"/>
                        <a:pt x="26383" y="4953"/>
                        <a:pt x="27541" y="12221"/>
                      </a:cubicBezTo>
                      <a:close/>
                    </a:path>
                  </a:pathLst>
                </a:custGeom>
                <a:gradFill>
                  <a:gsLst>
                    <a:gs pos="0">
                      <a:schemeClr val="dk2"/>
                    </a:gs>
                    <a:gs pos="100000">
                      <a:schemeClr val="lt1"/>
                    </a:gs>
                  </a:gsLst>
                  <a:lin ang="8100019"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oogle Shape;308;p34"/>
                <p:cNvSpPr/>
                <p:nvPr/>
              </p:nvSpPr>
              <p:spPr>
                <a:xfrm rot="-1685758">
                  <a:off x="4089280" y="737191"/>
                  <a:ext cx="118443" cy="204959"/>
                </a:xfrm>
                <a:custGeom>
                  <a:avLst/>
                  <a:gdLst/>
                  <a:ahLst/>
                  <a:cxnLst/>
                  <a:rect l="l" t="t" r="r" b="b"/>
                  <a:pathLst>
                    <a:path w="3439" h="5951" extrusionOk="0">
                      <a:moveTo>
                        <a:pt x="1" y="499"/>
                      </a:moveTo>
                      <a:lnTo>
                        <a:pt x="2227" y="0"/>
                      </a:lnTo>
                      <a:lnTo>
                        <a:pt x="3439" y="5451"/>
                      </a:lnTo>
                      <a:lnTo>
                        <a:pt x="1230" y="5950"/>
                      </a:lnTo>
                      <a:close/>
                    </a:path>
                  </a:pathLst>
                </a:custGeom>
                <a:gradFill>
                  <a:gsLst>
                    <a:gs pos="0">
                      <a:schemeClr val="accent1"/>
                    </a:gs>
                    <a:gs pos="100000">
                      <a:schemeClr val="lt2"/>
                    </a:gs>
                  </a:gsLst>
                  <a:lin ang="0"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oogle Shape;309;p34"/>
                <p:cNvSpPr/>
                <p:nvPr/>
              </p:nvSpPr>
              <p:spPr>
                <a:xfrm rot="-1685758">
                  <a:off x="4188388" y="804968"/>
                  <a:ext cx="292714" cy="511759"/>
                </a:xfrm>
                <a:custGeom>
                  <a:avLst/>
                  <a:gdLst/>
                  <a:ahLst/>
                  <a:cxnLst/>
                  <a:rect l="l" t="t" r="r" b="b"/>
                  <a:pathLst>
                    <a:path w="8499" h="14859" extrusionOk="0">
                      <a:moveTo>
                        <a:pt x="1" y="1266"/>
                      </a:moveTo>
                      <a:lnTo>
                        <a:pt x="5648" y="1"/>
                      </a:lnTo>
                      <a:lnTo>
                        <a:pt x="8213" y="11456"/>
                      </a:lnTo>
                      <a:cubicBezTo>
                        <a:pt x="8498" y="12774"/>
                        <a:pt x="7679" y="14057"/>
                        <a:pt x="6378" y="14359"/>
                      </a:cubicBezTo>
                      <a:lnTo>
                        <a:pt x="5452" y="14555"/>
                      </a:lnTo>
                      <a:cubicBezTo>
                        <a:pt x="4151" y="14858"/>
                        <a:pt x="2851" y="14021"/>
                        <a:pt x="2566" y="12720"/>
                      </a:cubicBezTo>
                      <a:lnTo>
                        <a:pt x="1" y="1266"/>
                      </a:ln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oogle Shape;310;p34"/>
                <p:cNvSpPr/>
                <p:nvPr/>
              </p:nvSpPr>
              <p:spPr>
                <a:xfrm rot="-1685758">
                  <a:off x="3167104" y="-212431"/>
                  <a:ext cx="1164555" cy="1186011"/>
                </a:xfrm>
                <a:custGeom>
                  <a:avLst/>
                  <a:gdLst/>
                  <a:ahLst/>
                  <a:cxnLst/>
                  <a:rect l="l" t="t" r="r" b="b"/>
                  <a:pathLst>
                    <a:path w="33813" h="34436" extrusionOk="0">
                      <a:moveTo>
                        <a:pt x="13344" y="1924"/>
                      </a:moveTo>
                      <a:cubicBezTo>
                        <a:pt x="7038" y="3349"/>
                        <a:pt x="2210" y="8408"/>
                        <a:pt x="1105" y="14768"/>
                      </a:cubicBezTo>
                      <a:cubicBezTo>
                        <a:pt x="1" y="21128"/>
                        <a:pt x="2833" y="27523"/>
                        <a:pt x="8285" y="30979"/>
                      </a:cubicBezTo>
                      <a:cubicBezTo>
                        <a:pt x="13754" y="34435"/>
                        <a:pt x="20737" y="34275"/>
                        <a:pt x="26028" y="30552"/>
                      </a:cubicBezTo>
                      <a:cubicBezTo>
                        <a:pt x="31301" y="26828"/>
                        <a:pt x="33813" y="20308"/>
                        <a:pt x="32405" y="14002"/>
                      </a:cubicBezTo>
                      <a:cubicBezTo>
                        <a:pt x="30481" y="5416"/>
                        <a:pt x="21948" y="0"/>
                        <a:pt x="13344" y="1924"/>
                      </a:cubicBezTo>
                      <a:close/>
                      <a:moveTo>
                        <a:pt x="19757" y="30534"/>
                      </a:moveTo>
                      <a:cubicBezTo>
                        <a:pt x="14484" y="31710"/>
                        <a:pt x="9015" y="29607"/>
                        <a:pt x="5897" y="25190"/>
                      </a:cubicBezTo>
                      <a:cubicBezTo>
                        <a:pt x="2798" y="20772"/>
                        <a:pt x="2655" y="14911"/>
                        <a:pt x="5541" y="10350"/>
                      </a:cubicBezTo>
                      <a:cubicBezTo>
                        <a:pt x="8445" y="5790"/>
                        <a:pt x="13789" y="3403"/>
                        <a:pt x="19116" y="4329"/>
                      </a:cubicBezTo>
                      <a:cubicBezTo>
                        <a:pt x="24442" y="5255"/>
                        <a:pt x="28682" y="9299"/>
                        <a:pt x="29876" y="14572"/>
                      </a:cubicBezTo>
                      <a:cubicBezTo>
                        <a:pt x="31479" y="21769"/>
                        <a:pt x="26954" y="28913"/>
                        <a:pt x="19757" y="30534"/>
                      </a:cubicBezTo>
                      <a:close/>
                    </a:path>
                  </a:pathLst>
                </a:custGeom>
                <a:gradFill>
                  <a:gsLst>
                    <a:gs pos="0">
                      <a:schemeClr val="accent2"/>
                    </a:gs>
                    <a:gs pos="100000">
                      <a:schemeClr val="dk2"/>
                    </a:gs>
                  </a:gsLst>
                  <a:lin ang="5400012" scaled="0"/>
                </a:gradFill>
                <a:ln>
                  <a:noFill/>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Google Shape;311;p34"/>
                <p:cNvSpPr/>
                <p:nvPr/>
              </p:nvSpPr>
              <p:spPr>
                <a:xfrm rot="-1685758">
                  <a:off x="3633731" y="686682"/>
                  <a:ext cx="59549" cy="60134"/>
                </a:xfrm>
                <a:custGeom>
                  <a:avLst/>
                  <a:gdLst/>
                  <a:ahLst/>
                  <a:cxnLst/>
                  <a:rect l="l" t="t" r="r" b="b"/>
                  <a:pathLst>
                    <a:path w="1729" h="1746" fill="none" extrusionOk="0">
                      <a:moveTo>
                        <a:pt x="1729" y="748"/>
                      </a:moveTo>
                      <a:cubicBezTo>
                        <a:pt x="1729" y="1408"/>
                        <a:pt x="945" y="1746"/>
                        <a:pt x="464" y="1283"/>
                      </a:cubicBezTo>
                      <a:cubicBezTo>
                        <a:pt x="1" y="820"/>
                        <a:pt x="321" y="18"/>
                        <a:pt x="980" y="18"/>
                      </a:cubicBezTo>
                      <a:cubicBezTo>
                        <a:pt x="1390" y="0"/>
                        <a:pt x="1729" y="339"/>
                        <a:pt x="1729" y="748"/>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Google Shape;312;p34"/>
                <p:cNvSpPr/>
                <p:nvPr/>
              </p:nvSpPr>
              <p:spPr>
                <a:xfrm rot="-1685758">
                  <a:off x="3920185" y="240959"/>
                  <a:ext cx="59549" cy="60168"/>
                </a:xfrm>
                <a:custGeom>
                  <a:avLst/>
                  <a:gdLst/>
                  <a:ahLst/>
                  <a:cxnLst/>
                  <a:rect l="l" t="t" r="r" b="b"/>
                  <a:pathLst>
                    <a:path w="1729" h="1747" fill="none" extrusionOk="0">
                      <a:moveTo>
                        <a:pt x="1729" y="749"/>
                      </a:moveTo>
                      <a:cubicBezTo>
                        <a:pt x="1729" y="1408"/>
                        <a:pt x="927" y="1746"/>
                        <a:pt x="464" y="1283"/>
                      </a:cubicBezTo>
                      <a:cubicBezTo>
                        <a:pt x="1" y="802"/>
                        <a:pt x="321" y="0"/>
                        <a:pt x="998" y="0"/>
                      </a:cubicBezTo>
                      <a:cubicBezTo>
                        <a:pt x="1408" y="0"/>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Google Shape;313;p34"/>
                <p:cNvSpPr/>
                <p:nvPr/>
              </p:nvSpPr>
              <p:spPr>
                <a:xfrm rot="-1685758">
                  <a:off x="3804917" y="483952"/>
                  <a:ext cx="59549" cy="59549"/>
                </a:xfrm>
                <a:custGeom>
                  <a:avLst/>
                  <a:gdLst/>
                  <a:ahLst/>
                  <a:cxnLst/>
                  <a:rect l="l" t="t" r="r" b="b"/>
                  <a:pathLst>
                    <a:path w="1729" h="1729" fill="none" extrusionOk="0">
                      <a:moveTo>
                        <a:pt x="1729" y="749"/>
                      </a:moveTo>
                      <a:cubicBezTo>
                        <a:pt x="1729" y="1408"/>
                        <a:pt x="927" y="1729"/>
                        <a:pt x="464" y="1266"/>
                      </a:cubicBezTo>
                      <a:cubicBezTo>
                        <a:pt x="1" y="803"/>
                        <a:pt x="322" y="1"/>
                        <a:pt x="999" y="1"/>
                      </a:cubicBezTo>
                      <a:cubicBezTo>
                        <a:pt x="1390"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oogle Shape;314;p34"/>
                <p:cNvSpPr/>
                <p:nvPr/>
              </p:nvSpPr>
              <p:spPr>
                <a:xfrm rot="-1685758">
                  <a:off x="3656982" y="206840"/>
                  <a:ext cx="59549" cy="59549"/>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oogle Shape;315;p34"/>
                <p:cNvSpPr/>
                <p:nvPr/>
              </p:nvSpPr>
              <p:spPr>
                <a:xfrm rot="-1685758">
                  <a:off x="3625057" y="514757"/>
                  <a:ext cx="17221" cy="173652"/>
                </a:xfrm>
                <a:custGeom>
                  <a:avLst/>
                  <a:gdLst/>
                  <a:ahLst/>
                  <a:cxnLst/>
                  <a:rect l="l" t="t" r="r" b="b"/>
                  <a:pathLst>
                    <a:path w="500" h="5042" fill="none" extrusionOk="0">
                      <a:moveTo>
                        <a:pt x="1" y="5042"/>
                      </a:moveTo>
                      <a:lnTo>
                        <a:pt x="500" y="0"/>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oogle Shape;316;p34"/>
                <p:cNvSpPr/>
                <p:nvPr/>
              </p:nvSpPr>
              <p:spPr>
                <a:xfrm rot="-1685758">
                  <a:off x="3641679" y="449510"/>
                  <a:ext cx="154675" cy="97571"/>
                </a:xfrm>
                <a:custGeom>
                  <a:avLst/>
                  <a:gdLst/>
                  <a:ahLst/>
                  <a:cxnLst/>
                  <a:rect l="l" t="t" r="r" b="b"/>
                  <a:pathLst>
                    <a:path w="4491" h="2833" fill="none" extrusionOk="0">
                      <a:moveTo>
                        <a:pt x="1" y="0"/>
                      </a:moveTo>
                      <a:lnTo>
                        <a:pt x="4490" y="283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oogle Shape;317;p34"/>
                <p:cNvSpPr/>
                <p:nvPr/>
              </p:nvSpPr>
              <p:spPr>
                <a:xfrm rot="-1685758">
                  <a:off x="3762760" y="237601"/>
                  <a:ext cx="34" cy="263233"/>
                </a:xfrm>
                <a:custGeom>
                  <a:avLst/>
                  <a:gdLst/>
                  <a:ahLst/>
                  <a:cxnLst/>
                  <a:rect l="l" t="t" r="r" b="b"/>
                  <a:pathLst>
                    <a:path w="1" h="7643" fill="none" extrusionOk="0">
                      <a:moveTo>
                        <a:pt x="1" y="7643"/>
                      </a:moveTo>
                      <a:lnTo>
                        <a:pt x="1"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oogle Shape;318;p34"/>
                <p:cNvSpPr/>
                <p:nvPr/>
              </p:nvSpPr>
              <p:spPr>
                <a:xfrm rot="-1685758">
                  <a:off x="3732400" y="186253"/>
                  <a:ext cx="173652" cy="122748"/>
                </a:xfrm>
                <a:custGeom>
                  <a:avLst/>
                  <a:gdLst/>
                  <a:ahLst/>
                  <a:cxnLst/>
                  <a:rect l="l" t="t" r="r" b="b"/>
                  <a:pathLst>
                    <a:path w="5042" h="3564" fill="none" extrusionOk="0">
                      <a:moveTo>
                        <a:pt x="0" y="1"/>
                      </a:moveTo>
                      <a:lnTo>
                        <a:pt x="5042" y="3564"/>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oogle Shape;319;p34"/>
                <p:cNvSpPr/>
                <p:nvPr/>
              </p:nvSpPr>
              <p:spPr>
                <a:xfrm rot="-1685758">
                  <a:off x="3885238" y="25901"/>
                  <a:ext cx="654" cy="230755"/>
                </a:xfrm>
                <a:custGeom>
                  <a:avLst/>
                  <a:gdLst/>
                  <a:ahLst/>
                  <a:cxnLst/>
                  <a:rect l="l" t="t" r="r" b="b"/>
                  <a:pathLst>
                    <a:path w="19" h="6700" fill="none" extrusionOk="0">
                      <a:moveTo>
                        <a:pt x="0" y="6699"/>
                      </a:moveTo>
                      <a:lnTo>
                        <a:pt x="18" y="1"/>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oogle Shape;320;p34"/>
                <p:cNvSpPr/>
                <p:nvPr/>
              </p:nvSpPr>
              <p:spPr>
                <a:xfrm rot="-1685758">
                  <a:off x="3819341" y="33672"/>
                  <a:ext cx="34992" cy="30101"/>
                </a:xfrm>
                <a:custGeom>
                  <a:avLst/>
                  <a:gdLst/>
                  <a:ahLst/>
                  <a:cxnLst/>
                  <a:rect l="l" t="t" r="r" b="b"/>
                  <a:pathLst>
                    <a:path w="1016" h="874" fill="none" extrusionOk="0">
                      <a:moveTo>
                        <a:pt x="1016" y="838"/>
                      </a:moveTo>
                      <a:lnTo>
                        <a:pt x="481" y="0"/>
                      </a:lnTo>
                      <a:lnTo>
                        <a:pt x="0" y="873"/>
                      </a:lnTo>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1" name="Google Shape;321;p34"/>
              <p:cNvSpPr/>
              <p:nvPr/>
            </p:nvSpPr>
            <p:spPr>
              <a:xfrm rot="113924">
                <a:off x="7656437" y="2922773"/>
                <a:ext cx="48270" cy="48274"/>
              </a:xfrm>
              <a:custGeom>
                <a:avLst/>
                <a:gdLst/>
                <a:ahLst/>
                <a:cxnLst/>
                <a:rect l="l" t="t" r="r" b="b"/>
                <a:pathLst>
                  <a:path w="1729" h="1729" fill="none" extrusionOk="0">
                    <a:moveTo>
                      <a:pt x="1729" y="731"/>
                    </a:moveTo>
                    <a:cubicBezTo>
                      <a:pt x="1729" y="1390"/>
                      <a:pt x="927" y="1729"/>
                      <a:pt x="464" y="1266"/>
                    </a:cubicBezTo>
                    <a:cubicBezTo>
                      <a:pt x="1" y="785"/>
                      <a:pt x="322" y="1"/>
                      <a:pt x="999" y="1"/>
                    </a:cubicBezTo>
                    <a:cubicBezTo>
                      <a:pt x="1390" y="1"/>
                      <a:pt x="1729" y="322"/>
                      <a:pt x="1729" y="731"/>
                    </a:cubicBezTo>
                    <a:close/>
                  </a:path>
                </a:pathLst>
              </a:custGeom>
              <a:noFill/>
              <a:ln w="9525" cap="flat" cmpd="sng">
                <a:solidFill>
                  <a:schemeClr val="dk1"/>
                </a:solidFill>
                <a:prstDash val="solid"/>
                <a:miter lim="17814"/>
                <a:headEnd type="none" w="sm" len="sm"/>
                <a:tailEnd type="none" w="sm" len="sm"/>
              </a:ln>
            </p:spPr>
            <p:txBody>
              <a:bodyPr spcFirstLastPara="1" wrap="square" lIns="121862" tIns="121862" rIns="121862" bIns="121862" anchor="ctr" anchorCtr="0">
                <a:noAutofit/>
              </a:bodyPr>
              <a:lstStyle/>
              <a:p>
                <a:pPr marL="0" marR="0" lvl="0" indent="0" algn="l" defTabSz="1218347" rtl="0" eaLnBrk="1" fontAlgn="auto" latinLnBrk="0" hangingPunct="1">
                  <a:lnSpc>
                    <a:spcPct val="100000"/>
                  </a:lnSpc>
                  <a:spcBef>
                    <a:spcPts val="0"/>
                  </a:spcBef>
                  <a:spcAft>
                    <a:spcPts val="0"/>
                  </a:spcAft>
                  <a:buClrTx/>
                  <a:buSzTx/>
                  <a:buFontTx/>
                  <a:buNone/>
                  <a:tabLst/>
                  <a:defRPr/>
                </a:pPr>
                <a:endParaRPr kumimoji="0"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80"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2534"/>
          <a:stretch>
            <a:fillRect/>
          </a:stretch>
        </p:blipFill>
        <p:spPr>
          <a:xfrm>
            <a:off x="26844" y="2712193"/>
            <a:ext cx="3455318" cy="4125495"/>
          </a:xfrm>
          <a:prstGeom prst="rect">
            <a:avLst/>
          </a:prstGeom>
          <a:effectLst>
            <a:outerShdw blurRad="50800" dist="38100" dir="2700000" algn="tl" rotWithShape="0">
              <a:prstClr val="black">
                <a:alpha val="40000"/>
              </a:prstClr>
            </a:outerShdw>
          </a:effectLst>
        </p:spPr>
      </p:pic>
      <p:sp>
        <p:nvSpPr>
          <p:cNvPr id="81" name="文本框 4"/>
          <p:cNvSpPr txBox="1"/>
          <p:nvPr/>
        </p:nvSpPr>
        <p:spPr>
          <a:xfrm>
            <a:off x="1432383" y="989028"/>
            <a:ext cx="9229403" cy="1323439"/>
          </a:xfrm>
          <a:prstGeom prst="rect">
            <a:avLst/>
          </a:prstGeom>
          <a:noFill/>
          <a:effectLst/>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迷你简汉真广标" panose="02010609000101010101" pitchFamily="49" charset="-122"/>
                <a:cs typeface="Times New Roman" panose="02020603050405020304" pitchFamily="18" charset="0"/>
              </a:rPr>
              <a:t>THANK YOU!</a:t>
            </a:r>
            <a:endParaRPr kumimoji="0" lang="zh-CN" altLang="en-US" sz="8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迷你简汉真广标" panose="02010609000101010101" pitchFamily="49" charset="-122"/>
              <a:cs typeface="Times New Roman" panose="02020603050405020304" pitchFamily="18" charset="0"/>
            </a:endParaRPr>
          </a:p>
        </p:txBody>
      </p:sp>
    </p:spTree>
    <p:extLst>
      <p:ext uri="{BB962C8B-B14F-4D97-AF65-F5344CB8AC3E}">
        <p14:creationId xmlns:p14="http://schemas.microsoft.com/office/powerpoint/2010/main" val="32948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750" fill="hold"/>
                                        <p:tgtEl>
                                          <p:spTgt spid="81"/>
                                        </p:tgtEl>
                                        <p:attrNameLst>
                                          <p:attrName>ppt_w</p:attrName>
                                        </p:attrNameLst>
                                      </p:cBhvr>
                                      <p:tavLst>
                                        <p:tav tm="0">
                                          <p:val>
                                            <p:strVal val="(6*min(max(#ppt_w*#ppt_h,.3),1)-7.4)/-.7*#ppt_w"/>
                                          </p:val>
                                        </p:tav>
                                        <p:tav tm="100000">
                                          <p:val>
                                            <p:strVal val="#ppt_w"/>
                                          </p:val>
                                        </p:tav>
                                      </p:tavLst>
                                    </p:anim>
                                    <p:anim calcmode="lin" valueType="num">
                                      <p:cBhvr>
                                        <p:cTn id="8" dur="750" fill="hold"/>
                                        <p:tgtEl>
                                          <p:spTgt spid="81"/>
                                        </p:tgtEl>
                                        <p:attrNameLst>
                                          <p:attrName>ppt_h</p:attrName>
                                        </p:attrNameLst>
                                      </p:cBhvr>
                                      <p:tavLst>
                                        <p:tav tm="0">
                                          <p:val>
                                            <p:strVal val="(6*min(max(#ppt_w*#ppt_h,.3),1)-7.4)/-.7*#ppt_h"/>
                                          </p:val>
                                        </p:tav>
                                        <p:tav tm="100000">
                                          <p:val>
                                            <p:strVal val="#ppt_h"/>
                                          </p:val>
                                        </p:tav>
                                      </p:tavLst>
                                    </p:anim>
                                    <p:anim calcmode="lin" valueType="num">
                                      <p:cBhvr>
                                        <p:cTn id="9" dur="750" fill="hold"/>
                                        <p:tgtEl>
                                          <p:spTgt spid="81"/>
                                        </p:tgtEl>
                                        <p:attrNameLst>
                                          <p:attrName>ppt_x</p:attrName>
                                        </p:attrNameLst>
                                      </p:cBhvr>
                                      <p:tavLst>
                                        <p:tav tm="0">
                                          <p:val>
                                            <p:fltVal val="0.5"/>
                                          </p:val>
                                        </p:tav>
                                        <p:tav tm="100000">
                                          <p:val>
                                            <p:strVal val="#ppt_x"/>
                                          </p:val>
                                        </p:tav>
                                      </p:tavLst>
                                    </p:anim>
                                    <p:anim calcmode="lin" valueType="num">
                                      <p:cBhvr>
                                        <p:cTn id="10" dur="750" fill="hold"/>
                                        <p:tgtEl>
                                          <p:spTgt spid="8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639616" y="152636"/>
            <a:ext cx="8460940" cy="1015663"/>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vi-VN"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Vai trò, đặc điểm, các nhân tố ảnh hưởng đến sự phát triển và phân bố giao thông vận tải </a:t>
            </a:r>
            <a:endParaRPr kumimoji="0" lang="en-US" altLang="zh-CN" sz="30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25"/>
          <p:cNvGrpSpPr/>
          <p:nvPr/>
        </p:nvGrpSpPr>
        <p:grpSpPr>
          <a:xfrm>
            <a:off x="1881" y="4"/>
            <a:ext cx="1989663" cy="1155867"/>
            <a:chOff x="438457" y="21019"/>
            <a:chExt cx="2057588" cy="1141426"/>
          </a:xfrm>
        </p:grpSpPr>
        <p:grpSp>
          <p:nvGrpSpPr>
            <p:cNvPr id="27" name="Group 26"/>
            <p:cNvGrpSpPr/>
            <p:nvPr/>
          </p:nvGrpSpPr>
          <p:grpSpPr>
            <a:xfrm>
              <a:off x="1094718" y="498395"/>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4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563" tIns="57781" rIns="115563" bIns="57781" numCol="1" anchor="t" anchorCtr="0" compatLnSpc="1">
                  <a:prstTxWarp prst="textNoShape">
                    <a:avLst/>
                  </a:prstTxWarp>
                </a:bodyPr>
                <a:lstStyle/>
                <a:p>
                  <a:pPr marL="0" marR="0" lvl="0" indent="0" algn="l" defTabSz="1155344"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0" name="TextBox 29"/>
              <p:cNvSpPr txBox="1"/>
              <p:nvPr/>
            </p:nvSpPr>
            <p:spPr>
              <a:xfrm>
                <a:off x="5723896" y="3682296"/>
                <a:ext cx="3292842" cy="1097743"/>
              </a:xfrm>
              <a:prstGeom prst="rect">
                <a:avLst/>
              </a:prstGeom>
              <a:noFill/>
            </p:spPr>
            <p:txBody>
              <a:bodyPr wrap="square" rtlCol="0">
                <a:spAutoFit/>
              </a:bodyPr>
              <a:lstStyle/>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121834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kiến thức</a:t>
                </a:r>
              </a:p>
            </p:txBody>
          </p:sp>
        </p:grpSp>
        <p:pic>
          <p:nvPicPr>
            <p:cNvPr id="28"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39"/>
          <p:cNvPicPr/>
          <p:nvPr/>
        </p:nvPicPr>
        <p:blipFill>
          <a:blip r:embed="rId5" cstate="print">
            <a:extLst>
              <a:ext uri="{28A0092B-C50C-407E-A947-70E740481C1C}">
                <a14:useLocalDpi xmlns:a14="http://schemas.microsoft.com/office/drawing/2010/main" val="0"/>
              </a:ext>
            </a:extLst>
          </a:blip>
          <a:stretch>
            <a:fillRect/>
          </a:stretch>
        </p:blipFill>
        <p:spPr>
          <a:xfrm>
            <a:off x="3409564" y="1245204"/>
            <a:ext cx="8339064" cy="4992108"/>
          </a:xfrm>
          <a:prstGeom prst="rect">
            <a:avLst/>
          </a:prstGeom>
          <a:effectLst>
            <a:outerShdw blurRad="50800" dist="38100" dir="2700000" algn="tl" rotWithShape="0">
              <a:prstClr val="black">
                <a:alpha val="40000"/>
              </a:prstClr>
            </a:outerShdw>
          </a:effectLst>
        </p:spPr>
      </p:pic>
      <p:sp>
        <p:nvSpPr>
          <p:cNvPr id="2" name="Rectangle 1"/>
          <p:cNvSpPr/>
          <p:nvPr/>
        </p:nvSpPr>
        <p:spPr>
          <a:xfrm>
            <a:off x="621162" y="2046910"/>
            <a:ext cx="2140330" cy="553998"/>
          </a:xfrm>
          <a:prstGeom prst="rect">
            <a:avLst/>
          </a:prstGeom>
        </p:spPr>
        <p:txBody>
          <a:bodyPr wrap="none">
            <a:spAutoFit/>
          </a:bodyPr>
          <a:lstStyle/>
          <a:p>
            <a:pPr lvl="0" algn="just" defTabSz="914377">
              <a:defRPr/>
            </a:pPr>
            <a:r>
              <a:rPr lang="en-US" altLang="zh-CN" sz="3000" b="1" kern="0">
                <a:latin typeface="Times New Roman" panose="02020603050405020304" pitchFamily="18" charset="0"/>
                <a:cs typeface="Times New Roman" panose="02020603050405020304" pitchFamily="18" charset="0"/>
              </a:rPr>
              <a:t>b. Đặc điểm</a:t>
            </a:r>
            <a:endParaRPr lang="vi-VN" altLang="zh-CN" sz="3000" b="1" kern="0">
              <a:latin typeface="Times New Roman" panose="02020603050405020304" pitchFamily="18" charset="0"/>
              <a:cs typeface="Times New Roman" panose="02020603050405020304" pitchFamily="18" charset="0"/>
            </a:endParaRPr>
          </a:p>
        </p:txBody>
      </p:sp>
      <p:sp>
        <p:nvSpPr>
          <p:cNvPr id="45" name="Rounded Rectangle 44"/>
          <p:cNvSpPr/>
          <p:nvPr/>
        </p:nvSpPr>
        <p:spPr>
          <a:xfrm>
            <a:off x="4799856" y="1448780"/>
            <a:ext cx="6660740" cy="864096"/>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47" name="Rounded Rectangle 46"/>
          <p:cNvSpPr/>
          <p:nvPr/>
        </p:nvSpPr>
        <p:spPr>
          <a:xfrm>
            <a:off x="4799856" y="2564904"/>
            <a:ext cx="6660740" cy="864096"/>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48" name="Rounded Rectangle 47"/>
          <p:cNvSpPr/>
          <p:nvPr/>
        </p:nvSpPr>
        <p:spPr>
          <a:xfrm>
            <a:off x="4799856" y="3681028"/>
            <a:ext cx="6660740" cy="864096"/>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49" name="Rounded Rectangle 48"/>
          <p:cNvSpPr/>
          <p:nvPr/>
        </p:nvSpPr>
        <p:spPr>
          <a:xfrm>
            <a:off x="4799856" y="4797152"/>
            <a:ext cx="6660740" cy="864096"/>
          </a:xfrm>
          <a:prstGeom prst="roundRect">
            <a:avLst/>
          </a:prstGeom>
          <a:solidFill>
            <a:srgbClr val="DAEDFE"/>
          </a:solidFill>
          <a:ln w="25400" cap="flat" cmpd="sng" algn="ctr">
            <a:noFill/>
            <a:prstDash val="solid"/>
          </a:ln>
          <a:effectLst/>
        </p:spPr>
        <p:txBody>
          <a:bodyPr rtlCol="0" anchor="ctr"/>
          <a:lstStyle/>
          <a:p>
            <a:pPr marL="0" marR="0" lvl="0" indent="0" algn="ctr" defTabSz="914105"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860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47"/>
                                        </p:tgtEl>
                                      </p:cBhvr>
                                    </p:animEffect>
                                    <p:set>
                                      <p:cBhvr>
                                        <p:cTn id="12" dur="1" fill="hold">
                                          <p:stCondLst>
                                            <p:cond delay="499"/>
                                          </p:stCondLst>
                                        </p:cTn>
                                        <p:tgtEl>
                                          <p:spTgt spid="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48"/>
                                        </p:tgtEl>
                                      </p:cBhvr>
                                    </p:animEffect>
                                    <p:set>
                                      <p:cBhvr>
                                        <p:cTn id="17" dur="1" fill="hold">
                                          <p:stCondLst>
                                            <p:cond delay="499"/>
                                          </p:stCondLst>
                                        </p:cTn>
                                        <p:tgtEl>
                                          <p:spTgt spid="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49"/>
                                        </p:tgtEl>
                                      </p:cBhvr>
                                    </p:animEffect>
                                    <p:set>
                                      <p:cBhvr>
                                        <p:cTn id="2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par>
              <p:cTn id="23"/>
            </p:par>
          </p:childTnLst>
        </p:cTn>
      </p:par>
    </p:tnLst>
    <p:bldLst>
      <p:bldP spid="45"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 name="矩形 47"/>
          <p:cNvSpPr>
            <a:spLocks noChangeArrowheads="1"/>
          </p:cNvSpPr>
          <p:nvPr/>
        </p:nvSpPr>
        <p:spPr bwMode="auto">
          <a:xfrm>
            <a:off x="5123892" y="1304764"/>
            <a:ext cx="6408712" cy="395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indent="288925" algn="just" defTabSz="914377">
              <a:lnSpc>
                <a:spcPct val="130000"/>
              </a:lnSpc>
              <a:spcBef>
                <a:spcPct val="0"/>
              </a:spcBef>
              <a:buNone/>
            </a:pPr>
            <a:r>
              <a:rPr lang="en-US" sz="2800" i="1">
                <a:latin typeface="Times New Roman" panose="02020603050405020304" pitchFamily="18" charset="0"/>
                <a:ea typeface="Times New Roman" panose="02020603050405020304" pitchFamily="18" charset="0"/>
              </a:rPr>
              <a:t>Để tính khối lượng vận tải, người ta thường dùng đơn vị đo lường là:</a:t>
            </a:r>
          </a:p>
          <a:p>
            <a:pPr lvl="0" algn="just" defTabSz="914377">
              <a:lnSpc>
                <a:spcPct val="130000"/>
              </a:lnSpc>
              <a:spcBef>
                <a:spcPct val="0"/>
              </a:spcBef>
              <a:buNone/>
            </a:pPr>
            <a:r>
              <a:rPr lang="en-US" sz="2800" b="1" i="1">
                <a:latin typeface="Times New Roman" panose="02020603050405020304" pitchFamily="18" charset="0"/>
                <a:ea typeface="Times New Roman" panose="02020603050405020304" pitchFamily="18" charset="0"/>
              </a:rPr>
              <a:t>- Khối lượng vận chuyển</a:t>
            </a:r>
            <a:r>
              <a:rPr lang="en-US" sz="2800" i="1">
                <a:latin typeface="Times New Roman" panose="02020603050405020304" pitchFamily="18" charset="0"/>
                <a:ea typeface="Times New Roman" panose="02020603050405020304" pitchFamily="18" charset="0"/>
              </a:rPr>
              <a:t> (số lượt hành khách hoặc số tấn hàng hóa).</a:t>
            </a:r>
          </a:p>
          <a:p>
            <a:pPr lvl="0" algn="just" defTabSz="914377">
              <a:lnSpc>
                <a:spcPct val="130000"/>
              </a:lnSpc>
              <a:spcBef>
                <a:spcPct val="0"/>
              </a:spcBef>
              <a:buNone/>
            </a:pPr>
            <a:r>
              <a:rPr lang="en-US" sz="2800" b="1" i="1">
                <a:latin typeface="Times New Roman" panose="02020603050405020304" pitchFamily="18" charset="0"/>
                <a:ea typeface="Times New Roman" panose="02020603050405020304" pitchFamily="18" charset="0"/>
              </a:rPr>
              <a:t>- Khối lượng luân chuyển</a:t>
            </a:r>
            <a:r>
              <a:rPr lang="en-US" sz="2800" i="1">
                <a:latin typeface="Times New Roman" panose="02020603050405020304" pitchFamily="18" charset="0"/>
                <a:ea typeface="Times New Roman" panose="02020603050405020304" pitchFamily="18" charset="0"/>
              </a:rPr>
              <a:t> (số lượt hành khách.km hoặc tấn.km).</a:t>
            </a:r>
          </a:p>
          <a:p>
            <a:pPr lvl="0" algn="just" defTabSz="914377">
              <a:lnSpc>
                <a:spcPct val="130000"/>
              </a:lnSpc>
              <a:spcBef>
                <a:spcPct val="0"/>
              </a:spcBef>
              <a:buNone/>
            </a:pPr>
            <a:r>
              <a:rPr lang="en-US" sz="2800" b="1" i="1">
                <a:latin typeface="Times New Roman" panose="02020603050405020304" pitchFamily="18" charset="0"/>
                <a:ea typeface="Times New Roman" panose="02020603050405020304" pitchFamily="18" charset="0"/>
              </a:rPr>
              <a:t>- Cự li vận chuyển trung bình</a:t>
            </a:r>
            <a:r>
              <a:rPr lang="en-US" sz="2800" i="1">
                <a:latin typeface="Times New Roman" panose="02020603050405020304" pitchFamily="18" charset="0"/>
                <a:ea typeface="Times New Roman" panose="02020603050405020304" pitchFamily="18" charset="0"/>
              </a:rPr>
              <a:t> (km).</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2" name="Freeform 5"/>
          <p:cNvSpPr/>
          <p:nvPr/>
        </p:nvSpPr>
        <p:spPr bwMode="auto">
          <a:xfrm>
            <a:off x="1780774" y="1492424"/>
            <a:ext cx="1979980" cy="812769"/>
          </a:xfrm>
          <a:custGeom>
            <a:avLst/>
            <a:gdLst>
              <a:gd name="T0" fmla="*/ 1 w 127"/>
              <a:gd name="T1" fmla="*/ 36 h 52"/>
              <a:gd name="T2" fmla="*/ 75 w 127"/>
              <a:gd name="T3" fmla="*/ 10 h 52"/>
              <a:gd name="T4" fmla="*/ 76 w 127"/>
              <a:gd name="T5" fmla="*/ 0 h 52"/>
              <a:gd name="T6" fmla="*/ 127 w 127"/>
              <a:gd name="T7" fmla="*/ 45 h 52"/>
              <a:gd name="T8" fmla="*/ 72 w 127"/>
              <a:gd name="T9" fmla="*/ 41 h 52"/>
              <a:gd name="T10" fmla="*/ 73 w 127"/>
              <a:gd name="T11" fmla="*/ 31 h 52"/>
              <a:gd name="T12" fmla="*/ 14 w 127"/>
              <a:gd name="T13" fmla="*/ 52 h 52"/>
              <a:gd name="T14" fmla="*/ 0 w 127"/>
              <a:gd name="T15" fmla="*/ 38 h 52"/>
              <a:gd name="T16" fmla="*/ 1 w 127"/>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 y="36"/>
                </a:moveTo>
                <a:cubicBezTo>
                  <a:pt x="22" y="17"/>
                  <a:pt x="49" y="8"/>
                  <a:pt x="75" y="10"/>
                </a:cubicBezTo>
                <a:cubicBezTo>
                  <a:pt x="75" y="7"/>
                  <a:pt x="76" y="4"/>
                  <a:pt x="76" y="0"/>
                </a:cubicBezTo>
                <a:cubicBezTo>
                  <a:pt x="99" y="9"/>
                  <a:pt x="117" y="26"/>
                  <a:pt x="127" y="45"/>
                </a:cubicBezTo>
                <a:cubicBezTo>
                  <a:pt x="107" y="35"/>
                  <a:pt x="88" y="35"/>
                  <a:pt x="72" y="41"/>
                </a:cubicBezTo>
                <a:cubicBezTo>
                  <a:pt x="73" y="37"/>
                  <a:pt x="73" y="34"/>
                  <a:pt x="73" y="31"/>
                </a:cubicBezTo>
                <a:cubicBezTo>
                  <a:pt x="52" y="29"/>
                  <a:pt x="30" y="36"/>
                  <a:pt x="14" y="52"/>
                </a:cubicBezTo>
                <a:cubicBezTo>
                  <a:pt x="9" y="47"/>
                  <a:pt x="5" y="43"/>
                  <a:pt x="0" y="38"/>
                </a:cubicBezTo>
                <a:cubicBezTo>
                  <a:pt x="0" y="37"/>
                  <a:pt x="1" y="37"/>
                  <a:pt x="1" y="36"/>
                </a:cubicBezTo>
                <a:close/>
              </a:path>
            </a:pathLst>
          </a:custGeom>
          <a:solidFill>
            <a:srgbClr val="92D050"/>
          </a:solidFill>
          <a:ln>
            <a:noFill/>
          </a:ln>
        </p:spPr>
        <p:txBody>
          <a:bodyPr vert="horz" wrap="square" lIns="121920" tIns="60960" rIns="121920" bIns="60960" numCol="1" anchor="t" anchorCtr="0" compatLnSpc="1"/>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
              <a:ea typeface="+mn-ea"/>
              <a:cs typeface="+mn-cs"/>
            </a:endParaRPr>
          </a:p>
        </p:txBody>
      </p:sp>
      <p:sp>
        <p:nvSpPr>
          <p:cNvPr id="53" name="Freeform 7"/>
          <p:cNvSpPr/>
          <p:nvPr/>
        </p:nvSpPr>
        <p:spPr bwMode="auto">
          <a:xfrm>
            <a:off x="3840196" y="2616856"/>
            <a:ext cx="809715" cy="1979981"/>
          </a:xfrm>
          <a:custGeom>
            <a:avLst/>
            <a:gdLst>
              <a:gd name="T0" fmla="*/ 16 w 52"/>
              <a:gd name="T1" fmla="*/ 2 h 127"/>
              <a:gd name="T2" fmla="*/ 42 w 52"/>
              <a:gd name="T3" fmla="*/ 75 h 127"/>
              <a:gd name="T4" fmla="*/ 52 w 52"/>
              <a:gd name="T5" fmla="*/ 76 h 127"/>
              <a:gd name="T6" fmla="*/ 7 w 52"/>
              <a:gd name="T7" fmla="*/ 127 h 127"/>
              <a:gd name="T8" fmla="*/ 11 w 52"/>
              <a:gd name="T9" fmla="*/ 73 h 127"/>
              <a:gd name="T10" fmla="*/ 21 w 52"/>
              <a:gd name="T11" fmla="*/ 74 h 127"/>
              <a:gd name="T12" fmla="*/ 0 w 52"/>
              <a:gd name="T13" fmla="*/ 14 h 127"/>
              <a:gd name="T14" fmla="*/ 14 w 52"/>
              <a:gd name="T15" fmla="*/ 0 h 127"/>
              <a:gd name="T16" fmla="*/ 16 w 52"/>
              <a:gd name="T17"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16" y="2"/>
                </a:moveTo>
                <a:cubicBezTo>
                  <a:pt x="35" y="22"/>
                  <a:pt x="44" y="49"/>
                  <a:pt x="42" y="75"/>
                </a:cubicBezTo>
                <a:cubicBezTo>
                  <a:pt x="45" y="76"/>
                  <a:pt x="48" y="76"/>
                  <a:pt x="52" y="76"/>
                </a:cubicBezTo>
                <a:cubicBezTo>
                  <a:pt x="43" y="99"/>
                  <a:pt x="26" y="117"/>
                  <a:pt x="7" y="127"/>
                </a:cubicBezTo>
                <a:cubicBezTo>
                  <a:pt x="17" y="108"/>
                  <a:pt x="17" y="88"/>
                  <a:pt x="11" y="73"/>
                </a:cubicBezTo>
                <a:cubicBezTo>
                  <a:pt x="15" y="73"/>
                  <a:pt x="18" y="73"/>
                  <a:pt x="21" y="74"/>
                </a:cubicBezTo>
                <a:cubicBezTo>
                  <a:pt x="23" y="52"/>
                  <a:pt x="16" y="31"/>
                  <a:pt x="0" y="14"/>
                </a:cubicBezTo>
                <a:cubicBezTo>
                  <a:pt x="4" y="10"/>
                  <a:pt x="9" y="5"/>
                  <a:pt x="14" y="0"/>
                </a:cubicBezTo>
                <a:cubicBezTo>
                  <a:pt x="15" y="1"/>
                  <a:pt x="15" y="1"/>
                  <a:pt x="16" y="2"/>
                </a:cubicBezTo>
                <a:close/>
              </a:path>
            </a:pathLst>
          </a:custGeom>
          <a:solidFill>
            <a:srgbClr val="FF6D67"/>
          </a:solidFill>
          <a:ln>
            <a:noFill/>
          </a:ln>
        </p:spPr>
        <p:txBody>
          <a:bodyPr vert="horz" wrap="square" lIns="121920" tIns="60960" rIns="121920" bIns="60960" numCol="1" anchor="t" anchorCtr="0" compatLnSpc="1"/>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
              <a:ea typeface="+mn-ea"/>
              <a:cs typeface="+mn-cs"/>
            </a:endParaRPr>
          </a:p>
        </p:txBody>
      </p:sp>
      <p:sp>
        <p:nvSpPr>
          <p:cNvPr id="54" name="Freeform 9"/>
          <p:cNvSpPr/>
          <p:nvPr/>
        </p:nvSpPr>
        <p:spPr bwMode="auto">
          <a:xfrm>
            <a:off x="1548554" y="4673228"/>
            <a:ext cx="1979980" cy="812769"/>
          </a:xfrm>
          <a:custGeom>
            <a:avLst/>
            <a:gdLst>
              <a:gd name="T0" fmla="*/ 125 w 127"/>
              <a:gd name="T1" fmla="*/ 16 h 52"/>
              <a:gd name="T2" fmla="*/ 52 w 127"/>
              <a:gd name="T3" fmla="*/ 42 h 52"/>
              <a:gd name="T4" fmla="*/ 51 w 127"/>
              <a:gd name="T5" fmla="*/ 52 h 52"/>
              <a:gd name="T6" fmla="*/ 0 w 127"/>
              <a:gd name="T7" fmla="*/ 7 h 52"/>
              <a:gd name="T8" fmla="*/ 54 w 127"/>
              <a:gd name="T9" fmla="*/ 11 h 52"/>
              <a:gd name="T10" fmla="*/ 53 w 127"/>
              <a:gd name="T11" fmla="*/ 22 h 52"/>
              <a:gd name="T12" fmla="*/ 113 w 127"/>
              <a:gd name="T13" fmla="*/ 0 h 52"/>
              <a:gd name="T14" fmla="*/ 127 w 127"/>
              <a:gd name="T15" fmla="*/ 14 h 52"/>
              <a:gd name="T16" fmla="*/ 125 w 127"/>
              <a:gd name="T1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25" y="16"/>
                </a:moveTo>
                <a:cubicBezTo>
                  <a:pt x="105" y="35"/>
                  <a:pt x="78" y="44"/>
                  <a:pt x="52" y="42"/>
                </a:cubicBezTo>
                <a:cubicBezTo>
                  <a:pt x="51" y="45"/>
                  <a:pt x="51" y="48"/>
                  <a:pt x="51" y="52"/>
                </a:cubicBezTo>
                <a:cubicBezTo>
                  <a:pt x="27" y="43"/>
                  <a:pt x="10" y="27"/>
                  <a:pt x="0" y="7"/>
                </a:cubicBezTo>
                <a:cubicBezTo>
                  <a:pt x="19" y="17"/>
                  <a:pt x="39" y="17"/>
                  <a:pt x="54" y="11"/>
                </a:cubicBezTo>
                <a:cubicBezTo>
                  <a:pt x="54" y="15"/>
                  <a:pt x="54" y="18"/>
                  <a:pt x="53" y="22"/>
                </a:cubicBezTo>
                <a:cubicBezTo>
                  <a:pt x="75" y="23"/>
                  <a:pt x="96" y="16"/>
                  <a:pt x="113" y="0"/>
                </a:cubicBezTo>
                <a:cubicBezTo>
                  <a:pt x="117" y="5"/>
                  <a:pt x="122" y="9"/>
                  <a:pt x="127" y="14"/>
                </a:cubicBezTo>
                <a:cubicBezTo>
                  <a:pt x="126" y="15"/>
                  <a:pt x="126" y="15"/>
                  <a:pt x="125" y="16"/>
                </a:cubicBezTo>
                <a:close/>
              </a:path>
            </a:pathLst>
          </a:custGeom>
          <a:solidFill>
            <a:srgbClr val="F9D5CC"/>
          </a:solidFill>
          <a:ln>
            <a:noFill/>
          </a:ln>
        </p:spPr>
        <p:txBody>
          <a:bodyPr vert="horz" wrap="square" lIns="121920" tIns="60960" rIns="121920" bIns="60960" numCol="1" anchor="t" anchorCtr="0" compatLnSpc="1"/>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
              <a:ea typeface="+mn-ea"/>
              <a:cs typeface="+mn-cs"/>
            </a:endParaRPr>
          </a:p>
        </p:txBody>
      </p:sp>
      <p:sp>
        <p:nvSpPr>
          <p:cNvPr id="55" name="Freeform 11"/>
          <p:cNvSpPr/>
          <p:nvPr/>
        </p:nvSpPr>
        <p:spPr bwMode="auto">
          <a:xfrm>
            <a:off x="659396" y="2381580"/>
            <a:ext cx="809715" cy="1979981"/>
          </a:xfrm>
          <a:custGeom>
            <a:avLst/>
            <a:gdLst>
              <a:gd name="T0" fmla="*/ 36 w 52"/>
              <a:gd name="T1" fmla="*/ 126 h 127"/>
              <a:gd name="T2" fmla="*/ 10 w 52"/>
              <a:gd name="T3" fmla="*/ 52 h 127"/>
              <a:gd name="T4" fmla="*/ 0 w 52"/>
              <a:gd name="T5" fmla="*/ 51 h 127"/>
              <a:gd name="T6" fmla="*/ 45 w 52"/>
              <a:gd name="T7" fmla="*/ 0 h 127"/>
              <a:gd name="T8" fmla="*/ 40 w 52"/>
              <a:gd name="T9" fmla="*/ 54 h 127"/>
              <a:gd name="T10" fmla="*/ 30 w 52"/>
              <a:gd name="T11" fmla="*/ 54 h 127"/>
              <a:gd name="T12" fmla="*/ 52 w 52"/>
              <a:gd name="T13" fmla="*/ 113 h 127"/>
              <a:gd name="T14" fmla="*/ 38 w 52"/>
              <a:gd name="T15" fmla="*/ 127 h 127"/>
              <a:gd name="T16" fmla="*/ 36 w 52"/>
              <a:gd name="T1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36" y="126"/>
                </a:moveTo>
                <a:cubicBezTo>
                  <a:pt x="17" y="105"/>
                  <a:pt x="8" y="78"/>
                  <a:pt x="10" y="52"/>
                </a:cubicBezTo>
                <a:cubicBezTo>
                  <a:pt x="7" y="52"/>
                  <a:pt x="3" y="51"/>
                  <a:pt x="0" y="51"/>
                </a:cubicBezTo>
                <a:cubicBezTo>
                  <a:pt x="9" y="28"/>
                  <a:pt x="25" y="10"/>
                  <a:pt x="45" y="0"/>
                </a:cubicBezTo>
                <a:cubicBezTo>
                  <a:pt x="35" y="20"/>
                  <a:pt x="35" y="39"/>
                  <a:pt x="40" y="54"/>
                </a:cubicBezTo>
                <a:cubicBezTo>
                  <a:pt x="37" y="54"/>
                  <a:pt x="34" y="54"/>
                  <a:pt x="30" y="54"/>
                </a:cubicBezTo>
                <a:cubicBezTo>
                  <a:pt x="29" y="75"/>
                  <a:pt x="36" y="97"/>
                  <a:pt x="52" y="113"/>
                </a:cubicBezTo>
                <a:cubicBezTo>
                  <a:pt x="47" y="118"/>
                  <a:pt x="42" y="122"/>
                  <a:pt x="38" y="127"/>
                </a:cubicBezTo>
                <a:cubicBezTo>
                  <a:pt x="37" y="127"/>
                  <a:pt x="37" y="126"/>
                  <a:pt x="36" y="126"/>
                </a:cubicBezTo>
                <a:close/>
              </a:path>
            </a:pathLst>
          </a:custGeom>
          <a:solidFill>
            <a:srgbClr val="00C3D9"/>
          </a:solidFill>
          <a:ln>
            <a:noFill/>
          </a:ln>
        </p:spPr>
        <p:txBody>
          <a:bodyPr vert="horz" wrap="square" lIns="121920" tIns="60960" rIns="121920" bIns="60960" numCol="1" anchor="t" anchorCtr="0" compatLnSpc="1"/>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
              <a:ea typeface="+mn-ea"/>
              <a:cs typeface="+mn-cs"/>
            </a:endParaRPr>
          </a:p>
        </p:txBody>
      </p:sp>
      <p:sp>
        <p:nvSpPr>
          <p:cNvPr id="61" name="Oval 21"/>
          <p:cNvSpPr/>
          <p:nvPr/>
        </p:nvSpPr>
        <p:spPr>
          <a:xfrm>
            <a:off x="1690166" y="2460189"/>
            <a:ext cx="1928975" cy="19289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
              <a:ea typeface="+mn-ea"/>
              <a:cs typeface="+mn-cs"/>
            </a:endParaRPr>
          </a:p>
        </p:txBody>
      </p:sp>
      <p:sp>
        <p:nvSpPr>
          <p:cNvPr id="63" name="TextBox 22"/>
          <p:cNvSpPr txBox="1"/>
          <p:nvPr/>
        </p:nvSpPr>
        <p:spPr>
          <a:xfrm>
            <a:off x="1968715" y="2913472"/>
            <a:ext cx="1370439"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Em có biết</a:t>
            </a:r>
            <a:endPar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135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300"/>
                                        <p:tgtEl>
                                          <p:spTgt spid="52"/>
                                        </p:tgtEl>
                                      </p:cBhvr>
                                    </p:animEffect>
                                  </p:childTnLst>
                                </p:cTn>
                              </p:par>
                            </p:childTnLst>
                          </p:cTn>
                        </p:par>
                        <p:par>
                          <p:cTn id="19" fill="hold">
                            <p:stCondLst>
                              <p:cond delay="2300"/>
                            </p:stCondLst>
                            <p:childTnLst>
                              <p:par>
                                <p:cTn id="20" presetID="22" presetClass="entr" presetSubtype="1"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300"/>
                                        <p:tgtEl>
                                          <p:spTgt spid="53"/>
                                        </p:tgtEl>
                                      </p:cBhvr>
                                    </p:animEffect>
                                  </p:childTnLst>
                                </p:cTn>
                              </p:par>
                            </p:childTnLst>
                          </p:cTn>
                        </p:par>
                        <p:par>
                          <p:cTn id="23" fill="hold">
                            <p:stCondLst>
                              <p:cond delay="2600"/>
                            </p:stCondLst>
                            <p:childTnLst>
                              <p:par>
                                <p:cTn id="24" presetID="22" presetClass="entr" presetSubtype="2"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right)">
                                      <p:cBhvr>
                                        <p:cTn id="26" dur="300"/>
                                        <p:tgtEl>
                                          <p:spTgt spid="54"/>
                                        </p:tgtEl>
                                      </p:cBhvr>
                                    </p:animEffect>
                                  </p:childTnLst>
                                </p:cTn>
                              </p:par>
                            </p:childTnLst>
                          </p:cTn>
                        </p:par>
                        <p:par>
                          <p:cTn id="27" fill="hold">
                            <p:stCondLst>
                              <p:cond delay="2900"/>
                            </p:stCondLst>
                            <p:childTnLst>
                              <p:par>
                                <p:cTn id="28" presetID="2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3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anim calcmode="lin" valueType="num">
                                      <p:cBhvr>
                                        <p:cTn id="36" dur="1000" fill="hold"/>
                                        <p:tgtEl>
                                          <p:spTgt spid="75"/>
                                        </p:tgtEl>
                                        <p:attrNameLst>
                                          <p:attrName>ppt_x</p:attrName>
                                        </p:attrNameLst>
                                      </p:cBhvr>
                                      <p:tavLst>
                                        <p:tav tm="0">
                                          <p:val>
                                            <p:strVal val="#ppt_x"/>
                                          </p:val>
                                        </p:tav>
                                        <p:tav tm="100000">
                                          <p:val>
                                            <p:strVal val="#ppt_x"/>
                                          </p:val>
                                        </p:tav>
                                      </p:tavLst>
                                    </p:anim>
                                    <p:anim calcmode="lin" valueType="num">
                                      <p:cBhvr>
                                        <p:cTn id="3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8"/>
            </p:par>
          </p:childTnLst>
        </p:cTn>
      </p:par>
    </p:tnLst>
    <p:bldLst>
      <p:bldP spid="75" grpId="0"/>
      <p:bldP spid="52" grpId="0" animBg="1"/>
      <p:bldP spid="53" grpId="0" animBg="1"/>
      <p:bldP spid="54" grpId="0" animBg="1"/>
      <p:bldP spid="55" grpId="0" animBg="1"/>
      <p:bldP spid="61" grpId="0" animBg="1"/>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ENTRY"/>
  <p:tag name="ID" val="545831"/>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NUMBER"/>
  <p:tag name="ID" val="545831"/>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ENTRY"/>
  <p:tag name="ID" val="545831"/>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NUMBER"/>
  <p:tag name="ID" val="54583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NUMBER"/>
  <p:tag name="ID" val="545831"/>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ENTRY"/>
  <p:tag name="ID" val="54583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NUMBER"/>
  <p:tag name="ID" val="54583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ENTRY"/>
  <p:tag name="ID" val="545831"/>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NUMBER"/>
  <p:tag name="ID" val="545831"/>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ENTRY"/>
  <p:tag name="ID" val="54583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NUMBER"/>
  <p:tag name="ID" val="54583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21142509"/>
  <p:tag name="MH_LIBRARY" val="CONTENTS"/>
  <p:tag name="MH_TYPE" val="ENTRY"/>
  <p:tag name="ID" val="545831"/>
  <p:tag name="MH_ORDER" val="2"/>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1630</TotalTime>
  <Words>5245</Words>
  <Application>Microsoft Office PowerPoint</Application>
  <PresentationFormat>Widescreen</PresentationFormat>
  <Paragraphs>540</Paragraphs>
  <Slides>70</Slides>
  <Notes>51</Notes>
  <HiddenSlides>0</HiddenSlides>
  <MMClips>8</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70</vt:i4>
      </vt:variant>
    </vt:vector>
  </HeadingPairs>
  <TitlesOfParts>
    <vt:vector size="91" baseType="lpstr">
      <vt:lpstr>等线</vt:lpstr>
      <vt:lpstr>宋体</vt:lpstr>
      <vt:lpstr>#9Slide05 Agile Script Calligra</vt:lpstr>
      <vt:lpstr>#9Slide05 SVNAslang Barry</vt:lpstr>
      <vt:lpstr>Arial</vt:lpstr>
      <vt:lpstr>Calibri</vt:lpstr>
      <vt:lpstr>Calibri Light</vt:lpstr>
      <vt:lpstr>Lexend Exa</vt:lpstr>
      <vt:lpstr>Mission Gothic Regular</vt:lpstr>
      <vt:lpstr>Nunito Light</vt:lpstr>
      <vt:lpstr>Open Sans</vt:lpstr>
      <vt:lpstr>Times New Roman</vt:lpstr>
      <vt:lpstr>Times New Roman (Headings)</vt:lpstr>
      <vt:lpstr>思源黑体 CN Normal</vt:lpstr>
      <vt:lpstr>Office 主题</vt:lpstr>
      <vt:lpstr>1_Office 主题</vt:lpstr>
      <vt:lpstr>2_Office 主题</vt:lpstr>
      <vt:lpstr>3_Office 主题</vt:lpstr>
      <vt:lpstr>4_Office 主题</vt:lpstr>
      <vt:lpstr>5_Office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348</cp:revision>
  <dcterms:created xsi:type="dcterms:W3CDTF">2017-06-17T15:55:00Z</dcterms:created>
  <dcterms:modified xsi:type="dcterms:W3CDTF">2024-03-21T10:55:10Z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