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3" r:id="rId2"/>
    <p:sldId id="283" r:id="rId3"/>
    <p:sldId id="259" r:id="rId4"/>
    <p:sldId id="264" r:id="rId5"/>
    <p:sldId id="265" r:id="rId6"/>
    <p:sldId id="266" r:id="rId7"/>
    <p:sldId id="290" r:id="rId8"/>
    <p:sldId id="267" r:id="rId9"/>
    <p:sldId id="291" r:id="rId10"/>
    <p:sldId id="285" r:id="rId11"/>
    <p:sldId id="268" r:id="rId12"/>
    <p:sldId id="292" r:id="rId13"/>
    <p:sldId id="293" r:id="rId14"/>
    <p:sldId id="294" r:id="rId15"/>
    <p:sldId id="270" r:id="rId16"/>
    <p:sldId id="272" r:id="rId17"/>
    <p:sldId id="273" r:id="rId18"/>
    <p:sldId id="274" r:id="rId19"/>
    <p:sldId id="275" r:id="rId20"/>
    <p:sldId id="295" r:id="rId21"/>
    <p:sldId id="296" r:id="rId22"/>
    <p:sldId id="276" r:id="rId23"/>
    <p:sldId id="277" r:id="rId24"/>
    <p:sldId id="297" r:id="rId25"/>
    <p:sldId id="279" r:id="rId26"/>
    <p:sldId id="280" r:id="rId27"/>
  </p:sldIdLst>
  <p:sldSz cx="18288000" cy="10287000"/>
  <p:notesSz cx="6858000" cy="9144000"/>
  <p:embeddedFontLst>
    <p:embeddedFont>
      <p:font typeface="Calibri"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1" d="100"/>
          <a:sy n="41" d="100"/>
        </p:scale>
        <p:origin x="-636"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7.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3" Type="http://schemas.openxmlformats.org/officeDocument/2006/relationships/image" Target="../media/image135.svg"/><Relationship Id="rId26" Type="http://schemas.openxmlformats.org/officeDocument/2006/relationships/image" Target="../media/image16.png"/><Relationship Id="rId3" Type="http://schemas.openxmlformats.org/officeDocument/2006/relationships/image" Target="../media/image2.svg"/><Relationship Id="rId25" Type="http://schemas.openxmlformats.org/officeDocument/2006/relationships/image" Target="../media/image12.png"/><Relationship Id="rId33" Type="http://schemas.openxmlformats.org/officeDocument/2006/relationships/image" Target="../media/image30.png"/><Relationship Id="rId2" Type="http://schemas.openxmlformats.org/officeDocument/2006/relationships/image" Target="../media/image5.png"/><Relationship Id="rId29"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7.png"/><Relationship Id="rId32" Type="http://schemas.openxmlformats.org/officeDocument/2006/relationships/image" Target="../media/image2.svg"/><Relationship Id="rId6" Type="http://schemas.openxmlformats.org/officeDocument/2006/relationships/image" Target="../media/image5.svg"/><Relationship Id="rId23" Type="http://schemas.openxmlformats.org/officeDocument/2006/relationships/image" Target="../media/image6.png"/><Relationship Id="rId28" Type="http://schemas.openxmlformats.org/officeDocument/2006/relationships/image" Target="../media/image17.png"/><Relationship Id="rId5" Type="http://schemas.openxmlformats.org/officeDocument/2006/relationships/image" Target="../media/image4.svg"/><Relationship Id="rId31" Type="http://schemas.openxmlformats.org/officeDocument/2006/relationships/image" Target="../media/image29.png"/><Relationship Id="rId22" Type="http://schemas.openxmlformats.org/officeDocument/2006/relationships/image" Target="../media/image119.svg"/><Relationship Id="rId27" Type="http://schemas.openxmlformats.org/officeDocument/2006/relationships/image" Target="../media/image29.svg"/><Relationship Id="rId30" Type="http://schemas.openxmlformats.org/officeDocument/2006/relationships/image" Target="../media/image8.png"/></Relationships>
</file>

<file path=ppt/slides/_rels/slide11.xml.rels><?xml version="1.0" encoding="UTF-8" standalone="yes"?>
<Relationships xmlns="http://schemas.openxmlformats.org/package/2006/relationships"><Relationship Id="rId26" Type="http://schemas.openxmlformats.org/officeDocument/2006/relationships/image" Target="../media/image31.png"/><Relationship Id="rId13" Type="http://schemas.openxmlformats.org/officeDocument/2006/relationships/image" Target="../media/image135.svg"/><Relationship Id="rId3" Type="http://schemas.openxmlformats.org/officeDocument/2006/relationships/image" Target="../media/image2.svg"/><Relationship Id="rId25" Type="http://schemas.openxmlformats.org/officeDocument/2006/relationships/image" Target="../media/image8.png"/><Relationship Id="rId2" Type="http://schemas.openxmlformats.org/officeDocument/2006/relationships/image" Target="../media/image5.png"/><Relationship Id="rId29" Type="http://schemas.openxmlformats.org/officeDocument/2006/relationships/image" Target="../media/image16.png"/><Relationship Id="rId1" Type="http://schemas.openxmlformats.org/officeDocument/2006/relationships/slideLayout" Target="../slideLayouts/slideLayout7.xml"/><Relationship Id="rId24" Type="http://schemas.openxmlformats.org/officeDocument/2006/relationships/image" Target="../media/image7.png"/><Relationship Id="rId11" Type="http://schemas.openxmlformats.org/officeDocument/2006/relationships/image" Target="../media/image148.svg"/><Relationship Id="rId32" Type="http://schemas.openxmlformats.org/officeDocument/2006/relationships/image" Target="../media/image34.png"/><Relationship Id="rId23"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112.svg"/><Relationship Id="rId28" Type="http://schemas.openxmlformats.org/officeDocument/2006/relationships/image" Target="../media/image33.png"/><Relationship Id="rId31" Type="http://schemas.openxmlformats.org/officeDocument/2006/relationships/image" Target="../media/image12.png"/><Relationship Id="rId22" Type="http://schemas.openxmlformats.org/officeDocument/2006/relationships/image" Target="../media/image119.svg"/><Relationship Id="rId27" Type="http://schemas.openxmlformats.org/officeDocument/2006/relationships/image" Target="../media/image32.png"/><Relationship Id="rId30" Type="http://schemas.openxmlformats.org/officeDocument/2006/relationships/image" Target="../media/image29.svg"/></Relationships>
</file>

<file path=ppt/slides/_rels/slide12.xml.rels><?xml version="1.0" encoding="UTF-8" standalone="yes"?>
<Relationships xmlns="http://schemas.openxmlformats.org/package/2006/relationships"><Relationship Id="rId26" Type="http://schemas.openxmlformats.org/officeDocument/2006/relationships/image" Target="../media/image31.png"/><Relationship Id="rId13" Type="http://schemas.openxmlformats.org/officeDocument/2006/relationships/image" Target="../media/image135.svg"/><Relationship Id="rId3" Type="http://schemas.openxmlformats.org/officeDocument/2006/relationships/image" Target="../media/image2.svg"/><Relationship Id="rId25" Type="http://schemas.openxmlformats.org/officeDocument/2006/relationships/image" Target="../media/image8.png"/><Relationship Id="rId2" Type="http://schemas.openxmlformats.org/officeDocument/2006/relationships/image" Target="../media/image5.png"/><Relationship Id="rId29" Type="http://schemas.openxmlformats.org/officeDocument/2006/relationships/image" Target="../media/image16.png"/><Relationship Id="rId1" Type="http://schemas.openxmlformats.org/officeDocument/2006/relationships/slideLayout" Target="../slideLayouts/slideLayout7.xml"/><Relationship Id="rId24" Type="http://schemas.openxmlformats.org/officeDocument/2006/relationships/image" Target="../media/image7.png"/><Relationship Id="rId11" Type="http://schemas.openxmlformats.org/officeDocument/2006/relationships/image" Target="../media/image148.svg"/><Relationship Id="rId32" Type="http://schemas.openxmlformats.org/officeDocument/2006/relationships/image" Target="../media/image35.png"/><Relationship Id="rId23"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112.svg"/><Relationship Id="rId28" Type="http://schemas.openxmlformats.org/officeDocument/2006/relationships/image" Target="../media/image33.png"/><Relationship Id="rId31" Type="http://schemas.openxmlformats.org/officeDocument/2006/relationships/image" Target="../media/image12.png"/><Relationship Id="rId22" Type="http://schemas.openxmlformats.org/officeDocument/2006/relationships/image" Target="../media/image119.svg"/><Relationship Id="rId27" Type="http://schemas.openxmlformats.org/officeDocument/2006/relationships/image" Target="../media/image32.png"/><Relationship Id="rId30" Type="http://schemas.openxmlformats.org/officeDocument/2006/relationships/image" Target="../media/image29.svg"/></Relationships>
</file>

<file path=ppt/slides/_rels/slide13.xml.rels><?xml version="1.0" encoding="UTF-8" standalone="yes"?>
<Relationships xmlns="http://schemas.openxmlformats.org/package/2006/relationships"><Relationship Id="rId26" Type="http://schemas.openxmlformats.org/officeDocument/2006/relationships/image" Target="../media/image31.png"/><Relationship Id="rId13" Type="http://schemas.openxmlformats.org/officeDocument/2006/relationships/image" Target="../media/image135.svg"/><Relationship Id="rId3" Type="http://schemas.openxmlformats.org/officeDocument/2006/relationships/image" Target="../media/image2.svg"/><Relationship Id="rId25" Type="http://schemas.openxmlformats.org/officeDocument/2006/relationships/image" Target="../media/image8.png"/><Relationship Id="rId2" Type="http://schemas.openxmlformats.org/officeDocument/2006/relationships/image" Target="../media/image5.png"/><Relationship Id="rId29" Type="http://schemas.openxmlformats.org/officeDocument/2006/relationships/image" Target="../media/image16.png"/><Relationship Id="rId1" Type="http://schemas.openxmlformats.org/officeDocument/2006/relationships/slideLayout" Target="../slideLayouts/slideLayout7.xml"/><Relationship Id="rId24" Type="http://schemas.openxmlformats.org/officeDocument/2006/relationships/image" Target="../media/image7.png"/><Relationship Id="rId11" Type="http://schemas.openxmlformats.org/officeDocument/2006/relationships/image" Target="../media/image148.svg"/><Relationship Id="rId32" Type="http://schemas.openxmlformats.org/officeDocument/2006/relationships/image" Target="../media/image36.png"/><Relationship Id="rId23"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112.svg"/><Relationship Id="rId28" Type="http://schemas.openxmlformats.org/officeDocument/2006/relationships/image" Target="../media/image33.png"/><Relationship Id="rId31" Type="http://schemas.openxmlformats.org/officeDocument/2006/relationships/image" Target="../media/image12.png"/><Relationship Id="rId22" Type="http://schemas.openxmlformats.org/officeDocument/2006/relationships/image" Target="../media/image119.svg"/><Relationship Id="rId27" Type="http://schemas.openxmlformats.org/officeDocument/2006/relationships/image" Target="../media/image32.png"/><Relationship Id="rId30" Type="http://schemas.openxmlformats.org/officeDocument/2006/relationships/image" Target="../media/image29.svg"/></Relationships>
</file>

<file path=ppt/slides/_rels/slide14.xml.rels><?xml version="1.0" encoding="UTF-8" standalone="yes"?>
<Relationships xmlns="http://schemas.openxmlformats.org/package/2006/relationships"><Relationship Id="rId26" Type="http://schemas.openxmlformats.org/officeDocument/2006/relationships/image" Target="../media/image31.png"/><Relationship Id="rId13" Type="http://schemas.openxmlformats.org/officeDocument/2006/relationships/image" Target="../media/image135.svg"/><Relationship Id="rId3" Type="http://schemas.openxmlformats.org/officeDocument/2006/relationships/image" Target="../media/image2.svg"/><Relationship Id="rId25" Type="http://schemas.openxmlformats.org/officeDocument/2006/relationships/image" Target="../media/image8.png"/><Relationship Id="rId2" Type="http://schemas.openxmlformats.org/officeDocument/2006/relationships/image" Target="../media/image5.png"/><Relationship Id="rId29" Type="http://schemas.openxmlformats.org/officeDocument/2006/relationships/image" Target="../media/image16.png"/><Relationship Id="rId1" Type="http://schemas.openxmlformats.org/officeDocument/2006/relationships/slideLayout" Target="../slideLayouts/slideLayout7.xml"/><Relationship Id="rId24" Type="http://schemas.openxmlformats.org/officeDocument/2006/relationships/image" Target="../media/image7.png"/><Relationship Id="rId11" Type="http://schemas.openxmlformats.org/officeDocument/2006/relationships/image" Target="../media/image148.svg"/><Relationship Id="rId32" Type="http://schemas.openxmlformats.org/officeDocument/2006/relationships/image" Target="../media/image37.png"/><Relationship Id="rId23"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112.svg"/><Relationship Id="rId28" Type="http://schemas.openxmlformats.org/officeDocument/2006/relationships/image" Target="../media/image33.png"/><Relationship Id="rId31" Type="http://schemas.openxmlformats.org/officeDocument/2006/relationships/image" Target="../media/image12.png"/><Relationship Id="rId22" Type="http://schemas.openxmlformats.org/officeDocument/2006/relationships/image" Target="../media/image119.svg"/><Relationship Id="rId27" Type="http://schemas.openxmlformats.org/officeDocument/2006/relationships/image" Target="../media/image32.png"/><Relationship Id="rId30" Type="http://schemas.openxmlformats.org/officeDocument/2006/relationships/image" Target="../media/image29.svg"/></Relationships>
</file>

<file path=ppt/slides/_rels/slide15.xml.rels><?xml version="1.0" encoding="UTF-8" standalone="yes"?>
<Relationships xmlns="http://schemas.openxmlformats.org/package/2006/relationships"><Relationship Id="rId26" Type="http://schemas.openxmlformats.org/officeDocument/2006/relationships/image" Target="../media/image40.png"/><Relationship Id="rId18" Type="http://schemas.openxmlformats.org/officeDocument/2006/relationships/image" Target="../media/image17.svg"/><Relationship Id="rId13" Type="http://schemas.openxmlformats.org/officeDocument/2006/relationships/image" Target="../media/image135.svg"/><Relationship Id="rId3" Type="http://schemas.openxmlformats.org/officeDocument/2006/relationships/image" Target="../media/image2.svg"/><Relationship Id="rId25" Type="http://schemas.openxmlformats.org/officeDocument/2006/relationships/image" Target="../media/image8.png"/><Relationship Id="rId2" Type="http://schemas.openxmlformats.org/officeDocument/2006/relationships/image" Target="../media/image38.png"/><Relationship Id="rId29" Type="http://schemas.openxmlformats.org/officeDocument/2006/relationships/image" Target="../media/image12.png"/><Relationship Id="rId1" Type="http://schemas.openxmlformats.org/officeDocument/2006/relationships/slideLayout" Target="../slideLayouts/slideLayout7.xml"/><Relationship Id="rId24" Type="http://schemas.openxmlformats.org/officeDocument/2006/relationships/image" Target="../media/image7.png"/><Relationship Id="rId32" Type="http://schemas.openxmlformats.org/officeDocument/2006/relationships/image" Target="../media/image42.png"/><Relationship Id="rId23" Type="http://schemas.openxmlformats.org/officeDocument/2006/relationships/image" Target="../media/image39.png"/><Relationship Id="rId5" Type="http://schemas.openxmlformats.org/officeDocument/2006/relationships/image" Target="../media/image4.svg"/><Relationship Id="rId28" Type="http://schemas.openxmlformats.org/officeDocument/2006/relationships/image" Target="../media/image29.svg"/><Relationship Id="rId31" Type="http://schemas.openxmlformats.org/officeDocument/2006/relationships/image" Target="../media/image102.svg"/><Relationship Id="rId22" Type="http://schemas.openxmlformats.org/officeDocument/2006/relationships/image" Target="../media/image119.svg"/><Relationship Id="rId27" Type="http://schemas.openxmlformats.org/officeDocument/2006/relationships/image" Target="../media/image16.png"/><Relationship Id="rId30" Type="http://schemas.openxmlformats.org/officeDocument/2006/relationships/image" Target="../media/image41.png"/></Relationships>
</file>

<file path=ppt/slides/_rels/slide16.xml.rels><?xml version="1.0" encoding="UTF-8" standalone="yes"?>
<Relationships xmlns="http://schemas.openxmlformats.org/package/2006/relationships"><Relationship Id="rId26" Type="http://schemas.openxmlformats.org/officeDocument/2006/relationships/image" Target="../media/image8.png"/><Relationship Id="rId3" Type="http://schemas.openxmlformats.org/officeDocument/2006/relationships/image" Target="../media/image2.svg"/><Relationship Id="rId25" Type="http://schemas.openxmlformats.org/officeDocument/2006/relationships/image" Target="../media/image18.png"/><Relationship Id="rId7" Type="http://schemas.openxmlformats.org/officeDocument/2006/relationships/image" Target="../media/image129.svg"/><Relationship Id="rId2" Type="http://schemas.openxmlformats.org/officeDocument/2006/relationships/image" Target="../media/image6.png"/><Relationship Id="rId16" Type="http://schemas.openxmlformats.org/officeDocument/2006/relationships/image" Target="../media/image153.svg"/><Relationship Id="rId29"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148.svg"/><Relationship Id="rId24" Type="http://schemas.openxmlformats.org/officeDocument/2006/relationships/image" Target="../media/image44.png"/><Relationship Id="rId23" Type="http://schemas.openxmlformats.org/officeDocument/2006/relationships/image" Target="../media/image43.png"/><Relationship Id="rId5" Type="http://schemas.openxmlformats.org/officeDocument/2006/relationships/image" Target="../media/image4.svg"/><Relationship Id="rId28" Type="http://schemas.openxmlformats.org/officeDocument/2006/relationships/image" Target="../media/image45.png"/><Relationship Id="rId22" Type="http://schemas.openxmlformats.org/officeDocument/2006/relationships/image" Target="../media/image119.svg"/><Relationship Id="rId27" Type="http://schemas.openxmlformats.org/officeDocument/2006/relationships/image" Target="../media/image4.png"/></Relationships>
</file>

<file path=ppt/slides/_rels/slide17.xml.rels><?xml version="1.0" encoding="UTF-8" standalone="yes"?>
<Relationships xmlns="http://schemas.openxmlformats.org/package/2006/relationships"><Relationship Id="rId13" Type="http://schemas.openxmlformats.org/officeDocument/2006/relationships/image" Target="../media/image135.svg"/><Relationship Id="rId26" Type="http://schemas.openxmlformats.org/officeDocument/2006/relationships/image" Target="../media/image16.png"/><Relationship Id="rId3" Type="http://schemas.openxmlformats.org/officeDocument/2006/relationships/image" Target="../media/image2.svg"/><Relationship Id="rId25" Type="http://schemas.openxmlformats.org/officeDocument/2006/relationships/image" Target="../media/image12.png"/><Relationship Id="rId2" Type="http://schemas.openxmlformats.org/officeDocument/2006/relationships/image" Target="../media/image46.png"/><Relationship Id="rId29" Type="http://schemas.openxmlformats.org/officeDocument/2006/relationships/image" Target="../media/image47.png"/><Relationship Id="rId1" Type="http://schemas.openxmlformats.org/officeDocument/2006/relationships/slideLayout" Target="../slideLayouts/slideLayout7.xml"/><Relationship Id="rId24" Type="http://schemas.openxmlformats.org/officeDocument/2006/relationships/image" Target="../media/image8.png"/><Relationship Id="rId23" Type="http://schemas.openxmlformats.org/officeDocument/2006/relationships/image" Target="../media/image7.png"/><Relationship Id="rId5" Type="http://schemas.openxmlformats.org/officeDocument/2006/relationships/image" Target="../media/image4.svg"/><Relationship Id="rId28" Type="http://schemas.openxmlformats.org/officeDocument/2006/relationships/image" Target="../media/image31.png"/><Relationship Id="rId15" Type="http://schemas.openxmlformats.org/officeDocument/2006/relationships/image" Target="../media/image112.svg"/><Relationship Id="rId22" Type="http://schemas.openxmlformats.org/officeDocument/2006/relationships/image" Target="../media/image119.svg"/><Relationship Id="rId27" Type="http://schemas.openxmlformats.org/officeDocument/2006/relationships/image" Target="../media/image29.svg"/><Relationship Id="rId30" Type="http://schemas.openxmlformats.org/officeDocument/2006/relationships/image" Target="../media/image48.png"/></Relationships>
</file>

<file path=ppt/slides/_rels/slide18.xml.rels><?xml version="1.0" encoding="UTF-8" standalone="yes"?>
<Relationships xmlns="http://schemas.openxmlformats.org/package/2006/relationships"><Relationship Id="rId26" Type="http://schemas.openxmlformats.org/officeDocument/2006/relationships/image" Target="../media/image50.png"/><Relationship Id="rId3" Type="http://schemas.openxmlformats.org/officeDocument/2006/relationships/image" Target="../media/image2.svg"/><Relationship Id="rId25" Type="http://schemas.openxmlformats.org/officeDocument/2006/relationships/image" Target="../media/image8.png"/><Relationship Id="rId2" Type="http://schemas.openxmlformats.org/officeDocument/2006/relationships/image" Target="../media/image5.png"/><Relationship Id="rId29" Type="http://schemas.openxmlformats.org/officeDocument/2006/relationships/image" Target="../media/image176.svg"/><Relationship Id="rId1" Type="http://schemas.openxmlformats.org/officeDocument/2006/relationships/slideLayout" Target="../slideLayouts/slideLayout7.xml"/><Relationship Id="rId24" Type="http://schemas.openxmlformats.org/officeDocument/2006/relationships/image" Target="../media/image7.png"/><Relationship Id="rId32" Type="http://schemas.openxmlformats.org/officeDocument/2006/relationships/image" Target="../media/image52.png"/><Relationship Id="rId23" Type="http://schemas.openxmlformats.org/officeDocument/2006/relationships/image" Target="../media/image49.png"/><Relationship Id="rId5" Type="http://schemas.openxmlformats.org/officeDocument/2006/relationships/image" Target="../media/image4.svg"/><Relationship Id="rId31" Type="http://schemas.openxmlformats.org/officeDocument/2006/relationships/image" Target="../media/image16.png"/><Relationship Id="rId22" Type="http://schemas.openxmlformats.org/officeDocument/2006/relationships/image" Target="../media/image119.svg"/><Relationship Id="rId30" Type="http://schemas.openxmlformats.org/officeDocument/2006/relationships/image" Target="../media/image51.png"/><Relationship Id="rId27" Type="http://schemas.openxmlformats.org/officeDocument/2006/relationships/image" Target="../media/image29.svg"/></Relationships>
</file>

<file path=ppt/slides/_rels/slide19.xml.rels><?xml version="1.0" encoding="UTF-8" standalone="yes"?>
<Relationships xmlns="http://schemas.openxmlformats.org/package/2006/relationships"><Relationship Id="rId26" Type="http://schemas.openxmlformats.org/officeDocument/2006/relationships/image" Target="../media/image16.png"/><Relationship Id="rId3" Type="http://schemas.openxmlformats.org/officeDocument/2006/relationships/slideLayout" Target="../slideLayouts/slideLayout7.xml"/><Relationship Id="rId25" Type="http://schemas.openxmlformats.org/officeDocument/2006/relationships/image" Target="../media/image8.png"/><Relationship Id="rId2" Type="http://schemas.openxmlformats.org/officeDocument/2006/relationships/video" Target="../media/media2.wmv"/><Relationship Id="rId1" Type="http://schemas.microsoft.com/office/2007/relationships/media" Target="../media/media2.wmv"/><Relationship Id="rId24" Type="http://schemas.openxmlformats.org/officeDocument/2006/relationships/image" Target="../media/image2.svg"/><Relationship Id="rId23" Type="http://schemas.openxmlformats.org/officeDocument/2006/relationships/image" Target="../media/image7.png"/><Relationship Id="rId5" Type="http://schemas.openxmlformats.org/officeDocument/2006/relationships/image" Target="../media/image4.svg"/><Relationship Id="rId28" Type="http://schemas.openxmlformats.org/officeDocument/2006/relationships/image" Target="../media/image54.png"/><Relationship Id="rId4" Type="http://schemas.openxmlformats.org/officeDocument/2006/relationships/image" Target="../media/image53.png"/><Relationship Id="rId22" Type="http://schemas.openxmlformats.org/officeDocument/2006/relationships/image" Target="../media/image119.svg"/><Relationship Id="rId27"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161.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5" Type="http://schemas.openxmlformats.org/officeDocument/2006/relationships/image" Target="../media/image16.png"/><Relationship Id="rId2" Type="http://schemas.openxmlformats.org/officeDocument/2006/relationships/image" Target="../media/image53.png"/><Relationship Id="rId29" Type="http://schemas.openxmlformats.org/officeDocument/2006/relationships/image" Target="../media/image55.jpg"/><Relationship Id="rId1" Type="http://schemas.openxmlformats.org/officeDocument/2006/relationships/slideLayout" Target="../slideLayouts/slideLayout7.xml"/><Relationship Id="rId24" Type="http://schemas.openxmlformats.org/officeDocument/2006/relationships/image" Target="../media/image8.png"/><Relationship Id="rId23" Type="http://schemas.openxmlformats.org/officeDocument/2006/relationships/image" Target="../media/image7.png"/><Relationship Id="rId5" Type="http://schemas.openxmlformats.org/officeDocument/2006/relationships/image" Target="../media/image4.svg"/><Relationship Id="rId28" Type="http://schemas.openxmlformats.org/officeDocument/2006/relationships/image" Target="../media/image31.png"/><Relationship Id="rId15" Type="http://schemas.openxmlformats.org/officeDocument/2006/relationships/image" Target="../media/image112.svg"/><Relationship Id="rId22" Type="http://schemas.openxmlformats.org/officeDocument/2006/relationships/image" Target="../media/image119.svg"/><Relationship Id="rId27" Type="http://schemas.openxmlformats.org/officeDocument/2006/relationships/image" Target="../media/image29.svg"/><Relationship Id="rId30" Type="http://schemas.openxmlformats.org/officeDocument/2006/relationships/image" Target="../media/image56.jp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5" Type="http://schemas.openxmlformats.org/officeDocument/2006/relationships/image" Target="../media/image16.png"/><Relationship Id="rId2" Type="http://schemas.openxmlformats.org/officeDocument/2006/relationships/image" Target="../media/image53.png"/><Relationship Id="rId1" Type="http://schemas.openxmlformats.org/officeDocument/2006/relationships/slideLayout" Target="../slideLayouts/slideLayout7.xml"/><Relationship Id="rId24" Type="http://schemas.openxmlformats.org/officeDocument/2006/relationships/image" Target="../media/image8.png"/><Relationship Id="rId23" Type="http://schemas.openxmlformats.org/officeDocument/2006/relationships/image" Target="../media/image7.png"/><Relationship Id="rId5" Type="http://schemas.openxmlformats.org/officeDocument/2006/relationships/image" Target="../media/image4.svg"/><Relationship Id="rId28" Type="http://schemas.openxmlformats.org/officeDocument/2006/relationships/image" Target="../media/image31.png"/><Relationship Id="rId15" Type="http://schemas.openxmlformats.org/officeDocument/2006/relationships/image" Target="../media/image112.svg"/><Relationship Id="rId22" Type="http://schemas.openxmlformats.org/officeDocument/2006/relationships/image" Target="../media/image119.svg"/><Relationship Id="rId27" Type="http://schemas.openxmlformats.org/officeDocument/2006/relationships/image" Target="../media/image29.svg"/></Relationships>
</file>

<file path=ppt/slides/_rels/slide22.xml.rels><?xml version="1.0" encoding="UTF-8" standalone="yes"?>
<Relationships xmlns="http://schemas.openxmlformats.org/package/2006/relationships"><Relationship Id="rId26" Type="http://schemas.openxmlformats.org/officeDocument/2006/relationships/image" Target="../media/image16.png"/><Relationship Id="rId13" Type="http://schemas.openxmlformats.org/officeDocument/2006/relationships/image" Target="../media/image29.svg"/><Relationship Id="rId3" Type="http://schemas.openxmlformats.org/officeDocument/2006/relationships/image" Target="../media/image2.svg"/><Relationship Id="rId25" Type="http://schemas.openxmlformats.org/officeDocument/2006/relationships/image" Target="../media/image8.png"/><Relationship Id="rId2" Type="http://schemas.openxmlformats.org/officeDocument/2006/relationships/image" Target="../media/image5.png"/><Relationship Id="rId29" Type="http://schemas.openxmlformats.org/officeDocument/2006/relationships/image" Target="../media/image42.png"/><Relationship Id="rId1" Type="http://schemas.openxmlformats.org/officeDocument/2006/relationships/slideLayout" Target="../slideLayouts/slideLayout7.xml"/><Relationship Id="rId24" Type="http://schemas.openxmlformats.org/officeDocument/2006/relationships/image" Target="../media/image7.png"/><Relationship Id="rId23" Type="http://schemas.openxmlformats.org/officeDocument/2006/relationships/image" Target="../media/image57.png"/><Relationship Id="rId5" Type="http://schemas.openxmlformats.org/officeDocument/2006/relationships/image" Target="../media/image4.svg"/><Relationship Id="rId15" Type="http://schemas.openxmlformats.org/officeDocument/2006/relationships/image" Target="../media/image112.svg"/><Relationship Id="rId28" Type="http://schemas.openxmlformats.org/officeDocument/2006/relationships/image" Target="../media/image58.png"/><Relationship Id="rId22" Type="http://schemas.openxmlformats.org/officeDocument/2006/relationships/image" Target="../media/image119.svg"/><Relationship Id="rId27" Type="http://schemas.openxmlformats.org/officeDocument/2006/relationships/image" Target="../media/image31.png"/></Relationships>
</file>

<file path=ppt/slides/_rels/slide23.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2.svg"/><Relationship Id="rId25" Type="http://schemas.openxmlformats.org/officeDocument/2006/relationships/image" Target="../media/image60.png"/><Relationship Id="rId2" Type="http://schemas.openxmlformats.org/officeDocument/2006/relationships/image" Target="../media/image59.png"/><Relationship Id="rId29" Type="http://schemas.openxmlformats.org/officeDocument/2006/relationships/image" Target="../media/image61.png"/><Relationship Id="rId1" Type="http://schemas.openxmlformats.org/officeDocument/2006/relationships/slideLayout" Target="../slideLayouts/slideLayout7.xml"/><Relationship Id="rId24" Type="http://schemas.openxmlformats.org/officeDocument/2006/relationships/image" Target="../media/image7.png"/><Relationship Id="rId23" Type="http://schemas.openxmlformats.org/officeDocument/2006/relationships/image" Target="../media/image6.png"/><Relationship Id="rId28" Type="http://schemas.openxmlformats.org/officeDocument/2006/relationships/image" Target="../media/image8.png"/><Relationship Id="rId5" Type="http://schemas.openxmlformats.org/officeDocument/2006/relationships/image" Target="../media/image4.svg"/><Relationship Id="rId22" Type="http://schemas.openxmlformats.org/officeDocument/2006/relationships/image" Target="../media/image119.svg"/><Relationship Id="rId27" Type="http://schemas.openxmlformats.org/officeDocument/2006/relationships/image" Target="../media/image19.svg"/><Relationship Id="rId30" Type="http://schemas.openxmlformats.org/officeDocument/2006/relationships/image" Target="../media/image16.png"/></Relationships>
</file>

<file path=ppt/slides/_rels/slide24.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2.svg"/><Relationship Id="rId25" Type="http://schemas.openxmlformats.org/officeDocument/2006/relationships/image" Target="../media/image60.png"/><Relationship Id="rId2" Type="http://schemas.openxmlformats.org/officeDocument/2006/relationships/image" Target="../media/image59.png"/><Relationship Id="rId29" Type="http://schemas.openxmlformats.org/officeDocument/2006/relationships/image" Target="../media/image61.png"/><Relationship Id="rId1" Type="http://schemas.openxmlformats.org/officeDocument/2006/relationships/slideLayout" Target="../slideLayouts/slideLayout7.xml"/><Relationship Id="rId24" Type="http://schemas.openxmlformats.org/officeDocument/2006/relationships/image" Target="../media/image7.png"/><Relationship Id="rId32" Type="http://schemas.openxmlformats.org/officeDocument/2006/relationships/image" Target="../media/image63.png"/><Relationship Id="rId11" Type="http://schemas.openxmlformats.org/officeDocument/2006/relationships/image" Target="../media/image108.svg"/><Relationship Id="rId23" Type="http://schemas.openxmlformats.org/officeDocument/2006/relationships/image" Target="../media/image6.png"/><Relationship Id="rId28" Type="http://schemas.openxmlformats.org/officeDocument/2006/relationships/image" Target="../media/image8.png"/><Relationship Id="rId5" Type="http://schemas.openxmlformats.org/officeDocument/2006/relationships/image" Target="../media/image4.svg"/><Relationship Id="rId31" Type="http://schemas.openxmlformats.org/officeDocument/2006/relationships/image" Target="../media/image62.png"/><Relationship Id="rId22" Type="http://schemas.openxmlformats.org/officeDocument/2006/relationships/image" Target="../media/image119.svg"/><Relationship Id="rId27" Type="http://schemas.openxmlformats.org/officeDocument/2006/relationships/image" Target="../media/image19.svg"/><Relationship Id="rId30" Type="http://schemas.openxmlformats.org/officeDocument/2006/relationships/image" Target="../media/image16.png"/><Relationship Id="rId9" Type="http://schemas.openxmlformats.org/officeDocument/2006/relationships/image" Target="../media/image106.svg"/></Relationships>
</file>

<file path=ppt/slides/_rels/slide25.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15.svg"/><Relationship Id="rId3" Type="http://schemas.openxmlformats.org/officeDocument/2006/relationships/image" Target="../media/image2.svg"/><Relationship Id="rId12" Type="http://schemas.openxmlformats.org/officeDocument/2006/relationships/image" Target="../media/image7.png"/><Relationship Id="rId2" Type="http://schemas.openxmlformats.org/officeDocument/2006/relationships/image" Target="../media/image64.png"/><Relationship Id="rId16" Type="http://schemas.openxmlformats.org/officeDocument/2006/relationships/image" Target="../media/image66.png"/><Relationship Id="rId1" Type="http://schemas.openxmlformats.org/officeDocument/2006/relationships/slideLayout" Target="../slideLayouts/slideLayout7.xml"/><Relationship Id="rId11" Type="http://schemas.openxmlformats.org/officeDocument/2006/relationships/image" Target="../media/image165.svg"/><Relationship Id="rId5" Type="http://schemas.openxmlformats.org/officeDocument/2006/relationships/image" Target="../media/image4.svg"/><Relationship Id="rId15" Type="http://schemas.openxmlformats.org/officeDocument/2006/relationships/image" Target="../media/image100.svg"/><Relationship Id="rId1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6" Type="http://schemas.openxmlformats.org/officeDocument/2006/relationships/image" Target="../media/image9.png"/><Relationship Id="rId3" Type="http://schemas.openxmlformats.org/officeDocument/2006/relationships/image" Target="../media/image2.svg"/><Relationship Id="rId25"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24" Type="http://schemas.openxmlformats.org/officeDocument/2006/relationships/image" Target="../media/image7.png"/><Relationship Id="rId11" Type="http://schemas.openxmlformats.org/officeDocument/2006/relationships/image" Target="../media/image148.svg"/><Relationship Id="rId23" Type="http://schemas.openxmlformats.org/officeDocument/2006/relationships/image" Target="../media/image6.png"/><Relationship Id="rId5" Type="http://schemas.openxmlformats.org/officeDocument/2006/relationships/image" Target="../media/image4.svg"/><Relationship Id="rId28" Type="http://schemas.openxmlformats.org/officeDocument/2006/relationships/image" Target="../media/image11.png"/><Relationship Id="rId22" Type="http://schemas.openxmlformats.org/officeDocument/2006/relationships/image" Target="../media/image119.svg"/><Relationship Id="rId27" Type="http://schemas.openxmlformats.org/officeDocument/2006/relationships/image" Target="../media/image10.png"/></Relationships>
</file>

<file path=ppt/slides/_rels/slide4.xml.rels><?xml version="1.0" encoding="UTF-8" standalone="yes"?>
<Relationships xmlns="http://schemas.openxmlformats.org/package/2006/relationships"><Relationship Id="rId26" Type="http://schemas.openxmlformats.org/officeDocument/2006/relationships/image" Target="../media/image8.png"/><Relationship Id="rId13" Type="http://schemas.openxmlformats.org/officeDocument/2006/relationships/image" Target="../media/image135.svg"/><Relationship Id="rId3" Type="http://schemas.openxmlformats.org/officeDocument/2006/relationships/slideLayout" Target="../slideLayouts/slideLayout7.xml"/><Relationship Id="rId25" Type="http://schemas.openxmlformats.org/officeDocument/2006/relationships/image" Target="../media/image2.svg"/><Relationship Id="rId2" Type="http://schemas.openxmlformats.org/officeDocument/2006/relationships/video" Target="../media/media1.wmv"/><Relationship Id="rId1" Type="http://schemas.microsoft.com/office/2007/relationships/media" Target="../media/media1.wmv"/><Relationship Id="rId24" Type="http://schemas.openxmlformats.org/officeDocument/2006/relationships/image" Target="../media/image7.png"/><Relationship Id="rId23" Type="http://schemas.openxmlformats.org/officeDocument/2006/relationships/image" Target="../media/image6.png"/><Relationship Id="rId5" Type="http://schemas.openxmlformats.org/officeDocument/2006/relationships/image" Target="../media/image4.svg"/><Relationship Id="rId28" Type="http://schemas.openxmlformats.org/officeDocument/2006/relationships/image" Target="../media/image13.png"/><Relationship Id="rId4" Type="http://schemas.openxmlformats.org/officeDocument/2006/relationships/image" Target="../media/image5.png"/><Relationship Id="rId22" Type="http://schemas.openxmlformats.org/officeDocument/2006/relationships/image" Target="../media/image119.svg"/><Relationship Id="rId27" Type="http://schemas.openxmlformats.org/officeDocument/2006/relationships/image" Target="../media/image12.png"/></Relationships>
</file>

<file path=ppt/slides/_rels/slide5.xml.rels><?xml version="1.0" encoding="UTF-8" standalone="yes"?>
<Relationships xmlns="http://schemas.openxmlformats.org/package/2006/relationships"><Relationship Id="rId26" Type="http://schemas.openxmlformats.org/officeDocument/2006/relationships/image" Target="../media/image12.png"/><Relationship Id="rId13" Type="http://schemas.openxmlformats.org/officeDocument/2006/relationships/image" Target="../media/image110.svg"/><Relationship Id="rId3" Type="http://schemas.openxmlformats.org/officeDocument/2006/relationships/image" Target="../media/image2.svg"/><Relationship Id="rId25" Type="http://schemas.openxmlformats.org/officeDocument/2006/relationships/image" Target="../media/image8.png"/><Relationship Id="rId2" Type="http://schemas.openxmlformats.org/officeDocument/2006/relationships/image" Target="../media/image5.png"/><Relationship Id="rId29" Type="http://schemas.openxmlformats.org/officeDocument/2006/relationships/image" Target="../media/image135.svg"/><Relationship Id="rId1" Type="http://schemas.openxmlformats.org/officeDocument/2006/relationships/slideLayout" Target="../slideLayouts/slideLayout7.xml"/><Relationship Id="rId24" Type="http://schemas.openxmlformats.org/officeDocument/2006/relationships/image" Target="../media/image7.png"/><Relationship Id="rId32" Type="http://schemas.openxmlformats.org/officeDocument/2006/relationships/image" Target="../media/image15.png"/><Relationship Id="rId23" Type="http://schemas.openxmlformats.org/officeDocument/2006/relationships/image" Target="../media/image6.png"/><Relationship Id="rId5" Type="http://schemas.openxmlformats.org/officeDocument/2006/relationships/image" Target="../media/image4.svg"/><Relationship Id="rId31" Type="http://schemas.openxmlformats.org/officeDocument/2006/relationships/image" Target="../media/image4.svg"/><Relationship Id="rId22" Type="http://schemas.openxmlformats.org/officeDocument/2006/relationships/image" Target="../media/image119.svg"/><Relationship Id="rId30" Type="http://schemas.openxmlformats.org/officeDocument/2006/relationships/image" Target="../media/image14.png"/></Relationships>
</file>

<file path=ppt/slides/_rels/slide6.xml.rels><?xml version="1.0" encoding="UTF-8" standalone="yes"?>
<Relationships xmlns="http://schemas.openxmlformats.org/package/2006/relationships"><Relationship Id="rId13" Type="http://schemas.openxmlformats.org/officeDocument/2006/relationships/image" Target="../media/image135.svg"/><Relationship Id="rId26" Type="http://schemas.openxmlformats.org/officeDocument/2006/relationships/image" Target="../media/image16.png"/><Relationship Id="rId3" Type="http://schemas.openxmlformats.org/officeDocument/2006/relationships/image" Target="../media/image2.svg"/><Relationship Id="rId25" Type="http://schemas.openxmlformats.org/officeDocument/2006/relationships/image" Target="../media/image12.png"/><Relationship Id="rId7" Type="http://schemas.openxmlformats.org/officeDocument/2006/relationships/image" Target="../media/image129.svg"/><Relationship Id="rId2" Type="http://schemas.openxmlformats.org/officeDocument/2006/relationships/image" Target="../media/image5.png"/><Relationship Id="rId29"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7.png"/><Relationship Id="rId23" Type="http://schemas.openxmlformats.org/officeDocument/2006/relationships/image" Target="../media/image6.png"/><Relationship Id="rId28" Type="http://schemas.openxmlformats.org/officeDocument/2006/relationships/image" Target="../media/image17.png"/><Relationship Id="rId5" Type="http://schemas.openxmlformats.org/officeDocument/2006/relationships/image" Target="../media/image4.svg"/><Relationship Id="rId31" Type="http://schemas.openxmlformats.org/officeDocument/2006/relationships/image" Target="../media/image18.png"/><Relationship Id="rId22" Type="http://schemas.openxmlformats.org/officeDocument/2006/relationships/image" Target="../media/image119.svg"/><Relationship Id="rId27" Type="http://schemas.openxmlformats.org/officeDocument/2006/relationships/image" Target="../media/image29.svg"/><Relationship Id="rId30" Type="http://schemas.openxmlformats.org/officeDocument/2006/relationships/image" Target="../media/image8.png"/></Relationships>
</file>

<file path=ppt/slides/_rels/slide7.xml.rels><?xml version="1.0" encoding="UTF-8" standalone="yes"?>
<Relationships xmlns="http://schemas.openxmlformats.org/package/2006/relationships"><Relationship Id="rId13" Type="http://schemas.openxmlformats.org/officeDocument/2006/relationships/image" Target="../media/image135.svg"/><Relationship Id="rId26" Type="http://schemas.openxmlformats.org/officeDocument/2006/relationships/image" Target="../media/image16.png"/><Relationship Id="rId3" Type="http://schemas.openxmlformats.org/officeDocument/2006/relationships/image" Target="../media/image2.svg"/><Relationship Id="rId25" Type="http://schemas.openxmlformats.org/officeDocument/2006/relationships/image" Target="../media/image12.png"/><Relationship Id="rId7" Type="http://schemas.openxmlformats.org/officeDocument/2006/relationships/image" Target="../media/image129.svg"/><Relationship Id="rId2" Type="http://schemas.openxmlformats.org/officeDocument/2006/relationships/image" Target="../media/image5.png"/><Relationship Id="rId29"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7.png"/><Relationship Id="rId23" Type="http://schemas.openxmlformats.org/officeDocument/2006/relationships/image" Target="../media/image6.png"/><Relationship Id="rId28" Type="http://schemas.openxmlformats.org/officeDocument/2006/relationships/image" Target="../media/image17.png"/><Relationship Id="rId5" Type="http://schemas.openxmlformats.org/officeDocument/2006/relationships/image" Target="../media/image4.svg"/><Relationship Id="rId31" Type="http://schemas.openxmlformats.org/officeDocument/2006/relationships/image" Target="../media/image18.png"/><Relationship Id="rId22" Type="http://schemas.openxmlformats.org/officeDocument/2006/relationships/image" Target="../media/image119.svg"/><Relationship Id="rId27" Type="http://schemas.openxmlformats.org/officeDocument/2006/relationships/image" Target="../media/image29.svg"/><Relationship Id="rId30"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34" Type="http://schemas.openxmlformats.org/officeDocument/2006/relationships/image" Target="../media/image25.png"/><Relationship Id="rId17" Type="http://schemas.openxmlformats.org/officeDocument/2006/relationships/image" Target="../media/image33.svg"/><Relationship Id="rId33" Type="http://schemas.openxmlformats.org/officeDocument/2006/relationships/image" Target="../media/image24.png"/><Relationship Id="rId2" Type="http://schemas.openxmlformats.org/officeDocument/2006/relationships/image" Target="../media/image8.pn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32" Type="http://schemas.openxmlformats.org/officeDocument/2006/relationships/image" Target="../media/image23.png"/><Relationship Id="rId5" Type="http://schemas.openxmlformats.org/officeDocument/2006/relationships/image" Target="../media/image4.svg"/><Relationship Id="rId23" Type="http://schemas.openxmlformats.org/officeDocument/2006/relationships/image" Target="../media/image20.png"/><Relationship Id="rId28" Type="http://schemas.openxmlformats.org/officeDocument/2006/relationships/image" Target="../media/image182.svg"/><Relationship Id="rId31" Type="http://schemas.openxmlformats.org/officeDocument/2006/relationships/image" Target="../media/image7.png"/><Relationship Id="rId22" Type="http://schemas.openxmlformats.org/officeDocument/2006/relationships/image" Target="../media/image119.svg"/><Relationship Id="rId30"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34" Type="http://schemas.openxmlformats.org/officeDocument/2006/relationships/image" Target="../media/image28.png"/><Relationship Id="rId17" Type="http://schemas.openxmlformats.org/officeDocument/2006/relationships/image" Target="../media/image33.svg"/><Relationship Id="rId33" Type="http://schemas.openxmlformats.org/officeDocument/2006/relationships/image" Target="../media/image27.png"/><Relationship Id="rId2" Type="http://schemas.openxmlformats.org/officeDocument/2006/relationships/image" Target="../media/image8.pn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32" Type="http://schemas.openxmlformats.org/officeDocument/2006/relationships/image" Target="../media/image26.png"/><Relationship Id="rId5" Type="http://schemas.openxmlformats.org/officeDocument/2006/relationships/image" Target="../media/image4.svg"/><Relationship Id="rId23" Type="http://schemas.openxmlformats.org/officeDocument/2006/relationships/image" Target="../media/image20.png"/><Relationship Id="rId28" Type="http://schemas.openxmlformats.org/officeDocument/2006/relationships/image" Target="../media/image182.svg"/><Relationship Id="rId31" Type="http://schemas.openxmlformats.org/officeDocument/2006/relationships/image" Target="../media/image7.png"/><Relationship Id="rId22" Type="http://schemas.openxmlformats.org/officeDocument/2006/relationships/image" Target="../media/image119.svg"/><Relationship Id="rId30"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952499"/>
            <a:ext cx="9601200" cy="12268198"/>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0200" y="-952500"/>
            <a:ext cx="9677400" cy="12268199"/>
          </a:xfrm>
          <a:prstGeom prst="rect">
            <a:avLst/>
          </a:prstGeom>
        </p:spPr>
      </p:pic>
      <p:sp>
        <p:nvSpPr>
          <p:cNvPr id="5" name="Rectangle 4"/>
          <p:cNvSpPr/>
          <p:nvPr/>
        </p:nvSpPr>
        <p:spPr>
          <a:xfrm>
            <a:off x="990600" y="495300"/>
            <a:ext cx="16535400" cy="952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21676"/>
            <a:ext cx="16687799" cy="9498624"/>
          </a:xfrm>
          <a:prstGeom prst="rect">
            <a:avLst/>
          </a:prstGeom>
        </p:spPr>
      </p:pic>
      <p:sp>
        <p:nvSpPr>
          <p:cNvPr id="7" name="Diamond 6"/>
          <p:cNvSpPr/>
          <p:nvPr/>
        </p:nvSpPr>
        <p:spPr>
          <a:xfrm>
            <a:off x="3026876" y="1028699"/>
            <a:ext cx="13258800" cy="8305800"/>
          </a:xfrm>
          <a:prstGeom prst="diamond">
            <a:avLst/>
          </a:prstGeom>
          <a:solidFill>
            <a:schemeClr val="accent2">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60476" y="3965914"/>
            <a:ext cx="8991600" cy="2431371"/>
          </a:xfrm>
          <a:prstGeom prst="rect">
            <a:avLst/>
          </a:prstGeom>
          <a:noFill/>
        </p:spPr>
        <p:txBody>
          <a:bodyPr wrap="square" rtlCol="0">
            <a:spAutoFit/>
          </a:bodyPr>
          <a:lstStyle/>
          <a:p>
            <a:pPr algn="ctr">
              <a:lnSpc>
                <a:spcPct val="150000"/>
              </a:lnSpc>
            </a:pPr>
            <a:r>
              <a:rPr lang="en-US" sz="5400" b="1" smtClean="0">
                <a:solidFill>
                  <a:srgbClr val="7030A0"/>
                </a:solidFill>
                <a:latin typeface="Arial" pitchFamily="34" charset="0"/>
                <a:cs typeface="Arial" pitchFamily="34" charset="0"/>
              </a:rPr>
              <a:t>XIN CHÀO </a:t>
            </a:r>
            <a:r>
              <a:rPr lang="en-US" sz="5400" b="1" smtClean="0">
                <a:solidFill>
                  <a:srgbClr val="7030A0"/>
                </a:solidFill>
                <a:latin typeface="Arial" pitchFamily="34" charset="0"/>
                <a:cs typeface="Arial" pitchFamily="34" charset="0"/>
              </a:rPr>
              <a:t>CÁC EM HỌC SINH THÂN MẾN!</a:t>
            </a:r>
            <a:endParaRPr lang="en-US" sz="5400" b="1">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396284198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grpSp>
        <p:nvGrpSpPr>
          <p:cNvPr id="6" name="Group 5"/>
          <p:cNvGrpSpPr/>
          <p:nvPr/>
        </p:nvGrpSpPr>
        <p:grpSpPr>
          <a:xfrm>
            <a:off x="5460544" y="206043"/>
            <a:ext cx="5943600" cy="1048600"/>
            <a:chOff x="5181600" y="407825"/>
            <a:chExt cx="5943600" cy="1048600"/>
          </a:xfrm>
        </p:grpSpPr>
        <p:pic>
          <p:nvPicPr>
            <p:cNvPr id="10" name="Picture 9"/>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81600" y="407825"/>
              <a:ext cx="5943600" cy="1048600"/>
            </a:xfrm>
            <a:prstGeom prst="rect">
              <a:avLst/>
            </a:prstGeom>
          </p:spPr>
        </p:pic>
        <p:sp>
          <p:nvSpPr>
            <p:cNvPr id="11" name="TextBox 10"/>
            <p:cNvSpPr txBox="1"/>
            <p:nvPr/>
          </p:nvSpPr>
          <p:spPr>
            <a:xfrm>
              <a:off x="6214532" y="547404"/>
              <a:ext cx="4104009" cy="769441"/>
            </a:xfrm>
            <a:prstGeom prst="rect">
              <a:avLst/>
            </a:prstGeom>
            <a:noFill/>
          </p:spPr>
          <p:txBody>
            <a:bodyPr wrap="none" rtlCol="0">
              <a:spAutoFit/>
            </a:bodyPr>
            <a:lstStyle/>
            <a:p>
              <a:r>
                <a:rPr lang="en-US" sz="4400" b="1" smtClean="0">
                  <a:solidFill>
                    <a:schemeClr val="accent6">
                      <a:lumMod val="50000"/>
                    </a:schemeClr>
                  </a:solidFill>
                  <a:latin typeface="Arial" pitchFamily="34" charset="0"/>
                  <a:cs typeface="Arial" pitchFamily="34" charset="0"/>
                </a:rPr>
                <a:t>HOẠT ĐỘNG 1</a:t>
              </a:r>
              <a:endParaRPr lang="en-US" sz="4400" b="1">
                <a:solidFill>
                  <a:schemeClr val="accent6">
                    <a:lumMod val="50000"/>
                  </a:schemeClr>
                </a:solidFill>
                <a:latin typeface="Arial" pitchFamily="34" charset="0"/>
                <a:cs typeface="Arial" pitchFamily="34" charset="0"/>
              </a:endParaRPr>
            </a:p>
          </p:txBody>
        </p:sp>
      </p:grpSp>
      <p:grpSp>
        <p:nvGrpSpPr>
          <p:cNvPr id="9" name="Group 8"/>
          <p:cNvGrpSpPr/>
          <p:nvPr/>
        </p:nvGrpSpPr>
        <p:grpSpPr>
          <a:xfrm>
            <a:off x="710817" y="1209977"/>
            <a:ext cx="15758598" cy="1169466"/>
            <a:chOff x="448986" y="2038462"/>
            <a:chExt cx="15758598" cy="1169466"/>
          </a:xfrm>
        </p:grpSpPr>
        <p:grpSp>
          <p:nvGrpSpPr>
            <p:cNvPr id="4" name="Group 3"/>
            <p:cNvGrpSpPr/>
            <p:nvPr/>
          </p:nvGrpSpPr>
          <p:grpSpPr>
            <a:xfrm>
              <a:off x="448986" y="2038462"/>
              <a:ext cx="1705396" cy="1169466"/>
              <a:chOff x="428204" y="2082743"/>
              <a:chExt cx="1705396" cy="1169466"/>
            </a:xfrm>
          </p:grpSpPr>
          <p:pic>
            <p:nvPicPr>
              <p:cNvPr id="12" name="Picture 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28204" y="2082743"/>
                <a:ext cx="1705396" cy="1169466"/>
              </a:xfrm>
              <a:prstGeom prst="rect">
                <a:avLst/>
              </a:prstGeom>
            </p:spPr>
          </p:pic>
          <p:sp>
            <p:nvSpPr>
              <p:cNvPr id="3" name="TextBox 2"/>
              <p:cNvSpPr txBox="1"/>
              <p:nvPr/>
            </p:nvSpPr>
            <p:spPr>
              <a:xfrm>
                <a:off x="690035" y="2293087"/>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NV2</a:t>
                </a:r>
                <a:endParaRPr lang="en-US" sz="4000" b="1">
                  <a:solidFill>
                    <a:schemeClr val="bg1"/>
                  </a:solidFill>
                  <a:latin typeface="Arial" pitchFamily="34" charset="0"/>
                  <a:cs typeface="Arial" pitchFamily="34" charset="0"/>
                </a:endParaRPr>
              </a:p>
            </p:txBody>
          </p:sp>
        </p:grpSp>
        <p:sp>
          <p:nvSpPr>
            <p:cNvPr id="13" name="Rectangle 12"/>
            <p:cNvSpPr/>
            <p:nvPr/>
          </p:nvSpPr>
          <p:spPr>
            <a:xfrm>
              <a:off x="2203429" y="2300174"/>
              <a:ext cx="14004155" cy="646331"/>
            </a:xfrm>
            <a:prstGeom prst="rect">
              <a:avLst/>
            </a:prstGeom>
          </p:spPr>
          <p:txBody>
            <a:bodyPr wrap="none">
              <a:spAutoFit/>
            </a:bodyPr>
            <a:lstStyle/>
            <a:p>
              <a:r>
                <a:rPr lang="en-US" sz="3600" b="1" smtClean="0">
                  <a:latin typeface="Arial" pitchFamily="34" charset="0"/>
                  <a:cs typeface="Arial" pitchFamily="34" charset="0"/>
                </a:rPr>
                <a:t>X</a:t>
              </a:r>
              <a:r>
                <a:rPr lang="vi-VN" sz="3600" b="1" smtClean="0">
                  <a:latin typeface="Arial" pitchFamily="34" charset="0"/>
                  <a:cs typeface="Arial" pitchFamily="34" charset="0"/>
                </a:rPr>
                <a:t>ác </a:t>
              </a:r>
              <a:r>
                <a:rPr lang="vi-VN" sz="3600" b="1">
                  <a:latin typeface="Arial" pitchFamily="34" charset="0"/>
                  <a:cs typeface="Arial" pitchFamily="34" charset="0"/>
                </a:rPr>
                <a:t>định các biện pháp mở rộng quan hệ và thu hút cộng đồng</a:t>
              </a:r>
              <a:endParaRPr lang="en-US" sz="3600">
                <a:latin typeface="Arial" pitchFamily="34" charset="0"/>
                <a:cs typeface="Arial" pitchFamily="34" charset="0"/>
              </a:endParaRPr>
            </a:p>
          </p:txBody>
        </p:sp>
      </p:grpSp>
      <p:grpSp>
        <p:nvGrpSpPr>
          <p:cNvPr id="16" name="Group 15"/>
          <p:cNvGrpSpPr/>
          <p:nvPr/>
        </p:nvGrpSpPr>
        <p:grpSpPr>
          <a:xfrm>
            <a:off x="234463" y="2628901"/>
            <a:ext cx="2658103" cy="1770382"/>
            <a:chOff x="1456697" y="3543300"/>
            <a:chExt cx="2658103" cy="1219200"/>
          </a:xfrm>
        </p:grpSpPr>
        <p:pic>
          <p:nvPicPr>
            <p:cNvPr id="14" name="Picture 2"/>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456697" y="3543300"/>
              <a:ext cx="2658103" cy="1219200"/>
            </a:xfrm>
            <a:prstGeom prst="rect">
              <a:avLst/>
            </a:prstGeom>
          </p:spPr>
        </p:pic>
        <p:sp>
          <p:nvSpPr>
            <p:cNvPr id="15" name="TextBox 14"/>
            <p:cNvSpPr txBox="1"/>
            <p:nvPr/>
          </p:nvSpPr>
          <p:spPr>
            <a:xfrm>
              <a:off x="1696763" y="3829734"/>
              <a:ext cx="2108269" cy="646331"/>
            </a:xfrm>
            <a:prstGeom prst="rect">
              <a:avLst/>
            </a:prstGeom>
            <a:noFill/>
          </p:spPr>
          <p:txBody>
            <a:bodyPr wrap="none" rtlCol="0">
              <a:spAutoFit/>
            </a:bodyPr>
            <a:lstStyle/>
            <a:p>
              <a:r>
                <a:rPr lang="en-US" sz="3600" b="1" smtClean="0">
                  <a:solidFill>
                    <a:schemeClr val="accent5">
                      <a:lumMod val="50000"/>
                    </a:schemeClr>
                  </a:solidFill>
                  <a:latin typeface="Arial" pitchFamily="34" charset="0"/>
                  <a:cs typeface="Arial" pitchFamily="34" charset="0"/>
                </a:rPr>
                <a:t>Yêu cầu:</a:t>
              </a:r>
              <a:endParaRPr lang="en-US" sz="3600" b="1">
                <a:solidFill>
                  <a:schemeClr val="accent5">
                    <a:lumMod val="50000"/>
                  </a:schemeClr>
                </a:solidFill>
                <a:latin typeface="Arial" pitchFamily="34" charset="0"/>
                <a:cs typeface="Arial" pitchFamily="34" charset="0"/>
              </a:endParaRPr>
            </a:p>
          </p:txBody>
        </p:sp>
      </p:grpSp>
      <p:grpSp>
        <p:nvGrpSpPr>
          <p:cNvPr id="19" name="Group 18"/>
          <p:cNvGrpSpPr/>
          <p:nvPr/>
        </p:nvGrpSpPr>
        <p:grpSpPr>
          <a:xfrm>
            <a:off x="3072736" y="2583763"/>
            <a:ext cx="13843663" cy="1783532"/>
            <a:chOff x="732341" y="4225328"/>
            <a:chExt cx="5560394" cy="1783532"/>
          </a:xfrm>
        </p:grpSpPr>
        <p:sp>
          <p:nvSpPr>
            <p:cNvPr id="17" name="Snip Single Corner Rectangle 16"/>
            <p:cNvSpPr/>
            <p:nvPr/>
          </p:nvSpPr>
          <p:spPr>
            <a:xfrm>
              <a:off x="732341" y="4225328"/>
              <a:ext cx="5560394" cy="1783532"/>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accent5">
                    <a:lumMod val="50000"/>
                  </a:schemeClr>
                </a:solidFill>
                <a:latin typeface="Arial" pitchFamily="34" charset="0"/>
                <a:cs typeface="Arial" pitchFamily="34" charset="0"/>
              </a:endParaRPr>
            </a:p>
          </p:txBody>
        </p:sp>
        <p:sp>
          <p:nvSpPr>
            <p:cNvPr id="18" name="Rectangle 17"/>
            <p:cNvSpPr/>
            <p:nvPr/>
          </p:nvSpPr>
          <p:spPr>
            <a:xfrm>
              <a:off x="797887" y="4254533"/>
              <a:ext cx="5403030" cy="1754326"/>
            </a:xfrm>
            <a:prstGeom prst="rect">
              <a:avLst/>
            </a:prstGeom>
          </p:spPr>
          <p:txBody>
            <a:bodyPr wrap="square">
              <a:spAutoFit/>
            </a:bodyPr>
            <a:lstStyle/>
            <a:p>
              <a:pPr algn="just">
                <a:lnSpc>
                  <a:spcPct val="150000"/>
                </a:lnSpc>
              </a:pPr>
              <a:r>
                <a:rPr lang="en-US" sz="3600" smtClean="0">
                  <a:solidFill>
                    <a:schemeClr val="accent5">
                      <a:lumMod val="50000"/>
                    </a:schemeClr>
                  </a:solidFill>
                  <a:latin typeface="Arial" pitchFamily="34" charset="0"/>
                  <a:cs typeface="Arial" pitchFamily="34" charset="0"/>
                </a:rPr>
                <a:t>T</a:t>
              </a:r>
              <a:r>
                <a:rPr lang="vi-VN" sz="3600" smtClean="0">
                  <a:solidFill>
                    <a:schemeClr val="accent5">
                      <a:lumMod val="50000"/>
                    </a:schemeClr>
                  </a:solidFill>
                  <a:latin typeface="Arial" pitchFamily="34" charset="0"/>
                  <a:cs typeface="Arial" pitchFamily="34" charset="0"/>
                </a:rPr>
                <a:t>hảo </a:t>
              </a:r>
              <a:r>
                <a:rPr lang="vi-VN" sz="3600">
                  <a:solidFill>
                    <a:schemeClr val="accent5">
                      <a:lumMod val="50000"/>
                    </a:schemeClr>
                  </a:solidFill>
                  <a:latin typeface="Arial" pitchFamily="34" charset="0"/>
                  <a:cs typeface="Arial" pitchFamily="34" charset="0"/>
                </a:rPr>
                <a:t>luận xác định các biện pháp mở rộng quan hệ và thu hút cộng đồng vào các hoạt động xã hội. </a:t>
              </a:r>
              <a:endParaRPr lang="en-US" sz="3600">
                <a:solidFill>
                  <a:schemeClr val="accent5">
                    <a:lumMod val="50000"/>
                  </a:schemeClr>
                </a:solidFill>
                <a:latin typeface="Arial" pitchFamily="34" charset="0"/>
                <a:cs typeface="Arial" pitchFamily="34" charset="0"/>
              </a:endParaRPr>
            </a:p>
          </p:txBody>
        </p:sp>
      </p:grpSp>
      <p:pic>
        <p:nvPicPr>
          <p:cNvPr id="36" name="Picture 3"/>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8010866"/>
            <a:ext cx="5014878" cy="3171910"/>
          </a:xfrm>
          <a:prstGeom prst="rect">
            <a:avLst/>
          </a:prstGeom>
        </p:spPr>
      </p:pic>
      <p:pic>
        <p:nvPicPr>
          <p:cNvPr id="38" name="Picture 37"/>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32"/>
              </a:ext>
            </a:extLst>
          </a:blip>
          <a:srcRect/>
          <a:stretch>
            <a:fillRect/>
          </a:stretch>
        </p:blipFill>
        <p:spPr>
          <a:xfrm>
            <a:off x="9078015" y="4624754"/>
            <a:ext cx="7391400" cy="5193229"/>
          </a:xfrm>
          <a:prstGeom prst="rect">
            <a:avLst/>
          </a:prstGeom>
        </p:spPr>
      </p:pic>
      <p:pic>
        <p:nvPicPr>
          <p:cNvPr id="41" name="Picture 40"/>
          <p:cNvPicPr>
            <a:picLocks noChangeAspect="1"/>
          </p:cNvPicPr>
          <p:nvPr/>
        </p:nvPicPr>
        <p:blipFill>
          <a:blip r:embed="rId33">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6"/>
              </a:ext>
            </a:extLst>
          </a:blip>
          <a:srcRect/>
          <a:stretch>
            <a:fillRect/>
          </a:stretch>
        </p:blipFill>
        <p:spPr>
          <a:xfrm>
            <a:off x="2816241" y="4951926"/>
            <a:ext cx="5616103" cy="4478841"/>
          </a:xfrm>
          <a:prstGeom prst="rect">
            <a:avLst/>
          </a:prstGeom>
        </p:spPr>
      </p:pic>
    </p:spTree>
    <p:extLst>
      <p:ext uri="{BB962C8B-B14F-4D97-AF65-F5344CB8AC3E}">
        <p14:creationId xmlns:p14="http://schemas.microsoft.com/office/powerpoint/2010/main" val="3038759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par>
                                <p:cTn id="21" presetID="22" presetClass="entr" presetSubtype="4"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96942" y="8528441"/>
            <a:ext cx="4267200" cy="2699004"/>
          </a:xfrm>
          <a:prstGeom prst="rect">
            <a:avLst/>
          </a:prstGeom>
        </p:spPr>
      </p:pic>
      <p:pic>
        <p:nvPicPr>
          <p:cNvPr id="13" name="Picture 8"/>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83913" y="3036276"/>
            <a:ext cx="5531087" cy="5239317"/>
          </a:xfrm>
          <a:prstGeom prst="rect">
            <a:avLst/>
          </a:prstGeom>
        </p:spPr>
      </p:pic>
      <p:pic>
        <p:nvPicPr>
          <p:cNvPr id="14" name="Picture 8"/>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76785" y="8502064"/>
            <a:ext cx="2938215" cy="788571"/>
          </a:xfrm>
          <a:prstGeom prst="rect">
            <a:avLst/>
          </a:prstGeom>
        </p:spPr>
      </p:pic>
      <p:pic>
        <p:nvPicPr>
          <p:cNvPr id="15" name="Picture 9"/>
          <p:cNvPicPr>
            <a:picLocks noChangeAspect="1"/>
          </p:cNvPicPr>
          <p:nvPr/>
        </p:nvPicPr>
        <p:blipFill>
          <a:blip r:embed="rId28"/>
          <a:srcRect/>
          <a:stretch>
            <a:fillRect/>
          </a:stretch>
        </p:blipFill>
        <p:spPr>
          <a:xfrm>
            <a:off x="16538454" y="7735545"/>
            <a:ext cx="1184176" cy="2350722"/>
          </a:xfrm>
          <a:prstGeom prst="rect">
            <a:avLst/>
          </a:prstGeom>
        </p:spPr>
      </p:pic>
      <p:sp>
        <p:nvSpPr>
          <p:cNvPr id="4" name="Rectangle 3"/>
          <p:cNvSpPr/>
          <p:nvPr/>
        </p:nvSpPr>
        <p:spPr>
          <a:xfrm>
            <a:off x="7056490" y="3848100"/>
            <a:ext cx="8695308" cy="820674"/>
          </a:xfrm>
          <a:prstGeom prst="rect">
            <a:avLst/>
          </a:prstGeom>
        </p:spPr>
        <p:txBody>
          <a:bodyPr wrap="square">
            <a:spAutoFit/>
          </a:bodyPr>
          <a:lstStyle/>
          <a:p>
            <a:pPr lvl="0" algn="just">
              <a:lnSpc>
                <a:spcPct val="150000"/>
              </a:lnSpc>
            </a:pPr>
            <a:r>
              <a:rPr lang="en-US" sz="3600" smtClean="0">
                <a:latin typeface="Arial" pitchFamily="34" charset="0"/>
                <a:cs typeface="Arial" pitchFamily="34" charset="0"/>
              </a:rPr>
              <a:t>1. </a:t>
            </a:r>
            <a:r>
              <a:rPr lang="vi-VN" sz="3600" smtClean="0">
                <a:latin typeface="Arial" pitchFamily="34" charset="0"/>
                <a:cs typeface="Arial" pitchFamily="34" charset="0"/>
              </a:rPr>
              <a:t>Chủ </a:t>
            </a:r>
            <a:r>
              <a:rPr lang="vi-VN" sz="3600">
                <a:latin typeface="Arial" pitchFamily="34" charset="0"/>
                <a:cs typeface="Arial" pitchFamily="34" charset="0"/>
              </a:rPr>
              <a:t>động làm quen với mọi người.</a:t>
            </a:r>
            <a:endParaRPr lang="en-US" sz="3600">
              <a:latin typeface="Arial" pitchFamily="34" charset="0"/>
              <a:cs typeface="Arial" pitchFamily="34" charset="0"/>
            </a:endParaRPr>
          </a:p>
        </p:txBody>
      </p:sp>
      <p:grpSp>
        <p:nvGrpSpPr>
          <p:cNvPr id="18" name="Group 17"/>
          <p:cNvGrpSpPr/>
          <p:nvPr/>
        </p:nvGrpSpPr>
        <p:grpSpPr>
          <a:xfrm>
            <a:off x="710817" y="1318194"/>
            <a:ext cx="15758598" cy="1169466"/>
            <a:chOff x="448986" y="2038462"/>
            <a:chExt cx="15758598" cy="1169466"/>
          </a:xfrm>
        </p:grpSpPr>
        <p:grpSp>
          <p:nvGrpSpPr>
            <p:cNvPr id="19" name="Group 18"/>
            <p:cNvGrpSpPr/>
            <p:nvPr/>
          </p:nvGrpSpPr>
          <p:grpSpPr>
            <a:xfrm>
              <a:off x="448986" y="2038462"/>
              <a:ext cx="1705396" cy="1169466"/>
              <a:chOff x="428204" y="2082743"/>
              <a:chExt cx="1705396" cy="1169466"/>
            </a:xfrm>
          </p:grpSpPr>
          <p:pic>
            <p:nvPicPr>
              <p:cNvPr id="21" name="Picture 7"/>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428204" y="2082743"/>
                <a:ext cx="1705396" cy="1169466"/>
              </a:xfrm>
              <a:prstGeom prst="rect">
                <a:avLst/>
              </a:prstGeom>
            </p:spPr>
          </p:pic>
          <p:sp>
            <p:nvSpPr>
              <p:cNvPr id="22" name="TextBox 21"/>
              <p:cNvSpPr txBox="1"/>
              <p:nvPr/>
            </p:nvSpPr>
            <p:spPr>
              <a:xfrm>
                <a:off x="690035" y="2293087"/>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NV2</a:t>
                </a:r>
                <a:endParaRPr lang="en-US" sz="4000" b="1">
                  <a:solidFill>
                    <a:schemeClr val="bg1"/>
                  </a:solidFill>
                  <a:latin typeface="Arial" pitchFamily="34" charset="0"/>
                  <a:cs typeface="Arial" pitchFamily="34" charset="0"/>
                </a:endParaRPr>
              </a:p>
            </p:txBody>
          </p:sp>
        </p:grpSp>
        <p:sp>
          <p:nvSpPr>
            <p:cNvPr id="20" name="Rectangle 19"/>
            <p:cNvSpPr/>
            <p:nvPr/>
          </p:nvSpPr>
          <p:spPr>
            <a:xfrm>
              <a:off x="2203429" y="2300174"/>
              <a:ext cx="14004155" cy="646331"/>
            </a:xfrm>
            <a:prstGeom prst="rect">
              <a:avLst/>
            </a:prstGeom>
          </p:spPr>
          <p:txBody>
            <a:bodyPr wrap="none">
              <a:spAutoFit/>
            </a:bodyPr>
            <a:lstStyle/>
            <a:p>
              <a:r>
                <a:rPr lang="en-US" sz="3600" b="1" smtClean="0">
                  <a:latin typeface="Arial" pitchFamily="34" charset="0"/>
                  <a:cs typeface="Arial" pitchFamily="34" charset="0"/>
                </a:rPr>
                <a:t>X</a:t>
              </a:r>
              <a:r>
                <a:rPr lang="vi-VN" sz="3600" b="1" smtClean="0">
                  <a:latin typeface="Arial" pitchFamily="34" charset="0"/>
                  <a:cs typeface="Arial" pitchFamily="34" charset="0"/>
                </a:rPr>
                <a:t>ác </a:t>
              </a:r>
              <a:r>
                <a:rPr lang="vi-VN" sz="3600" b="1">
                  <a:latin typeface="Arial" pitchFamily="34" charset="0"/>
                  <a:cs typeface="Arial" pitchFamily="34" charset="0"/>
                </a:rPr>
                <a:t>định các biện pháp mở rộng quan hệ và thu hút cộng đồng</a:t>
              </a:r>
              <a:endParaRPr lang="en-US" sz="3600">
                <a:latin typeface="Arial" pitchFamily="34" charset="0"/>
                <a:cs typeface="Arial" pitchFamily="34" charset="0"/>
              </a:endParaRPr>
            </a:p>
          </p:txBody>
        </p:sp>
      </p:grpSp>
      <p:grpSp>
        <p:nvGrpSpPr>
          <p:cNvPr id="23" name="Group 22"/>
          <p:cNvGrpSpPr/>
          <p:nvPr/>
        </p:nvGrpSpPr>
        <p:grpSpPr>
          <a:xfrm>
            <a:off x="5460544" y="206043"/>
            <a:ext cx="5943600" cy="1048600"/>
            <a:chOff x="5181600" y="407825"/>
            <a:chExt cx="5943600" cy="1048600"/>
          </a:xfrm>
        </p:grpSpPr>
        <p:pic>
          <p:nvPicPr>
            <p:cNvPr id="24" name="Picture 23"/>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81600" y="407825"/>
              <a:ext cx="5943600" cy="1048600"/>
            </a:xfrm>
            <a:prstGeom prst="rect">
              <a:avLst/>
            </a:prstGeom>
          </p:spPr>
        </p:pic>
        <p:sp>
          <p:nvSpPr>
            <p:cNvPr id="25" name="TextBox 24"/>
            <p:cNvSpPr txBox="1"/>
            <p:nvPr/>
          </p:nvSpPr>
          <p:spPr>
            <a:xfrm>
              <a:off x="6214532" y="547404"/>
              <a:ext cx="4104009" cy="769441"/>
            </a:xfrm>
            <a:prstGeom prst="rect">
              <a:avLst/>
            </a:prstGeom>
            <a:noFill/>
          </p:spPr>
          <p:txBody>
            <a:bodyPr wrap="none" rtlCol="0">
              <a:spAutoFit/>
            </a:bodyPr>
            <a:lstStyle/>
            <a:p>
              <a:r>
                <a:rPr lang="en-US" sz="4400" b="1" smtClean="0">
                  <a:solidFill>
                    <a:schemeClr val="accent6">
                      <a:lumMod val="50000"/>
                    </a:schemeClr>
                  </a:solidFill>
                  <a:latin typeface="Arial" pitchFamily="34" charset="0"/>
                  <a:cs typeface="Arial" pitchFamily="34" charset="0"/>
                </a:rPr>
                <a:t>HOẠT ĐỘNG 1</a:t>
              </a:r>
              <a:endParaRPr lang="en-US" sz="4400" b="1">
                <a:solidFill>
                  <a:schemeClr val="accent6">
                    <a:lumMod val="50000"/>
                  </a:schemeClr>
                </a:solidFill>
                <a:latin typeface="Arial" pitchFamily="34" charset="0"/>
                <a:cs typeface="Arial" pitchFamily="34" charset="0"/>
              </a:endParaRPr>
            </a:p>
          </p:txBody>
        </p:sp>
      </p:grpSp>
      <p:grpSp>
        <p:nvGrpSpPr>
          <p:cNvPr id="29" name="Group 28"/>
          <p:cNvGrpSpPr/>
          <p:nvPr/>
        </p:nvGrpSpPr>
        <p:grpSpPr>
          <a:xfrm>
            <a:off x="7116571" y="2628901"/>
            <a:ext cx="8181684" cy="914399"/>
            <a:chOff x="8077201" y="2628901"/>
            <a:chExt cx="8181684" cy="914399"/>
          </a:xfrm>
        </p:grpSpPr>
        <p:sp>
          <p:nvSpPr>
            <p:cNvPr id="27" name="Rounded Rectangle 26"/>
            <p:cNvSpPr/>
            <p:nvPr/>
          </p:nvSpPr>
          <p:spPr>
            <a:xfrm>
              <a:off x="8077201" y="2628901"/>
              <a:ext cx="8181684" cy="91439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307668" y="2713110"/>
              <a:ext cx="7951216" cy="646331"/>
            </a:xfrm>
            <a:prstGeom prst="rect">
              <a:avLst/>
            </a:prstGeom>
          </p:spPr>
          <p:txBody>
            <a:bodyPr wrap="none">
              <a:spAutoFit/>
            </a:bodyPr>
            <a:lstStyle/>
            <a:p>
              <a:r>
                <a:rPr lang="pt-BR" sz="3600" b="1">
                  <a:solidFill>
                    <a:schemeClr val="bg1"/>
                  </a:solidFill>
                  <a:latin typeface="Arial" pitchFamily="34" charset="0"/>
                  <a:cs typeface="Arial" pitchFamily="34" charset="0"/>
                </a:rPr>
                <a:t>Biện pháp mở rộng quan hệ xã hội:</a:t>
              </a:r>
              <a:endParaRPr lang="en-US" sz="3600" b="1">
                <a:solidFill>
                  <a:schemeClr val="bg1"/>
                </a:solidFill>
                <a:latin typeface="Arial" pitchFamily="34" charset="0"/>
                <a:cs typeface="Arial" pitchFamily="34" charset="0"/>
              </a:endParaRPr>
            </a:p>
          </p:txBody>
        </p:sp>
      </p:grpSp>
      <p:pic>
        <p:nvPicPr>
          <p:cNvPr id="3074" name="Picture 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202418" y="4914900"/>
            <a:ext cx="8211149" cy="50316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398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wipe(down)">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96942" y="8528441"/>
            <a:ext cx="4267200" cy="2699004"/>
          </a:xfrm>
          <a:prstGeom prst="rect">
            <a:avLst/>
          </a:prstGeom>
        </p:spPr>
      </p:pic>
      <p:pic>
        <p:nvPicPr>
          <p:cNvPr id="13" name="Picture 8"/>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83913" y="3036276"/>
            <a:ext cx="5531087" cy="5239317"/>
          </a:xfrm>
          <a:prstGeom prst="rect">
            <a:avLst/>
          </a:prstGeom>
        </p:spPr>
      </p:pic>
      <p:pic>
        <p:nvPicPr>
          <p:cNvPr id="14" name="Picture 8"/>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76785" y="8502064"/>
            <a:ext cx="2938215" cy="788571"/>
          </a:xfrm>
          <a:prstGeom prst="rect">
            <a:avLst/>
          </a:prstGeom>
        </p:spPr>
      </p:pic>
      <p:pic>
        <p:nvPicPr>
          <p:cNvPr id="15" name="Picture 9"/>
          <p:cNvPicPr>
            <a:picLocks noChangeAspect="1"/>
          </p:cNvPicPr>
          <p:nvPr/>
        </p:nvPicPr>
        <p:blipFill>
          <a:blip r:embed="rId28"/>
          <a:srcRect/>
          <a:stretch>
            <a:fillRect/>
          </a:stretch>
        </p:blipFill>
        <p:spPr>
          <a:xfrm>
            <a:off x="16538454" y="7735545"/>
            <a:ext cx="1184176" cy="2350722"/>
          </a:xfrm>
          <a:prstGeom prst="rect">
            <a:avLst/>
          </a:prstGeom>
        </p:spPr>
      </p:pic>
      <p:sp>
        <p:nvSpPr>
          <p:cNvPr id="4" name="Rectangle 3"/>
          <p:cNvSpPr/>
          <p:nvPr/>
        </p:nvSpPr>
        <p:spPr>
          <a:xfrm>
            <a:off x="7056490" y="3848100"/>
            <a:ext cx="8695308" cy="923330"/>
          </a:xfrm>
          <a:prstGeom prst="rect">
            <a:avLst/>
          </a:prstGeom>
        </p:spPr>
        <p:txBody>
          <a:bodyPr wrap="square">
            <a:spAutoFit/>
          </a:bodyPr>
          <a:lstStyle/>
          <a:p>
            <a:pPr lvl="0" algn="just">
              <a:lnSpc>
                <a:spcPct val="150000"/>
              </a:lnSpc>
            </a:pPr>
            <a:r>
              <a:rPr lang="en-US" sz="3600" smtClean="0">
                <a:latin typeface="Arial" pitchFamily="34" charset="0"/>
                <a:cs typeface="Arial" pitchFamily="34" charset="0"/>
              </a:rPr>
              <a:t>2. </a:t>
            </a:r>
            <a:r>
              <a:rPr lang="vi-VN" sz="3600">
                <a:latin typeface="Arial" pitchFamily="34" charset="0"/>
                <a:cs typeface="Arial" pitchFamily="34" charset="0"/>
              </a:rPr>
              <a:t>Tham gia nhiều hoạt động chung</a:t>
            </a:r>
            <a:endParaRPr lang="en-US" sz="3600">
              <a:latin typeface="Arial" pitchFamily="34" charset="0"/>
              <a:cs typeface="Arial" pitchFamily="34" charset="0"/>
            </a:endParaRPr>
          </a:p>
        </p:txBody>
      </p:sp>
      <p:grpSp>
        <p:nvGrpSpPr>
          <p:cNvPr id="18" name="Group 17"/>
          <p:cNvGrpSpPr/>
          <p:nvPr/>
        </p:nvGrpSpPr>
        <p:grpSpPr>
          <a:xfrm>
            <a:off x="710817" y="1318194"/>
            <a:ext cx="15758598" cy="1169466"/>
            <a:chOff x="448986" y="2038462"/>
            <a:chExt cx="15758598" cy="1169466"/>
          </a:xfrm>
        </p:grpSpPr>
        <p:grpSp>
          <p:nvGrpSpPr>
            <p:cNvPr id="19" name="Group 18"/>
            <p:cNvGrpSpPr/>
            <p:nvPr/>
          </p:nvGrpSpPr>
          <p:grpSpPr>
            <a:xfrm>
              <a:off x="448986" y="2038462"/>
              <a:ext cx="1705396" cy="1169466"/>
              <a:chOff x="428204" y="2082743"/>
              <a:chExt cx="1705396" cy="1169466"/>
            </a:xfrm>
          </p:grpSpPr>
          <p:pic>
            <p:nvPicPr>
              <p:cNvPr id="21" name="Picture 7"/>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428204" y="2082743"/>
                <a:ext cx="1705396" cy="1169466"/>
              </a:xfrm>
              <a:prstGeom prst="rect">
                <a:avLst/>
              </a:prstGeom>
            </p:spPr>
          </p:pic>
          <p:sp>
            <p:nvSpPr>
              <p:cNvPr id="22" name="TextBox 21"/>
              <p:cNvSpPr txBox="1"/>
              <p:nvPr/>
            </p:nvSpPr>
            <p:spPr>
              <a:xfrm>
                <a:off x="690035" y="2293087"/>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NV2</a:t>
                </a:r>
                <a:endParaRPr lang="en-US" sz="4000" b="1">
                  <a:solidFill>
                    <a:schemeClr val="bg1"/>
                  </a:solidFill>
                  <a:latin typeface="Arial" pitchFamily="34" charset="0"/>
                  <a:cs typeface="Arial" pitchFamily="34" charset="0"/>
                </a:endParaRPr>
              </a:p>
            </p:txBody>
          </p:sp>
        </p:grpSp>
        <p:sp>
          <p:nvSpPr>
            <p:cNvPr id="20" name="Rectangle 19"/>
            <p:cNvSpPr/>
            <p:nvPr/>
          </p:nvSpPr>
          <p:spPr>
            <a:xfrm>
              <a:off x="2203429" y="2300174"/>
              <a:ext cx="14004155" cy="646331"/>
            </a:xfrm>
            <a:prstGeom prst="rect">
              <a:avLst/>
            </a:prstGeom>
          </p:spPr>
          <p:txBody>
            <a:bodyPr wrap="none">
              <a:spAutoFit/>
            </a:bodyPr>
            <a:lstStyle/>
            <a:p>
              <a:r>
                <a:rPr lang="en-US" sz="3600" b="1" smtClean="0">
                  <a:latin typeface="Arial" pitchFamily="34" charset="0"/>
                  <a:cs typeface="Arial" pitchFamily="34" charset="0"/>
                </a:rPr>
                <a:t>X</a:t>
              </a:r>
              <a:r>
                <a:rPr lang="vi-VN" sz="3600" b="1" smtClean="0">
                  <a:latin typeface="Arial" pitchFamily="34" charset="0"/>
                  <a:cs typeface="Arial" pitchFamily="34" charset="0"/>
                </a:rPr>
                <a:t>ác </a:t>
              </a:r>
              <a:r>
                <a:rPr lang="vi-VN" sz="3600" b="1">
                  <a:latin typeface="Arial" pitchFamily="34" charset="0"/>
                  <a:cs typeface="Arial" pitchFamily="34" charset="0"/>
                </a:rPr>
                <a:t>định các biện pháp mở rộng quan hệ và thu hút cộng đồng</a:t>
              </a:r>
              <a:endParaRPr lang="en-US" sz="3600">
                <a:latin typeface="Arial" pitchFamily="34" charset="0"/>
                <a:cs typeface="Arial" pitchFamily="34" charset="0"/>
              </a:endParaRPr>
            </a:p>
          </p:txBody>
        </p:sp>
      </p:grpSp>
      <p:grpSp>
        <p:nvGrpSpPr>
          <p:cNvPr id="23" name="Group 22"/>
          <p:cNvGrpSpPr/>
          <p:nvPr/>
        </p:nvGrpSpPr>
        <p:grpSpPr>
          <a:xfrm>
            <a:off x="5460544" y="206043"/>
            <a:ext cx="5943600" cy="1048600"/>
            <a:chOff x="5181600" y="407825"/>
            <a:chExt cx="5943600" cy="1048600"/>
          </a:xfrm>
        </p:grpSpPr>
        <p:pic>
          <p:nvPicPr>
            <p:cNvPr id="24" name="Picture 23"/>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81600" y="407825"/>
              <a:ext cx="5943600" cy="1048600"/>
            </a:xfrm>
            <a:prstGeom prst="rect">
              <a:avLst/>
            </a:prstGeom>
          </p:spPr>
        </p:pic>
        <p:sp>
          <p:nvSpPr>
            <p:cNvPr id="25" name="TextBox 24"/>
            <p:cNvSpPr txBox="1"/>
            <p:nvPr/>
          </p:nvSpPr>
          <p:spPr>
            <a:xfrm>
              <a:off x="6214532" y="547404"/>
              <a:ext cx="4104009" cy="769441"/>
            </a:xfrm>
            <a:prstGeom prst="rect">
              <a:avLst/>
            </a:prstGeom>
            <a:noFill/>
          </p:spPr>
          <p:txBody>
            <a:bodyPr wrap="none" rtlCol="0">
              <a:spAutoFit/>
            </a:bodyPr>
            <a:lstStyle/>
            <a:p>
              <a:r>
                <a:rPr lang="en-US" sz="4400" b="1" smtClean="0">
                  <a:solidFill>
                    <a:schemeClr val="accent6">
                      <a:lumMod val="50000"/>
                    </a:schemeClr>
                  </a:solidFill>
                  <a:latin typeface="Arial" pitchFamily="34" charset="0"/>
                  <a:cs typeface="Arial" pitchFamily="34" charset="0"/>
                </a:rPr>
                <a:t>HOẠT ĐỘNG 1</a:t>
              </a:r>
              <a:endParaRPr lang="en-US" sz="4400" b="1">
                <a:solidFill>
                  <a:schemeClr val="accent6">
                    <a:lumMod val="50000"/>
                  </a:schemeClr>
                </a:solidFill>
                <a:latin typeface="Arial" pitchFamily="34" charset="0"/>
                <a:cs typeface="Arial" pitchFamily="34" charset="0"/>
              </a:endParaRPr>
            </a:p>
          </p:txBody>
        </p:sp>
      </p:grpSp>
      <p:grpSp>
        <p:nvGrpSpPr>
          <p:cNvPr id="29" name="Group 28"/>
          <p:cNvGrpSpPr/>
          <p:nvPr/>
        </p:nvGrpSpPr>
        <p:grpSpPr>
          <a:xfrm>
            <a:off x="7116571" y="2628901"/>
            <a:ext cx="8181684" cy="914399"/>
            <a:chOff x="8077201" y="2628901"/>
            <a:chExt cx="8181684" cy="914399"/>
          </a:xfrm>
        </p:grpSpPr>
        <p:sp>
          <p:nvSpPr>
            <p:cNvPr id="27" name="Rounded Rectangle 26"/>
            <p:cNvSpPr/>
            <p:nvPr/>
          </p:nvSpPr>
          <p:spPr>
            <a:xfrm>
              <a:off x="8077201" y="2628901"/>
              <a:ext cx="8181684" cy="91439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307668" y="2713110"/>
              <a:ext cx="7951216" cy="646331"/>
            </a:xfrm>
            <a:prstGeom prst="rect">
              <a:avLst/>
            </a:prstGeom>
          </p:spPr>
          <p:txBody>
            <a:bodyPr wrap="none">
              <a:spAutoFit/>
            </a:bodyPr>
            <a:lstStyle/>
            <a:p>
              <a:r>
                <a:rPr lang="pt-BR" sz="3600" b="1">
                  <a:solidFill>
                    <a:schemeClr val="bg1"/>
                  </a:solidFill>
                  <a:latin typeface="Arial" pitchFamily="34" charset="0"/>
                  <a:cs typeface="Arial" pitchFamily="34" charset="0"/>
                </a:rPr>
                <a:t>Biện pháp mở rộng quan hệ xã hội:</a:t>
              </a:r>
              <a:endParaRPr lang="en-US" sz="3600" b="1">
                <a:solidFill>
                  <a:schemeClr val="bg1"/>
                </a:solidFill>
                <a:latin typeface="Arial" pitchFamily="34" charset="0"/>
                <a:cs typeface="Arial" pitchFamily="34" charset="0"/>
              </a:endParaRPr>
            </a:p>
          </p:txBody>
        </p:sp>
      </p:grpSp>
      <p:pic>
        <p:nvPicPr>
          <p:cNvPr id="4098" name="Picture 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116571" y="4771430"/>
            <a:ext cx="8635227" cy="49768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232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96942" y="8528441"/>
            <a:ext cx="4267200" cy="2699004"/>
          </a:xfrm>
          <a:prstGeom prst="rect">
            <a:avLst/>
          </a:prstGeom>
        </p:spPr>
      </p:pic>
      <p:pic>
        <p:nvPicPr>
          <p:cNvPr id="13" name="Picture 8"/>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83913" y="3036276"/>
            <a:ext cx="5531087" cy="5239317"/>
          </a:xfrm>
          <a:prstGeom prst="rect">
            <a:avLst/>
          </a:prstGeom>
        </p:spPr>
      </p:pic>
      <p:pic>
        <p:nvPicPr>
          <p:cNvPr id="14" name="Picture 8"/>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76785" y="8502064"/>
            <a:ext cx="2938215" cy="788571"/>
          </a:xfrm>
          <a:prstGeom prst="rect">
            <a:avLst/>
          </a:prstGeom>
        </p:spPr>
      </p:pic>
      <p:pic>
        <p:nvPicPr>
          <p:cNvPr id="15" name="Picture 9"/>
          <p:cNvPicPr>
            <a:picLocks noChangeAspect="1"/>
          </p:cNvPicPr>
          <p:nvPr/>
        </p:nvPicPr>
        <p:blipFill>
          <a:blip r:embed="rId28"/>
          <a:srcRect/>
          <a:stretch>
            <a:fillRect/>
          </a:stretch>
        </p:blipFill>
        <p:spPr>
          <a:xfrm>
            <a:off x="16538454" y="7735545"/>
            <a:ext cx="1184176" cy="2350722"/>
          </a:xfrm>
          <a:prstGeom prst="rect">
            <a:avLst/>
          </a:prstGeom>
        </p:spPr>
      </p:pic>
      <p:sp>
        <p:nvSpPr>
          <p:cNvPr id="4" name="Rectangle 3"/>
          <p:cNvSpPr/>
          <p:nvPr/>
        </p:nvSpPr>
        <p:spPr>
          <a:xfrm>
            <a:off x="7056490" y="3415347"/>
            <a:ext cx="10074052" cy="1754326"/>
          </a:xfrm>
          <a:prstGeom prst="rect">
            <a:avLst/>
          </a:prstGeom>
        </p:spPr>
        <p:txBody>
          <a:bodyPr wrap="square">
            <a:spAutoFit/>
          </a:bodyPr>
          <a:lstStyle/>
          <a:p>
            <a:pPr lvl="0" algn="just">
              <a:lnSpc>
                <a:spcPct val="150000"/>
              </a:lnSpc>
            </a:pPr>
            <a:r>
              <a:rPr lang="en-US" sz="3600" smtClean="0">
                <a:latin typeface="Arial" pitchFamily="34" charset="0"/>
                <a:cs typeface="Arial" pitchFamily="34" charset="0"/>
              </a:rPr>
              <a:t>3. </a:t>
            </a:r>
            <a:r>
              <a:rPr lang="vi-VN" sz="3600">
                <a:latin typeface="Arial" pitchFamily="34" charset="0"/>
                <a:cs typeface="Arial" pitchFamily="34" charset="0"/>
              </a:rPr>
              <a:t>Tìm ra điểm chung về sở thích, khả năng, điều cho là quan trọng...</a:t>
            </a:r>
            <a:endParaRPr lang="en-US" sz="3600">
              <a:latin typeface="Arial" pitchFamily="34" charset="0"/>
              <a:cs typeface="Arial" pitchFamily="34" charset="0"/>
            </a:endParaRPr>
          </a:p>
        </p:txBody>
      </p:sp>
      <p:grpSp>
        <p:nvGrpSpPr>
          <p:cNvPr id="18" name="Group 17"/>
          <p:cNvGrpSpPr/>
          <p:nvPr/>
        </p:nvGrpSpPr>
        <p:grpSpPr>
          <a:xfrm>
            <a:off x="710817" y="1318194"/>
            <a:ext cx="15758598" cy="1169466"/>
            <a:chOff x="448986" y="2038462"/>
            <a:chExt cx="15758598" cy="1169466"/>
          </a:xfrm>
        </p:grpSpPr>
        <p:grpSp>
          <p:nvGrpSpPr>
            <p:cNvPr id="19" name="Group 18"/>
            <p:cNvGrpSpPr/>
            <p:nvPr/>
          </p:nvGrpSpPr>
          <p:grpSpPr>
            <a:xfrm>
              <a:off x="448986" y="2038462"/>
              <a:ext cx="1705396" cy="1169466"/>
              <a:chOff x="428204" y="2082743"/>
              <a:chExt cx="1705396" cy="1169466"/>
            </a:xfrm>
          </p:grpSpPr>
          <p:pic>
            <p:nvPicPr>
              <p:cNvPr id="21" name="Picture 7"/>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428204" y="2082743"/>
                <a:ext cx="1705396" cy="1169466"/>
              </a:xfrm>
              <a:prstGeom prst="rect">
                <a:avLst/>
              </a:prstGeom>
            </p:spPr>
          </p:pic>
          <p:sp>
            <p:nvSpPr>
              <p:cNvPr id="22" name="TextBox 21"/>
              <p:cNvSpPr txBox="1"/>
              <p:nvPr/>
            </p:nvSpPr>
            <p:spPr>
              <a:xfrm>
                <a:off x="690035" y="2293087"/>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NV2</a:t>
                </a:r>
                <a:endParaRPr lang="en-US" sz="4000" b="1">
                  <a:solidFill>
                    <a:schemeClr val="bg1"/>
                  </a:solidFill>
                  <a:latin typeface="Arial" pitchFamily="34" charset="0"/>
                  <a:cs typeface="Arial" pitchFamily="34" charset="0"/>
                </a:endParaRPr>
              </a:p>
            </p:txBody>
          </p:sp>
        </p:grpSp>
        <p:sp>
          <p:nvSpPr>
            <p:cNvPr id="20" name="Rectangle 19"/>
            <p:cNvSpPr/>
            <p:nvPr/>
          </p:nvSpPr>
          <p:spPr>
            <a:xfrm>
              <a:off x="2203429" y="2300174"/>
              <a:ext cx="14004155" cy="646331"/>
            </a:xfrm>
            <a:prstGeom prst="rect">
              <a:avLst/>
            </a:prstGeom>
          </p:spPr>
          <p:txBody>
            <a:bodyPr wrap="none">
              <a:spAutoFit/>
            </a:bodyPr>
            <a:lstStyle/>
            <a:p>
              <a:r>
                <a:rPr lang="en-US" sz="3600" b="1" smtClean="0">
                  <a:latin typeface="Arial" pitchFamily="34" charset="0"/>
                  <a:cs typeface="Arial" pitchFamily="34" charset="0"/>
                </a:rPr>
                <a:t>X</a:t>
              </a:r>
              <a:r>
                <a:rPr lang="vi-VN" sz="3600" b="1" smtClean="0">
                  <a:latin typeface="Arial" pitchFamily="34" charset="0"/>
                  <a:cs typeface="Arial" pitchFamily="34" charset="0"/>
                </a:rPr>
                <a:t>ác </a:t>
              </a:r>
              <a:r>
                <a:rPr lang="vi-VN" sz="3600" b="1">
                  <a:latin typeface="Arial" pitchFamily="34" charset="0"/>
                  <a:cs typeface="Arial" pitchFamily="34" charset="0"/>
                </a:rPr>
                <a:t>định các biện pháp mở rộng quan hệ và thu hút cộng đồng</a:t>
              </a:r>
              <a:endParaRPr lang="en-US" sz="3600">
                <a:latin typeface="Arial" pitchFamily="34" charset="0"/>
                <a:cs typeface="Arial" pitchFamily="34" charset="0"/>
              </a:endParaRPr>
            </a:p>
          </p:txBody>
        </p:sp>
      </p:grpSp>
      <p:grpSp>
        <p:nvGrpSpPr>
          <p:cNvPr id="23" name="Group 22"/>
          <p:cNvGrpSpPr/>
          <p:nvPr/>
        </p:nvGrpSpPr>
        <p:grpSpPr>
          <a:xfrm>
            <a:off x="5460544" y="206043"/>
            <a:ext cx="5943600" cy="1048600"/>
            <a:chOff x="5181600" y="407825"/>
            <a:chExt cx="5943600" cy="1048600"/>
          </a:xfrm>
        </p:grpSpPr>
        <p:pic>
          <p:nvPicPr>
            <p:cNvPr id="24" name="Picture 23"/>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81600" y="407825"/>
              <a:ext cx="5943600" cy="1048600"/>
            </a:xfrm>
            <a:prstGeom prst="rect">
              <a:avLst/>
            </a:prstGeom>
          </p:spPr>
        </p:pic>
        <p:sp>
          <p:nvSpPr>
            <p:cNvPr id="25" name="TextBox 24"/>
            <p:cNvSpPr txBox="1"/>
            <p:nvPr/>
          </p:nvSpPr>
          <p:spPr>
            <a:xfrm>
              <a:off x="6214532" y="547404"/>
              <a:ext cx="4104009" cy="769441"/>
            </a:xfrm>
            <a:prstGeom prst="rect">
              <a:avLst/>
            </a:prstGeom>
            <a:noFill/>
          </p:spPr>
          <p:txBody>
            <a:bodyPr wrap="none" rtlCol="0">
              <a:spAutoFit/>
            </a:bodyPr>
            <a:lstStyle/>
            <a:p>
              <a:r>
                <a:rPr lang="en-US" sz="4400" b="1" smtClean="0">
                  <a:solidFill>
                    <a:schemeClr val="accent6">
                      <a:lumMod val="50000"/>
                    </a:schemeClr>
                  </a:solidFill>
                  <a:latin typeface="Arial" pitchFamily="34" charset="0"/>
                  <a:cs typeface="Arial" pitchFamily="34" charset="0"/>
                </a:rPr>
                <a:t>HOẠT ĐỘNG 1</a:t>
              </a:r>
              <a:endParaRPr lang="en-US" sz="4400" b="1">
                <a:solidFill>
                  <a:schemeClr val="accent6">
                    <a:lumMod val="50000"/>
                  </a:schemeClr>
                </a:solidFill>
                <a:latin typeface="Arial" pitchFamily="34" charset="0"/>
                <a:cs typeface="Arial" pitchFamily="34" charset="0"/>
              </a:endParaRPr>
            </a:p>
          </p:txBody>
        </p:sp>
      </p:grpSp>
      <p:grpSp>
        <p:nvGrpSpPr>
          <p:cNvPr id="29" name="Group 28"/>
          <p:cNvGrpSpPr/>
          <p:nvPr/>
        </p:nvGrpSpPr>
        <p:grpSpPr>
          <a:xfrm>
            <a:off x="7065803" y="2468710"/>
            <a:ext cx="8181684" cy="914399"/>
            <a:chOff x="8077201" y="2628901"/>
            <a:chExt cx="8181684" cy="914399"/>
          </a:xfrm>
        </p:grpSpPr>
        <p:sp>
          <p:nvSpPr>
            <p:cNvPr id="27" name="Rounded Rectangle 26"/>
            <p:cNvSpPr/>
            <p:nvPr/>
          </p:nvSpPr>
          <p:spPr>
            <a:xfrm>
              <a:off x="8077201" y="2628901"/>
              <a:ext cx="8181684" cy="91439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307668" y="2713110"/>
              <a:ext cx="7951216" cy="646331"/>
            </a:xfrm>
            <a:prstGeom prst="rect">
              <a:avLst/>
            </a:prstGeom>
          </p:spPr>
          <p:txBody>
            <a:bodyPr wrap="none">
              <a:spAutoFit/>
            </a:bodyPr>
            <a:lstStyle/>
            <a:p>
              <a:r>
                <a:rPr lang="pt-BR" sz="3600" b="1">
                  <a:solidFill>
                    <a:schemeClr val="bg1"/>
                  </a:solidFill>
                  <a:latin typeface="Arial" pitchFamily="34" charset="0"/>
                  <a:cs typeface="Arial" pitchFamily="34" charset="0"/>
                </a:rPr>
                <a:t>Biện pháp mở rộng quan hệ xã hội:</a:t>
              </a:r>
              <a:endParaRPr lang="en-US" sz="3600" b="1">
                <a:solidFill>
                  <a:schemeClr val="bg1"/>
                </a:solidFill>
                <a:latin typeface="Arial" pitchFamily="34" charset="0"/>
                <a:cs typeface="Arial" pitchFamily="34" charset="0"/>
              </a:endParaRPr>
            </a:p>
          </p:txBody>
        </p:sp>
      </p:grpSp>
      <p:pic>
        <p:nvPicPr>
          <p:cNvPr id="5123" name="Picture 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254680" y="5169674"/>
            <a:ext cx="8975920" cy="4916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232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wipe(down)">
                                      <p:cBhvr>
                                        <p:cTn id="10"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59209" y="8859714"/>
            <a:ext cx="4267200" cy="2699004"/>
          </a:xfrm>
          <a:prstGeom prst="rect">
            <a:avLst/>
          </a:prstGeom>
        </p:spPr>
      </p:pic>
      <p:pic>
        <p:nvPicPr>
          <p:cNvPr id="13" name="Picture 8"/>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83913" y="3036276"/>
            <a:ext cx="5531087" cy="5239317"/>
          </a:xfrm>
          <a:prstGeom prst="rect">
            <a:avLst/>
          </a:prstGeom>
        </p:spPr>
      </p:pic>
      <p:pic>
        <p:nvPicPr>
          <p:cNvPr id="14" name="Picture 8"/>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76785" y="8502064"/>
            <a:ext cx="2938215" cy="788571"/>
          </a:xfrm>
          <a:prstGeom prst="rect">
            <a:avLst/>
          </a:prstGeom>
        </p:spPr>
      </p:pic>
      <p:pic>
        <p:nvPicPr>
          <p:cNvPr id="15" name="Picture 9"/>
          <p:cNvPicPr>
            <a:picLocks noChangeAspect="1"/>
          </p:cNvPicPr>
          <p:nvPr/>
        </p:nvPicPr>
        <p:blipFill>
          <a:blip r:embed="rId28"/>
          <a:srcRect/>
          <a:stretch>
            <a:fillRect/>
          </a:stretch>
        </p:blipFill>
        <p:spPr>
          <a:xfrm>
            <a:off x="16984510" y="7863032"/>
            <a:ext cx="1184176" cy="2350722"/>
          </a:xfrm>
          <a:prstGeom prst="rect">
            <a:avLst/>
          </a:prstGeom>
        </p:spPr>
      </p:pic>
      <p:sp>
        <p:nvSpPr>
          <p:cNvPr id="4" name="Rectangle 3"/>
          <p:cNvSpPr/>
          <p:nvPr/>
        </p:nvSpPr>
        <p:spPr>
          <a:xfrm>
            <a:off x="7056490" y="3359441"/>
            <a:ext cx="10074052" cy="1754326"/>
          </a:xfrm>
          <a:prstGeom prst="rect">
            <a:avLst/>
          </a:prstGeom>
        </p:spPr>
        <p:txBody>
          <a:bodyPr wrap="square">
            <a:spAutoFit/>
          </a:bodyPr>
          <a:lstStyle/>
          <a:p>
            <a:pPr lvl="0" algn="just">
              <a:lnSpc>
                <a:spcPct val="150000"/>
              </a:lnSpc>
            </a:pPr>
            <a:r>
              <a:rPr lang="en-US" sz="3600" smtClean="0">
                <a:latin typeface="Arial" pitchFamily="34" charset="0"/>
                <a:cs typeface="Arial" pitchFamily="34" charset="0"/>
              </a:rPr>
              <a:t>4. </a:t>
            </a:r>
            <a:r>
              <a:rPr lang="vi-VN" sz="3600">
                <a:latin typeface="Arial" pitchFamily="34" charset="0"/>
                <a:cs typeface="Arial" pitchFamily="34" charset="0"/>
              </a:rPr>
              <a:t>Chân thành, giữ thái độ vui vẻ và hòa đồng với mọi người...</a:t>
            </a:r>
            <a:endParaRPr lang="en-US" sz="3600">
              <a:latin typeface="Arial" pitchFamily="34" charset="0"/>
              <a:cs typeface="Arial" pitchFamily="34" charset="0"/>
            </a:endParaRPr>
          </a:p>
        </p:txBody>
      </p:sp>
      <p:grpSp>
        <p:nvGrpSpPr>
          <p:cNvPr id="18" name="Group 17"/>
          <p:cNvGrpSpPr/>
          <p:nvPr/>
        </p:nvGrpSpPr>
        <p:grpSpPr>
          <a:xfrm>
            <a:off x="710817" y="1318194"/>
            <a:ext cx="15758598" cy="1169466"/>
            <a:chOff x="448986" y="2038462"/>
            <a:chExt cx="15758598" cy="1169466"/>
          </a:xfrm>
        </p:grpSpPr>
        <p:grpSp>
          <p:nvGrpSpPr>
            <p:cNvPr id="19" name="Group 18"/>
            <p:cNvGrpSpPr/>
            <p:nvPr/>
          </p:nvGrpSpPr>
          <p:grpSpPr>
            <a:xfrm>
              <a:off x="448986" y="2038462"/>
              <a:ext cx="1705396" cy="1169466"/>
              <a:chOff x="428204" y="2082743"/>
              <a:chExt cx="1705396" cy="1169466"/>
            </a:xfrm>
          </p:grpSpPr>
          <p:pic>
            <p:nvPicPr>
              <p:cNvPr id="21" name="Picture 7"/>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428204" y="2082743"/>
                <a:ext cx="1705396" cy="1169466"/>
              </a:xfrm>
              <a:prstGeom prst="rect">
                <a:avLst/>
              </a:prstGeom>
            </p:spPr>
          </p:pic>
          <p:sp>
            <p:nvSpPr>
              <p:cNvPr id="22" name="TextBox 21"/>
              <p:cNvSpPr txBox="1"/>
              <p:nvPr/>
            </p:nvSpPr>
            <p:spPr>
              <a:xfrm>
                <a:off x="690035" y="2293087"/>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NV2</a:t>
                </a:r>
                <a:endParaRPr lang="en-US" sz="4000" b="1">
                  <a:solidFill>
                    <a:schemeClr val="bg1"/>
                  </a:solidFill>
                  <a:latin typeface="Arial" pitchFamily="34" charset="0"/>
                  <a:cs typeface="Arial" pitchFamily="34" charset="0"/>
                </a:endParaRPr>
              </a:p>
            </p:txBody>
          </p:sp>
        </p:grpSp>
        <p:sp>
          <p:nvSpPr>
            <p:cNvPr id="20" name="Rectangle 19"/>
            <p:cNvSpPr/>
            <p:nvPr/>
          </p:nvSpPr>
          <p:spPr>
            <a:xfrm>
              <a:off x="2203429" y="2300174"/>
              <a:ext cx="14004155" cy="646331"/>
            </a:xfrm>
            <a:prstGeom prst="rect">
              <a:avLst/>
            </a:prstGeom>
          </p:spPr>
          <p:txBody>
            <a:bodyPr wrap="none">
              <a:spAutoFit/>
            </a:bodyPr>
            <a:lstStyle/>
            <a:p>
              <a:r>
                <a:rPr lang="en-US" sz="3600" b="1" smtClean="0">
                  <a:latin typeface="Arial" pitchFamily="34" charset="0"/>
                  <a:cs typeface="Arial" pitchFamily="34" charset="0"/>
                </a:rPr>
                <a:t>X</a:t>
              </a:r>
              <a:r>
                <a:rPr lang="vi-VN" sz="3600" b="1" smtClean="0">
                  <a:latin typeface="Arial" pitchFamily="34" charset="0"/>
                  <a:cs typeface="Arial" pitchFamily="34" charset="0"/>
                </a:rPr>
                <a:t>ác </a:t>
              </a:r>
              <a:r>
                <a:rPr lang="vi-VN" sz="3600" b="1">
                  <a:latin typeface="Arial" pitchFamily="34" charset="0"/>
                  <a:cs typeface="Arial" pitchFamily="34" charset="0"/>
                </a:rPr>
                <a:t>định các biện pháp mở rộng quan hệ và thu hút cộng đồng</a:t>
              </a:r>
              <a:endParaRPr lang="en-US" sz="3600">
                <a:latin typeface="Arial" pitchFamily="34" charset="0"/>
                <a:cs typeface="Arial" pitchFamily="34" charset="0"/>
              </a:endParaRPr>
            </a:p>
          </p:txBody>
        </p:sp>
      </p:grpSp>
      <p:grpSp>
        <p:nvGrpSpPr>
          <p:cNvPr id="23" name="Group 22"/>
          <p:cNvGrpSpPr/>
          <p:nvPr/>
        </p:nvGrpSpPr>
        <p:grpSpPr>
          <a:xfrm>
            <a:off x="5460544" y="206043"/>
            <a:ext cx="5943600" cy="1048600"/>
            <a:chOff x="5181600" y="407825"/>
            <a:chExt cx="5943600" cy="1048600"/>
          </a:xfrm>
        </p:grpSpPr>
        <p:pic>
          <p:nvPicPr>
            <p:cNvPr id="24" name="Picture 23"/>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81600" y="407825"/>
              <a:ext cx="5943600" cy="1048600"/>
            </a:xfrm>
            <a:prstGeom prst="rect">
              <a:avLst/>
            </a:prstGeom>
          </p:spPr>
        </p:pic>
        <p:sp>
          <p:nvSpPr>
            <p:cNvPr id="25" name="TextBox 24"/>
            <p:cNvSpPr txBox="1"/>
            <p:nvPr/>
          </p:nvSpPr>
          <p:spPr>
            <a:xfrm>
              <a:off x="6214532" y="547404"/>
              <a:ext cx="4104009" cy="769441"/>
            </a:xfrm>
            <a:prstGeom prst="rect">
              <a:avLst/>
            </a:prstGeom>
            <a:noFill/>
          </p:spPr>
          <p:txBody>
            <a:bodyPr wrap="none" rtlCol="0">
              <a:spAutoFit/>
            </a:bodyPr>
            <a:lstStyle/>
            <a:p>
              <a:r>
                <a:rPr lang="en-US" sz="4400" b="1" smtClean="0">
                  <a:solidFill>
                    <a:schemeClr val="accent6">
                      <a:lumMod val="50000"/>
                    </a:schemeClr>
                  </a:solidFill>
                  <a:latin typeface="Arial" pitchFamily="34" charset="0"/>
                  <a:cs typeface="Arial" pitchFamily="34" charset="0"/>
                </a:rPr>
                <a:t>HOẠT ĐỘNG 1</a:t>
              </a:r>
              <a:endParaRPr lang="en-US" sz="4400" b="1">
                <a:solidFill>
                  <a:schemeClr val="accent6">
                    <a:lumMod val="50000"/>
                  </a:schemeClr>
                </a:solidFill>
                <a:latin typeface="Arial" pitchFamily="34" charset="0"/>
                <a:cs typeface="Arial" pitchFamily="34" charset="0"/>
              </a:endParaRPr>
            </a:p>
          </p:txBody>
        </p:sp>
      </p:grpSp>
      <p:grpSp>
        <p:nvGrpSpPr>
          <p:cNvPr id="29" name="Group 28"/>
          <p:cNvGrpSpPr/>
          <p:nvPr/>
        </p:nvGrpSpPr>
        <p:grpSpPr>
          <a:xfrm>
            <a:off x="7089249" y="2445042"/>
            <a:ext cx="8181684" cy="914399"/>
            <a:chOff x="8077201" y="2628901"/>
            <a:chExt cx="8181684" cy="914399"/>
          </a:xfrm>
        </p:grpSpPr>
        <p:sp>
          <p:nvSpPr>
            <p:cNvPr id="27" name="Rounded Rectangle 26"/>
            <p:cNvSpPr/>
            <p:nvPr/>
          </p:nvSpPr>
          <p:spPr>
            <a:xfrm>
              <a:off x="8077201" y="2628901"/>
              <a:ext cx="8181684" cy="91439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307668" y="2713110"/>
              <a:ext cx="7951216" cy="646331"/>
            </a:xfrm>
            <a:prstGeom prst="rect">
              <a:avLst/>
            </a:prstGeom>
          </p:spPr>
          <p:txBody>
            <a:bodyPr wrap="none">
              <a:spAutoFit/>
            </a:bodyPr>
            <a:lstStyle/>
            <a:p>
              <a:r>
                <a:rPr lang="pt-BR" sz="3600" b="1">
                  <a:solidFill>
                    <a:schemeClr val="bg1"/>
                  </a:solidFill>
                  <a:latin typeface="Arial" pitchFamily="34" charset="0"/>
                  <a:cs typeface="Arial" pitchFamily="34" charset="0"/>
                </a:rPr>
                <a:t>Biện pháp mở rộng quan hệ xã hội:</a:t>
              </a:r>
              <a:endParaRPr lang="en-US" sz="3600" b="1">
                <a:solidFill>
                  <a:schemeClr val="bg1"/>
                </a:solidFill>
                <a:latin typeface="Arial" pitchFamily="34" charset="0"/>
                <a:cs typeface="Arial" pitchFamily="34" charset="0"/>
              </a:endParaRPr>
            </a:p>
          </p:txBody>
        </p:sp>
      </p:grpSp>
      <p:pic>
        <p:nvPicPr>
          <p:cNvPr id="6147" name="Picture 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43161" y="5006389"/>
            <a:ext cx="9126254" cy="50031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232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wipe(down)">
                                      <p:cBhvr>
                                        <p:cTn id="10"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8061960"/>
            <a:ext cx="4572000" cy="222504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3280263" y="-21167"/>
            <a:ext cx="4990803" cy="2314254"/>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17" name="Group 16"/>
          <p:cNvGrpSpPr/>
          <p:nvPr/>
        </p:nvGrpSpPr>
        <p:grpSpPr>
          <a:xfrm>
            <a:off x="871903" y="4382959"/>
            <a:ext cx="4104543" cy="3046542"/>
            <a:chOff x="1028699" y="4402014"/>
            <a:chExt cx="4104543" cy="4094285"/>
          </a:xfrm>
        </p:grpSpPr>
        <p:sp>
          <p:nvSpPr>
            <p:cNvPr id="4" name="Rounded Rectangle 3"/>
            <p:cNvSpPr/>
            <p:nvPr/>
          </p:nvSpPr>
          <p:spPr>
            <a:xfrm>
              <a:off x="1028699" y="4402014"/>
              <a:ext cx="3875943"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181100" y="4506056"/>
              <a:ext cx="3952142"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54016" y="4740996"/>
              <a:ext cx="3398226" cy="2585323"/>
            </a:xfrm>
            <a:prstGeom prst="rect">
              <a:avLst/>
            </a:prstGeom>
          </p:spPr>
          <p:txBody>
            <a:bodyPr wrap="square">
              <a:spAutoFit/>
            </a:bodyPr>
            <a:lstStyle/>
            <a:p>
              <a:pPr lvl="0" algn="just">
                <a:lnSpc>
                  <a:spcPct val="150000"/>
                </a:lnSpc>
              </a:pPr>
              <a:r>
                <a:rPr lang="vi-VN" sz="3600">
                  <a:latin typeface="Arial" pitchFamily="34" charset="0"/>
                  <a:cs typeface="Arial" pitchFamily="34" charset="0"/>
                </a:rPr>
                <a:t>Vận động mọi người tham gia vì trách nhiệm.</a:t>
              </a:r>
              <a:endParaRPr lang="en-US" sz="3600">
                <a:latin typeface="Arial" pitchFamily="34" charset="0"/>
                <a:cs typeface="Arial" pitchFamily="34" charset="0"/>
              </a:endParaRPr>
            </a:p>
          </p:txBody>
        </p:sp>
      </p:grpSp>
      <p:grpSp>
        <p:nvGrpSpPr>
          <p:cNvPr id="18" name="Group 17"/>
          <p:cNvGrpSpPr/>
          <p:nvPr/>
        </p:nvGrpSpPr>
        <p:grpSpPr>
          <a:xfrm>
            <a:off x="5323856" y="4382960"/>
            <a:ext cx="4035520" cy="3046541"/>
            <a:chOff x="1028700" y="4402014"/>
            <a:chExt cx="4035520" cy="4094285"/>
          </a:xfrm>
        </p:grpSpPr>
        <p:sp>
          <p:nvSpPr>
            <p:cNvPr id="19" name="Rounded Rectangle 18"/>
            <p:cNvSpPr/>
            <p:nvPr/>
          </p:nvSpPr>
          <p:spPr>
            <a:xfrm>
              <a:off x="1028700" y="4402014"/>
              <a:ext cx="3831320"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181100" y="4506056"/>
              <a:ext cx="3883120"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54016" y="4740996"/>
              <a:ext cx="3506003" cy="2585323"/>
            </a:xfrm>
            <a:prstGeom prst="rect">
              <a:avLst/>
            </a:prstGeom>
          </p:spPr>
          <p:txBody>
            <a:bodyPr wrap="square">
              <a:spAutoFit/>
            </a:bodyPr>
            <a:lstStyle/>
            <a:p>
              <a:pPr lvl="0" algn="just">
                <a:lnSpc>
                  <a:spcPct val="150000"/>
                </a:lnSpc>
              </a:pPr>
              <a:r>
                <a:rPr lang="vi-VN" sz="3600">
                  <a:latin typeface="Arial" pitchFamily="34" charset="0"/>
                  <a:cs typeface="Arial" pitchFamily="34" charset="0"/>
                </a:rPr>
                <a:t>Tuyên truyền về lợi ích của việc tham gia.</a:t>
              </a:r>
              <a:endParaRPr lang="en-US" sz="3600">
                <a:latin typeface="Arial" pitchFamily="34" charset="0"/>
                <a:cs typeface="Arial" pitchFamily="34" charset="0"/>
              </a:endParaRPr>
            </a:p>
          </p:txBody>
        </p:sp>
      </p:grpSp>
      <p:grpSp>
        <p:nvGrpSpPr>
          <p:cNvPr id="23" name="Group 22"/>
          <p:cNvGrpSpPr/>
          <p:nvPr/>
        </p:nvGrpSpPr>
        <p:grpSpPr>
          <a:xfrm>
            <a:off x="9751171" y="4374766"/>
            <a:ext cx="3850529" cy="3054735"/>
            <a:chOff x="1028700" y="4402014"/>
            <a:chExt cx="3850529" cy="4094285"/>
          </a:xfrm>
        </p:grpSpPr>
        <p:sp>
          <p:nvSpPr>
            <p:cNvPr id="24" name="Rounded Rectangle 23"/>
            <p:cNvSpPr/>
            <p:nvPr/>
          </p:nvSpPr>
          <p:spPr>
            <a:xfrm>
              <a:off x="1028700" y="4402014"/>
              <a:ext cx="3621928"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181101" y="4506056"/>
              <a:ext cx="3698128"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9699" y="4740997"/>
              <a:ext cx="3240929" cy="3465129"/>
            </a:xfrm>
            <a:prstGeom prst="rect">
              <a:avLst/>
            </a:prstGeom>
          </p:spPr>
          <p:txBody>
            <a:bodyPr wrap="square">
              <a:spAutoFit/>
            </a:bodyPr>
            <a:lstStyle/>
            <a:p>
              <a:pPr lvl="0" algn="just">
                <a:lnSpc>
                  <a:spcPct val="150000"/>
                </a:lnSpc>
              </a:pPr>
              <a:r>
                <a:rPr lang="vi-VN" sz="3600">
                  <a:latin typeface="Arial" pitchFamily="34" charset="0"/>
                  <a:cs typeface="Arial" pitchFamily="34" charset="0"/>
                </a:rPr>
                <a:t>Thuyết phục bằng </a:t>
              </a:r>
              <a:r>
                <a:rPr lang="vi-VN" sz="3600">
                  <a:latin typeface="Arial" pitchFamily="34" charset="0"/>
                  <a:cs typeface="Arial" pitchFamily="34" charset="0"/>
                </a:rPr>
                <a:t>tình </a:t>
              </a:r>
              <a:r>
                <a:rPr lang="vi-VN" sz="3600" smtClean="0">
                  <a:latin typeface="Arial" pitchFamily="34" charset="0"/>
                  <a:cs typeface="Arial" pitchFamily="34" charset="0"/>
                </a:rPr>
                <a:t>cảm</a:t>
              </a:r>
              <a:r>
                <a:rPr lang="en-US" sz="3600" smtClean="0">
                  <a:latin typeface="Arial" pitchFamily="34" charset="0"/>
                  <a:cs typeface="Arial" pitchFamily="34" charset="0"/>
                </a:rPr>
                <a:t>, làm gương.</a:t>
              </a:r>
              <a:endParaRPr lang="en-US" sz="3600">
                <a:latin typeface="Arial" pitchFamily="34" charset="0"/>
                <a:cs typeface="Arial" pitchFamily="34" charset="0"/>
              </a:endParaRPr>
            </a:p>
          </p:txBody>
        </p:sp>
      </p:grpSp>
      <p:pic>
        <p:nvPicPr>
          <p:cNvPr id="28" name="Picture 10"/>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1879" y="9430348"/>
            <a:ext cx="8414593" cy="749162"/>
          </a:xfrm>
          <a:prstGeom prst="rect">
            <a:avLst/>
          </a:prstGeom>
        </p:spPr>
      </p:pic>
      <p:grpSp>
        <p:nvGrpSpPr>
          <p:cNvPr id="27" name="Group 26"/>
          <p:cNvGrpSpPr/>
          <p:nvPr/>
        </p:nvGrpSpPr>
        <p:grpSpPr>
          <a:xfrm>
            <a:off x="1402372" y="2920729"/>
            <a:ext cx="11663647" cy="1330704"/>
            <a:chOff x="1402372" y="2920729"/>
            <a:chExt cx="11663647" cy="1330704"/>
          </a:xfrm>
        </p:grpSpPr>
        <p:grpSp>
          <p:nvGrpSpPr>
            <p:cNvPr id="30" name="Group 29"/>
            <p:cNvGrpSpPr/>
            <p:nvPr/>
          </p:nvGrpSpPr>
          <p:grpSpPr>
            <a:xfrm>
              <a:off x="1402372" y="2920729"/>
              <a:ext cx="11663647" cy="914399"/>
              <a:chOff x="8077201" y="2628901"/>
              <a:chExt cx="8181684" cy="914399"/>
            </a:xfrm>
          </p:grpSpPr>
          <p:sp>
            <p:nvSpPr>
              <p:cNvPr id="31" name="Rounded Rectangle 30"/>
              <p:cNvSpPr/>
              <p:nvPr/>
            </p:nvSpPr>
            <p:spPr>
              <a:xfrm>
                <a:off x="8077201" y="2628901"/>
                <a:ext cx="8181684" cy="91439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307668" y="2713110"/>
                <a:ext cx="184731" cy="646331"/>
              </a:xfrm>
              <a:prstGeom prst="rect">
                <a:avLst/>
              </a:prstGeom>
            </p:spPr>
            <p:txBody>
              <a:bodyPr wrap="none">
                <a:spAutoFit/>
              </a:bodyPr>
              <a:lstStyle/>
              <a:p>
                <a:endParaRPr lang="en-US" sz="3600" b="1">
                  <a:solidFill>
                    <a:schemeClr val="bg1"/>
                  </a:solidFill>
                  <a:latin typeface="Arial" pitchFamily="34" charset="0"/>
                  <a:cs typeface="Arial" pitchFamily="34" charset="0"/>
                </a:endParaRPr>
              </a:p>
            </p:txBody>
          </p:sp>
        </p:grpSp>
        <p:sp>
          <p:nvSpPr>
            <p:cNvPr id="33" name="TextBox 32"/>
            <p:cNvSpPr txBox="1"/>
            <p:nvPr/>
          </p:nvSpPr>
          <p:spPr>
            <a:xfrm>
              <a:off x="1474905" y="3051104"/>
              <a:ext cx="11495455" cy="1200329"/>
            </a:xfrm>
            <a:prstGeom prst="rect">
              <a:avLst/>
            </a:prstGeom>
            <a:noFill/>
          </p:spPr>
          <p:txBody>
            <a:bodyPr wrap="none" rtlCol="0">
              <a:spAutoFit/>
            </a:bodyPr>
            <a:lstStyle/>
            <a:p>
              <a:r>
                <a:rPr lang="vi-VN" sz="3600" b="1">
                  <a:solidFill>
                    <a:schemeClr val="bg1"/>
                  </a:solidFill>
                  <a:latin typeface="Arial" pitchFamily="34" charset="0"/>
                  <a:cs typeface="Arial" pitchFamily="34" charset="0"/>
                </a:rPr>
                <a:t>Biện pháp thu hút cộng đồng vào hoạt động xã hội:</a:t>
              </a:r>
              <a:endParaRPr lang="en-US" sz="3600" b="1">
                <a:solidFill>
                  <a:schemeClr val="bg1"/>
                </a:solidFill>
                <a:latin typeface="Arial" pitchFamily="34" charset="0"/>
                <a:cs typeface="Arial" pitchFamily="34" charset="0"/>
              </a:endParaRPr>
            </a:p>
            <a:p>
              <a:endParaRPr lang="en-US" sz="3600" b="1">
                <a:solidFill>
                  <a:schemeClr val="accent2">
                    <a:lumMod val="75000"/>
                  </a:schemeClr>
                </a:solidFill>
                <a:latin typeface="Arial" pitchFamily="34" charset="0"/>
                <a:cs typeface="Arial" pitchFamily="34" charset="0"/>
              </a:endParaRPr>
            </a:p>
          </p:txBody>
        </p:sp>
      </p:grpSp>
      <p:grpSp>
        <p:nvGrpSpPr>
          <p:cNvPr id="34" name="Group 33"/>
          <p:cNvGrpSpPr/>
          <p:nvPr/>
        </p:nvGrpSpPr>
        <p:grpSpPr>
          <a:xfrm>
            <a:off x="716679" y="1528538"/>
            <a:ext cx="15758598" cy="1169466"/>
            <a:chOff x="448986" y="2038462"/>
            <a:chExt cx="15758598" cy="1169466"/>
          </a:xfrm>
        </p:grpSpPr>
        <p:grpSp>
          <p:nvGrpSpPr>
            <p:cNvPr id="35" name="Group 34"/>
            <p:cNvGrpSpPr/>
            <p:nvPr/>
          </p:nvGrpSpPr>
          <p:grpSpPr>
            <a:xfrm>
              <a:off x="448986" y="2038462"/>
              <a:ext cx="1705396" cy="1169466"/>
              <a:chOff x="428204" y="2082743"/>
              <a:chExt cx="1705396" cy="1169466"/>
            </a:xfrm>
          </p:grpSpPr>
          <p:pic>
            <p:nvPicPr>
              <p:cNvPr id="37" name="Picture 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428204" y="2082743"/>
                <a:ext cx="1705396" cy="1169466"/>
              </a:xfrm>
              <a:prstGeom prst="rect">
                <a:avLst/>
              </a:prstGeom>
            </p:spPr>
          </p:pic>
          <p:sp>
            <p:nvSpPr>
              <p:cNvPr id="38" name="TextBox 37"/>
              <p:cNvSpPr txBox="1"/>
              <p:nvPr/>
            </p:nvSpPr>
            <p:spPr>
              <a:xfrm>
                <a:off x="690035" y="2293087"/>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NV2</a:t>
                </a:r>
                <a:endParaRPr lang="en-US" sz="4000" b="1">
                  <a:solidFill>
                    <a:schemeClr val="bg1"/>
                  </a:solidFill>
                  <a:latin typeface="Arial" pitchFamily="34" charset="0"/>
                  <a:cs typeface="Arial" pitchFamily="34" charset="0"/>
                </a:endParaRPr>
              </a:p>
            </p:txBody>
          </p:sp>
        </p:grpSp>
        <p:sp>
          <p:nvSpPr>
            <p:cNvPr id="36" name="Rectangle 35"/>
            <p:cNvSpPr/>
            <p:nvPr/>
          </p:nvSpPr>
          <p:spPr>
            <a:xfrm>
              <a:off x="2203429" y="2300174"/>
              <a:ext cx="14004155" cy="646331"/>
            </a:xfrm>
            <a:prstGeom prst="rect">
              <a:avLst/>
            </a:prstGeom>
          </p:spPr>
          <p:txBody>
            <a:bodyPr wrap="none">
              <a:spAutoFit/>
            </a:bodyPr>
            <a:lstStyle/>
            <a:p>
              <a:r>
                <a:rPr lang="en-US" sz="3600" b="1" smtClean="0">
                  <a:latin typeface="Arial" pitchFamily="34" charset="0"/>
                  <a:cs typeface="Arial" pitchFamily="34" charset="0"/>
                </a:rPr>
                <a:t>X</a:t>
              </a:r>
              <a:r>
                <a:rPr lang="vi-VN" sz="3600" b="1" smtClean="0">
                  <a:latin typeface="Arial" pitchFamily="34" charset="0"/>
                  <a:cs typeface="Arial" pitchFamily="34" charset="0"/>
                </a:rPr>
                <a:t>ác </a:t>
              </a:r>
              <a:r>
                <a:rPr lang="vi-VN" sz="3600" b="1">
                  <a:latin typeface="Arial" pitchFamily="34" charset="0"/>
                  <a:cs typeface="Arial" pitchFamily="34" charset="0"/>
                </a:rPr>
                <a:t>định các biện pháp mở rộng quan hệ và thu hút cộng đồng</a:t>
              </a:r>
              <a:endParaRPr lang="en-US" sz="3600">
                <a:latin typeface="Arial" pitchFamily="34" charset="0"/>
                <a:cs typeface="Arial" pitchFamily="34" charset="0"/>
              </a:endParaRPr>
            </a:p>
          </p:txBody>
        </p:sp>
      </p:grpSp>
      <p:grpSp>
        <p:nvGrpSpPr>
          <p:cNvPr id="39" name="Group 38"/>
          <p:cNvGrpSpPr/>
          <p:nvPr/>
        </p:nvGrpSpPr>
        <p:grpSpPr>
          <a:xfrm>
            <a:off x="5460544" y="206043"/>
            <a:ext cx="5943600" cy="1048600"/>
            <a:chOff x="5181600" y="407825"/>
            <a:chExt cx="5943600" cy="1048600"/>
          </a:xfrm>
        </p:grpSpPr>
        <p:pic>
          <p:nvPicPr>
            <p:cNvPr id="40" name="Picture 39"/>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81600" y="407825"/>
              <a:ext cx="5943600" cy="1048600"/>
            </a:xfrm>
            <a:prstGeom prst="rect">
              <a:avLst/>
            </a:prstGeom>
          </p:spPr>
        </p:pic>
        <p:sp>
          <p:nvSpPr>
            <p:cNvPr id="41" name="TextBox 40"/>
            <p:cNvSpPr txBox="1"/>
            <p:nvPr/>
          </p:nvSpPr>
          <p:spPr>
            <a:xfrm>
              <a:off x="6214532" y="547404"/>
              <a:ext cx="4104009" cy="769441"/>
            </a:xfrm>
            <a:prstGeom prst="rect">
              <a:avLst/>
            </a:prstGeom>
            <a:noFill/>
          </p:spPr>
          <p:txBody>
            <a:bodyPr wrap="none" rtlCol="0">
              <a:spAutoFit/>
            </a:bodyPr>
            <a:lstStyle/>
            <a:p>
              <a:r>
                <a:rPr lang="en-US" sz="4400" b="1" smtClean="0">
                  <a:solidFill>
                    <a:schemeClr val="accent6">
                      <a:lumMod val="50000"/>
                    </a:schemeClr>
                  </a:solidFill>
                  <a:latin typeface="Arial" pitchFamily="34" charset="0"/>
                  <a:cs typeface="Arial" pitchFamily="34" charset="0"/>
                </a:rPr>
                <a:t>HOẠT ĐỘNG 1</a:t>
              </a:r>
              <a:endParaRPr lang="en-US" sz="4400" b="1">
                <a:solidFill>
                  <a:schemeClr val="accent6">
                    <a:lumMod val="50000"/>
                  </a:schemeClr>
                </a:solidFill>
                <a:latin typeface="Arial" pitchFamily="34" charset="0"/>
                <a:cs typeface="Arial" pitchFamily="34" charset="0"/>
              </a:endParaRPr>
            </a:p>
          </p:txBody>
        </p:sp>
      </p:grpSp>
      <p:pic>
        <p:nvPicPr>
          <p:cNvPr id="49" name="Picture 3"/>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3880160" y="5944939"/>
            <a:ext cx="4390906" cy="4342061"/>
          </a:xfrm>
          <a:prstGeom prst="rect">
            <a:avLst/>
          </a:prstGeom>
        </p:spPr>
      </p:pic>
      <p:pic>
        <p:nvPicPr>
          <p:cNvPr id="50" name="Picture 9"/>
          <p:cNvPicPr>
            <a:picLocks noChangeAspect="1"/>
          </p:cNvPicPr>
          <p:nvPr/>
        </p:nvPicPr>
        <p:blipFill>
          <a:blip r:embed="rId32"/>
          <a:srcRect/>
          <a:stretch>
            <a:fillRect/>
          </a:stretch>
        </p:blipFill>
        <p:spPr>
          <a:xfrm>
            <a:off x="5510877" y="7205872"/>
            <a:ext cx="4444552" cy="2994517"/>
          </a:xfrm>
          <a:prstGeom prst="rect">
            <a:avLst/>
          </a:prstGeom>
        </p:spPr>
      </p:pic>
    </p:spTree>
    <p:extLst>
      <p:ext uri="{BB962C8B-B14F-4D97-AF65-F5344CB8AC3E}">
        <p14:creationId xmlns:p14="http://schemas.microsoft.com/office/powerpoint/2010/main" val="788727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 calcmode="lin" valueType="num">
                                      <p:cBhvr>
                                        <p:cTn id="14" dur="1000" fill="hold"/>
                                        <p:tgtEl>
                                          <p:spTgt spid="17"/>
                                        </p:tgtEl>
                                        <p:attrNameLst>
                                          <p:attrName>style.rotation</p:attrName>
                                        </p:attrNameLst>
                                      </p:cBhvr>
                                      <p:tavLst>
                                        <p:tav tm="0">
                                          <p:val>
                                            <p:fltVal val="90"/>
                                          </p:val>
                                        </p:tav>
                                        <p:tav tm="100000">
                                          <p:val>
                                            <p:fltVal val="0"/>
                                          </p:val>
                                        </p:tav>
                                      </p:tavLst>
                                    </p:anim>
                                    <p:animEffect transition="in" filter="fade">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 calcmode="lin" valueType="num">
                                      <p:cBhvr>
                                        <p:cTn id="22" dur="1000" fill="hold"/>
                                        <p:tgtEl>
                                          <p:spTgt spid="18"/>
                                        </p:tgtEl>
                                        <p:attrNameLst>
                                          <p:attrName>style.rotation</p:attrName>
                                        </p:attrNameLst>
                                      </p:cBhvr>
                                      <p:tavLst>
                                        <p:tav tm="0">
                                          <p:val>
                                            <p:fltVal val="90"/>
                                          </p:val>
                                        </p:tav>
                                        <p:tav tm="100000">
                                          <p:val>
                                            <p:fltVal val="0"/>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fltVal val="0"/>
                                          </p:val>
                                        </p:tav>
                                        <p:tav tm="100000">
                                          <p:val>
                                            <p:strVal val="#ppt_w"/>
                                          </p:val>
                                        </p:tav>
                                      </p:tavLst>
                                    </p:anim>
                                    <p:anim calcmode="lin" valueType="num">
                                      <p:cBhvr>
                                        <p:cTn id="29" dur="1000" fill="hold"/>
                                        <p:tgtEl>
                                          <p:spTgt spid="23"/>
                                        </p:tgtEl>
                                        <p:attrNameLst>
                                          <p:attrName>ppt_h</p:attrName>
                                        </p:attrNameLst>
                                      </p:cBhvr>
                                      <p:tavLst>
                                        <p:tav tm="0">
                                          <p:val>
                                            <p:fltVal val="0"/>
                                          </p:val>
                                        </p:tav>
                                        <p:tav tm="100000">
                                          <p:val>
                                            <p:strVal val="#ppt_h"/>
                                          </p:val>
                                        </p:tav>
                                      </p:tavLst>
                                    </p:anim>
                                    <p:anim calcmode="lin" valueType="num">
                                      <p:cBhvr>
                                        <p:cTn id="30" dur="1000" fill="hold"/>
                                        <p:tgtEl>
                                          <p:spTgt spid="23"/>
                                        </p:tgtEl>
                                        <p:attrNameLst>
                                          <p:attrName>style.rotation</p:attrName>
                                        </p:attrNameLst>
                                      </p:cBhvr>
                                      <p:tavLst>
                                        <p:tav tm="0">
                                          <p:val>
                                            <p:fltVal val="90"/>
                                          </p:val>
                                        </p:tav>
                                        <p:tav tm="100000">
                                          <p:val>
                                            <p:fltVal val="0"/>
                                          </p:val>
                                        </p:tav>
                                      </p:tavLst>
                                    </p:anim>
                                    <p:animEffect transition="in" filter="fade">
                                      <p:cBhvr>
                                        <p:cTn id="31" dur="1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11" name="Picture 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252656" y="9201523"/>
            <a:ext cx="4018411" cy="1078479"/>
          </a:xfrm>
          <a:prstGeom prst="rect">
            <a:avLst/>
          </a:prstGeom>
        </p:spPr>
      </p:pic>
      <p:grpSp>
        <p:nvGrpSpPr>
          <p:cNvPr id="13" name="Group 12"/>
          <p:cNvGrpSpPr/>
          <p:nvPr/>
        </p:nvGrpSpPr>
        <p:grpSpPr>
          <a:xfrm>
            <a:off x="7467600" y="-53407"/>
            <a:ext cx="10803467" cy="10378505"/>
            <a:chOff x="7467600" y="-53407"/>
            <a:chExt cx="10803467" cy="10378505"/>
          </a:xfrm>
        </p:grpSpPr>
        <p:pic>
          <p:nvPicPr>
            <p:cNvPr id="10" name="Picture 11"/>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467600" y="-21169"/>
              <a:ext cx="10803467" cy="10346267"/>
            </a:xfrm>
            <a:prstGeom prst="rect">
              <a:avLst/>
            </a:prstGeom>
          </p:spPr>
        </p:pic>
        <p:sp>
          <p:nvSpPr>
            <p:cNvPr id="2" name="Rectangle 1"/>
            <p:cNvSpPr/>
            <p:nvPr/>
          </p:nvSpPr>
          <p:spPr>
            <a:xfrm>
              <a:off x="8649675" y="1541585"/>
              <a:ext cx="8439316" cy="6740307"/>
            </a:xfrm>
            <a:prstGeom prst="rect">
              <a:avLst/>
            </a:prstGeom>
          </p:spPr>
          <p:txBody>
            <a:bodyPr wrap="square">
              <a:spAutoFit/>
            </a:bodyPr>
            <a:lstStyle/>
            <a:p>
              <a:pPr algn="just">
                <a:lnSpc>
                  <a:spcPct val="150000"/>
                </a:lnSpc>
              </a:pPr>
              <a:r>
                <a:rPr lang="en-US" sz="3600">
                  <a:latin typeface="Arial" pitchFamily="34" charset="0"/>
                  <a:cs typeface="Arial" pitchFamily="34" charset="0"/>
                </a:rPr>
                <a:t>Các hoạt động cộng đồng có ý nghĩa rất lớn đối với cộng đồng và xã hội, đồng thời mang lại cho mỗi cá nhân rất nhiều lợi ích. Hãy tham gia hoạt động cộng đồng vừa sức để hoàn thiện phẩm chất và năng lực của bản thân, đồng thời có những đóng góp thiết thực cho sự phát triển bền vững của xã hội.</a:t>
              </a:r>
            </a:p>
          </p:txBody>
        </p:sp>
        <p:grpSp>
          <p:nvGrpSpPr>
            <p:cNvPr id="4" name="Group 3"/>
            <p:cNvGrpSpPr/>
            <p:nvPr/>
          </p:nvGrpSpPr>
          <p:grpSpPr>
            <a:xfrm>
              <a:off x="10050911" y="-53407"/>
              <a:ext cx="5257800" cy="1753254"/>
              <a:chOff x="10050911" y="-53407"/>
              <a:chExt cx="5257800" cy="1753254"/>
            </a:xfrm>
          </p:grpSpPr>
          <p:pic>
            <p:nvPicPr>
              <p:cNvPr id="12" name="Picture 5"/>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50911" y="-53407"/>
                <a:ext cx="5257800" cy="1753254"/>
              </a:xfrm>
              <a:prstGeom prst="rect">
                <a:avLst/>
              </a:prstGeom>
            </p:spPr>
          </p:pic>
          <p:sp>
            <p:nvSpPr>
              <p:cNvPr id="3" name="TextBox 2"/>
              <p:cNvSpPr txBox="1"/>
              <p:nvPr/>
            </p:nvSpPr>
            <p:spPr>
              <a:xfrm>
                <a:off x="11353800" y="407826"/>
                <a:ext cx="3036409" cy="769441"/>
              </a:xfrm>
              <a:prstGeom prst="rect">
                <a:avLst/>
              </a:prstGeom>
              <a:noFill/>
            </p:spPr>
            <p:txBody>
              <a:bodyPr wrap="none" rtlCol="0">
                <a:spAutoFit/>
              </a:bodyPr>
              <a:lstStyle/>
              <a:p>
                <a:r>
                  <a:rPr lang="en-US" sz="4400" b="1" smtClean="0">
                    <a:solidFill>
                      <a:schemeClr val="accent2">
                        <a:lumMod val="50000"/>
                      </a:schemeClr>
                    </a:solidFill>
                    <a:latin typeface="Arial" pitchFamily="34" charset="0"/>
                    <a:cs typeface="Arial" pitchFamily="34" charset="0"/>
                  </a:rPr>
                  <a:t>KẾT LUẬN</a:t>
                </a:r>
                <a:endParaRPr lang="en-US" sz="4400" b="1">
                  <a:solidFill>
                    <a:schemeClr val="accent2">
                      <a:lumMod val="50000"/>
                    </a:schemeClr>
                  </a:solidFill>
                  <a:latin typeface="Arial" pitchFamily="34" charset="0"/>
                  <a:cs typeface="Arial" pitchFamily="34" charset="0"/>
                </a:endParaRPr>
              </a:p>
            </p:txBody>
          </p:sp>
        </p:grpSp>
      </p:grpSp>
      <p:pic>
        <p:nvPicPr>
          <p:cNvPr id="14" name="Picture 3"/>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pic>
        <p:nvPicPr>
          <p:cNvPr id="6" name="Picture 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80999" y="528513"/>
            <a:ext cx="6762345" cy="4457929"/>
          </a:xfrm>
          <a:prstGeom prst="rect">
            <a:avLst/>
          </a:prstGeom>
        </p:spPr>
      </p:pic>
      <p:pic>
        <p:nvPicPr>
          <p:cNvPr id="9" name="Picture 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80999" y="5180810"/>
            <a:ext cx="6762345" cy="4661188"/>
          </a:xfrm>
          <a:prstGeom prst="rect">
            <a:avLst/>
          </a:prstGeom>
        </p:spPr>
      </p:pic>
      <p:pic>
        <p:nvPicPr>
          <p:cNvPr id="18" name="Picture 2"/>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8154" y="-1197901"/>
            <a:ext cx="3897494" cy="3211453"/>
          </a:xfrm>
          <a:prstGeom prst="rect">
            <a:avLst/>
          </a:prstGeom>
        </p:spPr>
      </p:pic>
    </p:spTree>
    <p:extLst>
      <p:ext uri="{BB962C8B-B14F-4D97-AF65-F5344CB8AC3E}">
        <p14:creationId xmlns:p14="http://schemas.microsoft.com/office/powerpoint/2010/main" val="78872755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3258799" y="-21168"/>
            <a:ext cx="5012267" cy="2324207"/>
          </a:xfrm>
          <a:prstGeom prst="rect">
            <a:avLst/>
          </a:prstGeom>
        </p:spPr>
      </p:pic>
      <p:pic>
        <p:nvPicPr>
          <p:cNvPr id="8" name="Picture 2"/>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70369" y="8118713"/>
            <a:ext cx="5014878" cy="3171910"/>
          </a:xfrm>
          <a:prstGeom prst="rect">
            <a:avLst/>
          </a:prstGeom>
        </p:spPr>
      </p:pic>
      <p:grpSp>
        <p:nvGrpSpPr>
          <p:cNvPr id="6" name="Group 5"/>
          <p:cNvGrpSpPr/>
          <p:nvPr/>
        </p:nvGrpSpPr>
        <p:grpSpPr>
          <a:xfrm>
            <a:off x="5460544" y="206043"/>
            <a:ext cx="5943600" cy="1048600"/>
            <a:chOff x="5181600" y="407825"/>
            <a:chExt cx="5943600" cy="1048600"/>
          </a:xfrm>
        </p:grpSpPr>
        <p:pic>
          <p:nvPicPr>
            <p:cNvPr id="10" name="Picture 9"/>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81600" y="407825"/>
              <a:ext cx="5943600" cy="1048600"/>
            </a:xfrm>
            <a:prstGeom prst="rect">
              <a:avLst/>
            </a:prstGeom>
          </p:spPr>
        </p:pic>
        <p:sp>
          <p:nvSpPr>
            <p:cNvPr id="11" name="TextBox 10"/>
            <p:cNvSpPr txBox="1"/>
            <p:nvPr/>
          </p:nvSpPr>
          <p:spPr>
            <a:xfrm>
              <a:off x="6214532" y="547404"/>
              <a:ext cx="4104009" cy="769441"/>
            </a:xfrm>
            <a:prstGeom prst="rect">
              <a:avLst/>
            </a:prstGeom>
            <a:noFill/>
          </p:spPr>
          <p:txBody>
            <a:bodyPr wrap="none" rtlCol="0">
              <a:spAutoFit/>
            </a:bodyPr>
            <a:lstStyle/>
            <a:p>
              <a:r>
                <a:rPr lang="en-US" sz="4400" b="1" smtClean="0">
                  <a:solidFill>
                    <a:schemeClr val="accent6">
                      <a:lumMod val="50000"/>
                    </a:schemeClr>
                  </a:solidFill>
                  <a:latin typeface="Arial" pitchFamily="34" charset="0"/>
                  <a:cs typeface="Arial" pitchFamily="34" charset="0"/>
                </a:rPr>
                <a:t>HOẠT ĐỘNG 2</a:t>
              </a:r>
              <a:endParaRPr lang="en-US" sz="4400" b="1">
                <a:solidFill>
                  <a:schemeClr val="accent6">
                    <a:lumMod val="50000"/>
                  </a:schemeClr>
                </a:solidFill>
                <a:latin typeface="Arial" pitchFamily="34" charset="0"/>
                <a:cs typeface="Arial" pitchFamily="34" charset="0"/>
              </a:endParaRPr>
            </a:p>
          </p:txBody>
        </p:sp>
      </p:grpSp>
      <p:grpSp>
        <p:nvGrpSpPr>
          <p:cNvPr id="13" name="Group 12"/>
          <p:cNvGrpSpPr/>
          <p:nvPr/>
        </p:nvGrpSpPr>
        <p:grpSpPr>
          <a:xfrm>
            <a:off x="1828067" y="1485900"/>
            <a:ext cx="14889512" cy="1169466"/>
            <a:chOff x="1610720" y="892830"/>
            <a:chExt cx="14889512" cy="1169466"/>
          </a:xfrm>
        </p:grpSpPr>
        <p:sp>
          <p:nvSpPr>
            <p:cNvPr id="14" name="Rectangle 13"/>
            <p:cNvSpPr/>
            <p:nvPr/>
          </p:nvSpPr>
          <p:spPr>
            <a:xfrm>
              <a:off x="3316116" y="908528"/>
              <a:ext cx="13184116" cy="901593"/>
            </a:xfrm>
            <a:prstGeom prst="rect">
              <a:avLst/>
            </a:prstGeom>
          </p:spPr>
          <p:txBody>
            <a:bodyPr wrap="square">
              <a:spAutoFit/>
            </a:bodyPr>
            <a:lstStyle/>
            <a:p>
              <a:pPr>
                <a:lnSpc>
                  <a:spcPct val="150000"/>
                </a:lnSpc>
              </a:pPr>
              <a:r>
                <a:rPr lang="en-US" sz="4000" b="1" smtClean="0">
                  <a:latin typeface="Arial" pitchFamily="34" charset="0"/>
                  <a:cs typeface="Arial" pitchFamily="34" charset="0"/>
                </a:rPr>
                <a:t>Tìm hiểu biểu hiện của giao tiếp, ứng xử có văn hóa</a:t>
              </a:r>
              <a:endParaRPr lang="vi-VN" sz="4000" b="1">
                <a:latin typeface="Arial" pitchFamily="34" charset="0"/>
                <a:cs typeface="Arial" pitchFamily="34" charset="0"/>
              </a:endParaRPr>
            </a:p>
          </p:txBody>
        </p:sp>
        <p:grpSp>
          <p:nvGrpSpPr>
            <p:cNvPr id="15" name="Group 14"/>
            <p:cNvGrpSpPr/>
            <p:nvPr/>
          </p:nvGrpSpPr>
          <p:grpSpPr>
            <a:xfrm>
              <a:off x="1610720" y="892830"/>
              <a:ext cx="1705396" cy="1169466"/>
              <a:chOff x="428204" y="2082743"/>
              <a:chExt cx="1705396" cy="1169466"/>
            </a:xfrm>
          </p:grpSpPr>
          <p:pic>
            <p:nvPicPr>
              <p:cNvPr id="16" name="Picture 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28204" y="2082743"/>
                <a:ext cx="1705396" cy="1169466"/>
              </a:xfrm>
              <a:prstGeom prst="rect">
                <a:avLst/>
              </a:prstGeom>
            </p:spPr>
          </p:pic>
          <p:sp>
            <p:nvSpPr>
              <p:cNvPr id="17" name="TextBox 16"/>
              <p:cNvSpPr txBox="1"/>
              <p:nvPr/>
            </p:nvSpPr>
            <p:spPr>
              <a:xfrm>
                <a:off x="676319" y="2313533"/>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grpSp>
      <p:sp>
        <p:nvSpPr>
          <p:cNvPr id="18" name="Rounded Rectangle 17"/>
          <p:cNvSpPr/>
          <p:nvPr/>
        </p:nvSpPr>
        <p:spPr>
          <a:xfrm>
            <a:off x="1183168" y="8081096"/>
            <a:ext cx="4309360" cy="771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 pitchFamily="34" charset="0"/>
                <a:cs typeface="Arial" pitchFamily="34" charset="0"/>
              </a:rPr>
              <a:t>HOẠT ĐỘNG NHÓM</a:t>
            </a:r>
            <a:endParaRPr lang="en-US" sz="3200" b="1">
              <a:latin typeface="Arial" pitchFamily="34" charset="0"/>
              <a:cs typeface="Arial" pitchFamily="34" charset="0"/>
            </a:endParaRPr>
          </a:p>
        </p:txBody>
      </p:sp>
      <p:pic>
        <p:nvPicPr>
          <p:cNvPr id="19" name="Picture 8"/>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40794" y="3314700"/>
            <a:ext cx="5394108" cy="4804013"/>
          </a:xfrm>
          <a:prstGeom prst="rect">
            <a:avLst/>
          </a:prstGeom>
        </p:spPr>
      </p:pic>
      <p:grpSp>
        <p:nvGrpSpPr>
          <p:cNvPr id="4" name="Group 3"/>
          <p:cNvGrpSpPr/>
          <p:nvPr/>
        </p:nvGrpSpPr>
        <p:grpSpPr>
          <a:xfrm>
            <a:off x="6022536" y="3311325"/>
            <a:ext cx="6663591" cy="5541550"/>
            <a:chOff x="5875219" y="4121231"/>
            <a:chExt cx="6663591" cy="5541550"/>
          </a:xfrm>
        </p:grpSpPr>
        <p:pic>
          <p:nvPicPr>
            <p:cNvPr id="21" name="Picture 2"/>
            <p:cNvPicPr>
              <a:picLocks noChangeAspect="1"/>
            </p:cNvPicPr>
            <p:nvPr/>
          </p:nvPicPr>
          <p:blipFill>
            <a:blip r:embed="rId29"/>
            <a:srcRect/>
            <a:stretch>
              <a:fillRect/>
            </a:stretch>
          </p:blipFill>
          <p:spPr>
            <a:xfrm>
              <a:off x="5875219" y="4121231"/>
              <a:ext cx="6663591" cy="5541550"/>
            </a:xfrm>
            <a:prstGeom prst="rect">
              <a:avLst/>
            </a:prstGeom>
          </p:spPr>
        </p:pic>
        <p:sp>
          <p:nvSpPr>
            <p:cNvPr id="3" name="Rectangle 2"/>
            <p:cNvSpPr/>
            <p:nvPr/>
          </p:nvSpPr>
          <p:spPr>
            <a:xfrm>
              <a:off x="6905695" y="5486645"/>
              <a:ext cx="4995010" cy="3416320"/>
            </a:xfrm>
            <a:prstGeom prst="rect">
              <a:avLst/>
            </a:prstGeom>
          </p:spPr>
          <p:txBody>
            <a:bodyPr wrap="square">
              <a:spAutoFit/>
            </a:bodyPr>
            <a:lstStyle/>
            <a:p>
              <a:pPr algn="just">
                <a:lnSpc>
                  <a:spcPct val="150000"/>
                </a:lnSpc>
              </a:pPr>
              <a:r>
                <a:rPr lang="en-US" sz="3600">
                  <a:latin typeface="Arial" pitchFamily="34" charset="0"/>
                  <a:cs typeface="Arial" pitchFamily="34" charset="0"/>
                </a:rPr>
                <a:t>C</a:t>
              </a:r>
              <a:r>
                <a:rPr lang="en-US" sz="3600" smtClean="0">
                  <a:latin typeface="Arial" pitchFamily="34" charset="0"/>
                  <a:cs typeface="Arial" pitchFamily="34" charset="0"/>
                </a:rPr>
                <a:t>ác </a:t>
              </a:r>
              <a:r>
                <a:rPr lang="en-US" sz="3600">
                  <a:latin typeface="Arial" pitchFamily="34" charset="0"/>
                  <a:cs typeface="Arial" pitchFamily="34" charset="0"/>
                </a:rPr>
                <a:t>nhóm thảo luận </a:t>
              </a:r>
              <a:r>
                <a:rPr lang="en-US" sz="3600" smtClean="0">
                  <a:latin typeface="Arial" pitchFamily="34" charset="0"/>
                  <a:cs typeface="Arial" pitchFamily="34" charset="0"/>
                </a:rPr>
                <a:t>và chỉ ra </a:t>
              </a:r>
              <a:r>
                <a:rPr lang="en-US" sz="3600" smtClean="0">
                  <a:latin typeface="Arial" pitchFamily="34" charset="0"/>
                  <a:cs typeface="Arial" pitchFamily="34" charset="0"/>
                </a:rPr>
                <a:t>c</a:t>
              </a:r>
              <a:r>
                <a:rPr lang="vi-VN" sz="3600" smtClean="0">
                  <a:latin typeface="Arial" pitchFamily="34" charset="0"/>
                  <a:cs typeface="Arial" pitchFamily="34" charset="0"/>
                </a:rPr>
                <a:t>ác </a:t>
              </a:r>
              <a:r>
                <a:rPr lang="vi-VN" sz="3600">
                  <a:latin typeface="Arial" pitchFamily="34" charset="0"/>
                  <a:cs typeface="Arial" pitchFamily="34" charset="0"/>
                </a:rPr>
                <a:t>biểu hiện của giao tiếp, ứng cử có </a:t>
              </a:r>
              <a:r>
                <a:rPr lang="vi-VN" sz="3600">
                  <a:latin typeface="Arial" pitchFamily="34" charset="0"/>
                  <a:cs typeface="Arial" pitchFamily="34" charset="0"/>
                </a:rPr>
                <a:t>văn </a:t>
              </a:r>
              <a:r>
                <a:rPr lang="vi-VN" sz="3600" smtClean="0">
                  <a:latin typeface="Arial" pitchFamily="34" charset="0"/>
                  <a:cs typeface="Arial" pitchFamily="34" charset="0"/>
                </a:rPr>
                <a:t>hóa</a:t>
              </a:r>
              <a:r>
                <a:rPr lang="en-US" sz="3600">
                  <a:latin typeface="Arial" pitchFamily="34" charset="0"/>
                  <a:cs typeface="Arial" pitchFamily="34" charset="0"/>
                </a:rPr>
                <a:t>.</a:t>
              </a:r>
              <a:endParaRPr lang="en-US" sz="3600">
                <a:latin typeface="Arial" pitchFamily="34" charset="0"/>
                <a:cs typeface="Arial" pitchFamily="34" charset="0"/>
              </a:endParaRPr>
            </a:p>
          </p:txBody>
        </p:sp>
      </p:grpSp>
      <p:pic>
        <p:nvPicPr>
          <p:cNvPr id="7170" name="Picture 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2877800" y="3765270"/>
            <a:ext cx="5105400" cy="48834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727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barn(inVertical)">
                                      <p:cBhvr>
                                        <p:cTn id="2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9"/>
            <a:ext cx="5715000" cy="168279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pic>
        <p:nvPicPr>
          <p:cNvPr id="15" name="Picture 12"/>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1276244">
            <a:off x="2222646" y="7383035"/>
            <a:ext cx="3629497" cy="3094146"/>
          </a:xfrm>
          <a:prstGeom prst="rect">
            <a:avLst/>
          </a:prstGeom>
        </p:spPr>
      </p:pic>
      <p:pic>
        <p:nvPicPr>
          <p:cNvPr id="16" name="Picture 15"/>
          <p:cNvPicPr>
            <a:picLocks noChangeAspect="1"/>
          </p:cNvPicPr>
          <p:nvPr/>
        </p:nvPicPr>
        <p:blipFill>
          <a:blip r:embed="rId30"/>
          <a:srcRect/>
          <a:stretch>
            <a:fillRect/>
          </a:stretch>
        </p:blipFill>
        <p:spPr>
          <a:xfrm>
            <a:off x="16154400" y="8014724"/>
            <a:ext cx="1446784" cy="2175615"/>
          </a:xfrm>
          <a:prstGeom prst="rect">
            <a:avLst/>
          </a:prstGeom>
        </p:spPr>
      </p:pic>
      <p:pic>
        <p:nvPicPr>
          <p:cNvPr id="17" name="Picture 12"/>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0126765">
            <a:off x="1042751" y="6932619"/>
            <a:ext cx="3629497" cy="3094146"/>
          </a:xfrm>
          <a:prstGeom prst="rect">
            <a:avLst/>
          </a:prstGeom>
        </p:spPr>
      </p:pic>
      <p:grpSp>
        <p:nvGrpSpPr>
          <p:cNvPr id="18" name="Group 17"/>
          <p:cNvGrpSpPr/>
          <p:nvPr/>
        </p:nvGrpSpPr>
        <p:grpSpPr>
          <a:xfrm>
            <a:off x="1828067" y="561878"/>
            <a:ext cx="14889512" cy="1169466"/>
            <a:chOff x="1610720" y="892830"/>
            <a:chExt cx="14889512" cy="1169466"/>
          </a:xfrm>
        </p:grpSpPr>
        <p:sp>
          <p:nvSpPr>
            <p:cNvPr id="19" name="Rectangle 18"/>
            <p:cNvSpPr/>
            <p:nvPr/>
          </p:nvSpPr>
          <p:spPr>
            <a:xfrm>
              <a:off x="3316116" y="908528"/>
              <a:ext cx="13184116" cy="901593"/>
            </a:xfrm>
            <a:prstGeom prst="rect">
              <a:avLst/>
            </a:prstGeom>
          </p:spPr>
          <p:txBody>
            <a:bodyPr wrap="square">
              <a:spAutoFit/>
            </a:bodyPr>
            <a:lstStyle/>
            <a:p>
              <a:pPr>
                <a:lnSpc>
                  <a:spcPct val="150000"/>
                </a:lnSpc>
              </a:pPr>
              <a:r>
                <a:rPr lang="en-US" sz="4000" b="1" smtClean="0">
                  <a:latin typeface="Arial" pitchFamily="34" charset="0"/>
                  <a:cs typeface="Arial" pitchFamily="34" charset="0"/>
                </a:rPr>
                <a:t>Tìm hiểu biểu hiện của giao tiếp, ứng xử có văn hóa</a:t>
              </a:r>
              <a:endParaRPr lang="vi-VN" sz="4000" b="1">
                <a:latin typeface="Arial" pitchFamily="34" charset="0"/>
                <a:cs typeface="Arial" pitchFamily="34" charset="0"/>
              </a:endParaRPr>
            </a:p>
          </p:txBody>
        </p:sp>
        <p:grpSp>
          <p:nvGrpSpPr>
            <p:cNvPr id="20" name="Group 19"/>
            <p:cNvGrpSpPr/>
            <p:nvPr/>
          </p:nvGrpSpPr>
          <p:grpSpPr>
            <a:xfrm>
              <a:off x="1610720" y="892830"/>
              <a:ext cx="1705396" cy="1169466"/>
              <a:chOff x="428204" y="2082743"/>
              <a:chExt cx="1705396" cy="1169466"/>
            </a:xfrm>
          </p:grpSpPr>
          <p:pic>
            <p:nvPicPr>
              <p:cNvPr id="21" name="Picture 7"/>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28204" y="2082743"/>
                <a:ext cx="1705396" cy="1169466"/>
              </a:xfrm>
              <a:prstGeom prst="rect">
                <a:avLst/>
              </a:prstGeom>
            </p:spPr>
          </p:pic>
          <p:sp>
            <p:nvSpPr>
              <p:cNvPr id="22" name="TextBox 21"/>
              <p:cNvSpPr txBox="1"/>
              <p:nvPr/>
            </p:nvSpPr>
            <p:spPr>
              <a:xfrm>
                <a:off x="676319" y="2313533"/>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grpSp>
      <p:grpSp>
        <p:nvGrpSpPr>
          <p:cNvPr id="24" name="Group 23"/>
          <p:cNvGrpSpPr/>
          <p:nvPr/>
        </p:nvGrpSpPr>
        <p:grpSpPr>
          <a:xfrm>
            <a:off x="8280326" y="2293087"/>
            <a:ext cx="9299500" cy="1239716"/>
            <a:chOff x="499292" y="1998784"/>
            <a:chExt cx="8725840" cy="1239716"/>
          </a:xfrm>
        </p:grpSpPr>
        <p:sp>
          <p:nvSpPr>
            <p:cNvPr id="3" name="Rounded Rectangle 2"/>
            <p:cNvSpPr/>
            <p:nvPr/>
          </p:nvSpPr>
          <p:spPr>
            <a:xfrm>
              <a:off x="499292" y="1998784"/>
              <a:ext cx="8725840" cy="93491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33400" y="2095500"/>
              <a:ext cx="8691732" cy="1143000"/>
              <a:chOff x="533400" y="2095500"/>
              <a:chExt cx="8691732" cy="1143000"/>
            </a:xfrm>
          </p:grpSpPr>
          <p:sp>
            <p:nvSpPr>
              <p:cNvPr id="23" name="Rounded Rectangle 22"/>
              <p:cNvSpPr/>
              <p:nvPr/>
            </p:nvSpPr>
            <p:spPr>
              <a:xfrm>
                <a:off x="533400" y="2095500"/>
                <a:ext cx="8691732" cy="11430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61945" y="2287369"/>
                <a:ext cx="8363187" cy="646331"/>
              </a:xfrm>
              <a:prstGeom prst="rect">
                <a:avLst/>
              </a:prstGeom>
            </p:spPr>
            <p:txBody>
              <a:bodyPr wrap="none">
                <a:spAutoFit/>
              </a:bodyPr>
              <a:lstStyle/>
              <a:p>
                <a:r>
                  <a:rPr lang="pt-BR" sz="3600" smtClean="0">
                    <a:latin typeface="Arial" pitchFamily="34" charset="0"/>
                    <a:cs typeface="Arial" pitchFamily="34" charset="0"/>
                  </a:rPr>
                  <a:t>Chăm chú lắng nghe khi người khác nói</a:t>
                </a:r>
                <a:endParaRPr lang="en-US" sz="3600">
                  <a:latin typeface="Arial" pitchFamily="34" charset="0"/>
                  <a:cs typeface="Arial" pitchFamily="34" charset="0"/>
                </a:endParaRPr>
              </a:p>
            </p:txBody>
          </p:sp>
        </p:grpSp>
      </p:grpSp>
      <p:grpSp>
        <p:nvGrpSpPr>
          <p:cNvPr id="25" name="Group 24"/>
          <p:cNvGrpSpPr/>
          <p:nvPr/>
        </p:nvGrpSpPr>
        <p:grpSpPr>
          <a:xfrm>
            <a:off x="838200" y="3896458"/>
            <a:ext cx="6810322" cy="1239716"/>
            <a:chOff x="499292" y="1998784"/>
            <a:chExt cx="6810322" cy="1239716"/>
          </a:xfrm>
        </p:grpSpPr>
        <p:sp>
          <p:nvSpPr>
            <p:cNvPr id="26" name="Rounded Rectangle 25"/>
            <p:cNvSpPr/>
            <p:nvPr/>
          </p:nvSpPr>
          <p:spPr>
            <a:xfrm>
              <a:off x="499292" y="1998784"/>
              <a:ext cx="6770764" cy="93491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3400" y="2095500"/>
              <a:ext cx="6776214" cy="1143000"/>
              <a:chOff x="533400" y="2095500"/>
              <a:chExt cx="6776214" cy="1143000"/>
            </a:xfrm>
          </p:grpSpPr>
          <p:sp>
            <p:nvSpPr>
              <p:cNvPr id="28" name="Rounded Rectangle 27"/>
              <p:cNvSpPr/>
              <p:nvPr/>
            </p:nvSpPr>
            <p:spPr>
              <a:xfrm>
                <a:off x="533400" y="2095500"/>
                <a:ext cx="6776214" cy="11430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33400" y="2287369"/>
                <a:ext cx="6776214" cy="646331"/>
              </a:xfrm>
              <a:prstGeom prst="rect">
                <a:avLst/>
              </a:prstGeom>
            </p:spPr>
            <p:txBody>
              <a:bodyPr wrap="none">
                <a:spAutoFit/>
              </a:bodyPr>
              <a:lstStyle/>
              <a:p>
                <a:r>
                  <a:rPr lang="pt-BR" sz="3600">
                    <a:latin typeface="Arial" pitchFamily="34" charset="0"/>
                    <a:cs typeface="Arial" pitchFamily="34" charset="0"/>
                  </a:rPr>
                  <a:t>Chân thành, cầu thị khi giao tiếp</a:t>
                </a:r>
                <a:endParaRPr lang="en-US" sz="3600">
                  <a:latin typeface="Arial" pitchFamily="34" charset="0"/>
                  <a:cs typeface="Arial" pitchFamily="34" charset="0"/>
                </a:endParaRPr>
              </a:p>
            </p:txBody>
          </p:sp>
        </p:grpSp>
      </p:grpSp>
      <p:grpSp>
        <p:nvGrpSpPr>
          <p:cNvPr id="30" name="Group 29"/>
          <p:cNvGrpSpPr/>
          <p:nvPr/>
        </p:nvGrpSpPr>
        <p:grpSpPr>
          <a:xfrm>
            <a:off x="804092" y="2303584"/>
            <a:ext cx="6844430" cy="1239716"/>
            <a:chOff x="499292" y="1998784"/>
            <a:chExt cx="5901508" cy="1239716"/>
          </a:xfrm>
        </p:grpSpPr>
        <p:sp>
          <p:nvSpPr>
            <p:cNvPr id="31" name="Rounded Rectangle 30"/>
            <p:cNvSpPr/>
            <p:nvPr/>
          </p:nvSpPr>
          <p:spPr>
            <a:xfrm>
              <a:off x="499292" y="1998784"/>
              <a:ext cx="5867400" cy="93491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33400" y="2095500"/>
              <a:ext cx="5867400" cy="1143000"/>
              <a:chOff x="533400" y="2095500"/>
              <a:chExt cx="5867400" cy="1143000"/>
            </a:xfrm>
          </p:grpSpPr>
          <p:sp>
            <p:nvSpPr>
              <p:cNvPr id="33" name="Rounded Rectangle 32"/>
              <p:cNvSpPr/>
              <p:nvPr/>
            </p:nvSpPr>
            <p:spPr>
              <a:xfrm>
                <a:off x="533400" y="2095500"/>
                <a:ext cx="5867400" cy="11430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61945" y="2287369"/>
                <a:ext cx="3737652" cy="646331"/>
              </a:xfrm>
              <a:prstGeom prst="rect">
                <a:avLst/>
              </a:prstGeom>
            </p:spPr>
            <p:txBody>
              <a:bodyPr wrap="none">
                <a:spAutoFit/>
              </a:bodyPr>
              <a:lstStyle/>
              <a:p>
                <a:r>
                  <a:rPr lang="pt-BR" sz="3600" smtClean="0">
                    <a:latin typeface="Arial" pitchFamily="34" charset="0"/>
                    <a:cs typeface="Arial" pitchFamily="34" charset="0"/>
                  </a:rPr>
                  <a:t>Chào hỏi khi gặp gỡ</a:t>
                </a:r>
                <a:endParaRPr lang="en-US" sz="3600">
                  <a:latin typeface="Arial" pitchFamily="34" charset="0"/>
                  <a:cs typeface="Arial" pitchFamily="34" charset="0"/>
                </a:endParaRPr>
              </a:p>
            </p:txBody>
          </p:sp>
        </p:grpSp>
      </p:grpSp>
      <p:grpSp>
        <p:nvGrpSpPr>
          <p:cNvPr id="36" name="Group 35"/>
          <p:cNvGrpSpPr/>
          <p:nvPr/>
        </p:nvGrpSpPr>
        <p:grpSpPr>
          <a:xfrm>
            <a:off x="8331010" y="3993174"/>
            <a:ext cx="9248816" cy="1239716"/>
            <a:chOff x="499292" y="1998784"/>
            <a:chExt cx="6810322" cy="1239716"/>
          </a:xfrm>
        </p:grpSpPr>
        <p:sp>
          <p:nvSpPr>
            <p:cNvPr id="37" name="Rounded Rectangle 36"/>
            <p:cNvSpPr/>
            <p:nvPr/>
          </p:nvSpPr>
          <p:spPr>
            <a:xfrm>
              <a:off x="499292" y="1998784"/>
              <a:ext cx="6770764" cy="93491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533400" y="2095500"/>
              <a:ext cx="6776214" cy="1143000"/>
              <a:chOff x="533400" y="2095500"/>
              <a:chExt cx="6776214" cy="1143000"/>
            </a:xfrm>
          </p:grpSpPr>
          <p:sp>
            <p:nvSpPr>
              <p:cNvPr id="39" name="Rounded Rectangle 38"/>
              <p:cNvSpPr/>
              <p:nvPr/>
            </p:nvSpPr>
            <p:spPr>
              <a:xfrm>
                <a:off x="533400" y="2095500"/>
                <a:ext cx="6776214" cy="11430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41141" y="2287369"/>
                <a:ext cx="6287066" cy="646331"/>
              </a:xfrm>
              <a:prstGeom prst="rect">
                <a:avLst/>
              </a:prstGeom>
            </p:spPr>
            <p:txBody>
              <a:bodyPr wrap="none">
                <a:spAutoFit/>
              </a:bodyPr>
              <a:lstStyle/>
              <a:p>
                <a:r>
                  <a:rPr lang="vi-VN" sz="3600">
                    <a:latin typeface="Arial" pitchFamily="34" charset="0"/>
                    <a:cs typeface="Arial" pitchFamily="34" charset="0"/>
                  </a:rPr>
                  <a:t>Luôn nhã nhặn, mỉm cười khi giao tiếp</a:t>
                </a:r>
                <a:endParaRPr lang="en-US" sz="3600">
                  <a:latin typeface="Arial" pitchFamily="34" charset="0"/>
                  <a:cs typeface="Arial" pitchFamily="34" charset="0"/>
                </a:endParaRPr>
              </a:p>
            </p:txBody>
          </p:sp>
        </p:grpSp>
      </p:grpSp>
      <p:grpSp>
        <p:nvGrpSpPr>
          <p:cNvPr id="42" name="Group 41"/>
          <p:cNvGrpSpPr/>
          <p:nvPr/>
        </p:nvGrpSpPr>
        <p:grpSpPr>
          <a:xfrm>
            <a:off x="1033791" y="5698544"/>
            <a:ext cx="6810322" cy="1239716"/>
            <a:chOff x="499292" y="1998784"/>
            <a:chExt cx="6810322" cy="1239716"/>
          </a:xfrm>
        </p:grpSpPr>
        <p:sp>
          <p:nvSpPr>
            <p:cNvPr id="43" name="Rounded Rectangle 42"/>
            <p:cNvSpPr/>
            <p:nvPr/>
          </p:nvSpPr>
          <p:spPr>
            <a:xfrm>
              <a:off x="499292" y="1998784"/>
              <a:ext cx="6770764" cy="93491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533400" y="2095500"/>
              <a:ext cx="6776214" cy="1143000"/>
              <a:chOff x="533400" y="2095500"/>
              <a:chExt cx="6776214" cy="1143000"/>
            </a:xfrm>
          </p:grpSpPr>
          <p:sp>
            <p:nvSpPr>
              <p:cNvPr id="45" name="Rounded Rectangle 44"/>
              <p:cNvSpPr/>
              <p:nvPr/>
            </p:nvSpPr>
            <p:spPr>
              <a:xfrm>
                <a:off x="533400" y="2095500"/>
                <a:ext cx="6776214" cy="11430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88638" y="2272283"/>
                <a:ext cx="4905510" cy="646331"/>
              </a:xfrm>
              <a:prstGeom prst="rect">
                <a:avLst/>
              </a:prstGeom>
            </p:spPr>
            <p:txBody>
              <a:bodyPr wrap="none">
                <a:spAutoFit/>
              </a:bodyPr>
              <a:lstStyle/>
              <a:p>
                <a:r>
                  <a:rPr lang="pt-BR" sz="3600" smtClean="0">
                    <a:latin typeface="Arial" pitchFamily="34" charset="0"/>
                    <a:cs typeface="Arial" pitchFamily="34" charset="0"/>
                  </a:rPr>
                  <a:t>Nói năng lịch sự, tế nhị</a:t>
                </a:r>
                <a:endParaRPr lang="en-US" sz="3600">
                  <a:latin typeface="Arial" pitchFamily="34" charset="0"/>
                  <a:cs typeface="Arial" pitchFamily="34" charset="0"/>
                </a:endParaRPr>
              </a:p>
            </p:txBody>
          </p:sp>
        </p:grpSp>
      </p:grpSp>
      <p:grpSp>
        <p:nvGrpSpPr>
          <p:cNvPr id="47" name="Group 46"/>
          <p:cNvGrpSpPr/>
          <p:nvPr/>
        </p:nvGrpSpPr>
        <p:grpSpPr>
          <a:xfrm>
            <a:off x="8331010" y="5714327"/>
            <a:ext cx="9458458" cy="1239716"/>
            <a:chOff x="499292" y="1998784"/>
            <a:chExt cx="7382114" cy="1239716"/>
          </a:xfrm>
        </p:grpSpPr>
        <p:sp>
          <p:nvSpPr>
            <p:cNvPr id="48" name="Rounded Rectangle 47"/>
            <p:cNvSpPr/>
            <p:nvPr/>
          </p:nvSpPr>
          <p:spPr>
            <a:xfrm>
              <a:off x="499292" y="1998784"/>
              <a:ext cx="7218493" cy="93491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533400" y="2095500"/>
              <a:ext cx="7348006" cy="1143000"/>
              <a:chOff x="533400" y="2095500"/>
              <a:chExt cx="7348006" cy="1143000"/>
            </a:xfrm>
          </p:grpSpPr>
          <p:sp>
            <p:nvSpPr>
              <p:cNvPr id="50" name="Rounded Rectangle 49"/>
              <p:cNvSpPr/>
              <p:nvPr/>
            </p:nvSpPr>
            <p:spPr>
              <a:xfrm>
                <a:off x="533400" y="2095500"/>
                <a:ext cx="7184385" cy="11430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33400" y="2295476"/>
                <a:ext cx="7348006" cy="646331"/>
              </a:xfrm>
              <a:prstGeom prst="rect">
                <a:avLst/>
              </a:prstGeom>
            </p:spPr>
            <p:txBody>
              <a:bodyPr wrap="none">
                <a:spAutoFit/>
              </a:bodyPr>
              <a:lstStyle/>
              <a:p>
                <a:r>
                  <a:rPr lang="en-US" sz="3600" smtClean="0">
                    <a:latin typeface="Arial" pitchFamily="34" charset="0"/>
                    <a:cs typeface="Arial" pitchFamily="34" charset="0"/>
                  </a:rPr>
                  <a:t>Tôn trọng người giao tiếp và nhu cầu của họ.</a:t>
                </a:r>
                <a:endParaRPr lang="en-US" sz="3600">
                  <a:latin typeface="Arial" pitchFamily="34" charset="0"/>
                  <a:cs typeface="Arial" pitchFamily="34" charset="0"/>
                </a:endParaRPr>
              </a:p>
            </p:txBody>
          </p:sp>
        </p:grpSp>
      </p:grpSp>
      <p:pic>
        <p:nvPicPr>
          <p:cNvPr id="52" name="Picture 51"/>
          <p:cNvPicPr>
            <a:picLocks noChangeAspect="1"/>
          </p:cNvPicPr>
          <p:nvPr/>
        </p:nvPicPr>
        <p:blipFill>
          <a:blip r:embed="rId32"/>
          <a:srcRect/>
          <a:stretch>
            <a:fillRect/>
          </a:stretch>
        </p:blipFill>
        <p:spPr>
          <a:xfrm>
            <a:off x="5989585" y="7057467"/>
            <a:ext cx="5953200" cy="3132872"/>
          </a:xfrm>
          <a:prstGeom prst="rect">
            <a:avLst/>
          </a:prstGeom>
        </p:spPr>
      </p:pic>
    </p:spTree>
    <p:extLst>
      <p:ext uri="{BB962C8B-B14F-4D97-AF65-F5344CB8AC3E}">
        <p14:creationId xmlns:p14="http://schemas.microsoft.com/office/powerpoint/2010/main" val="788727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9"/>
            <a:ext cx="5715000" cy="1149095"/>
          </a:xfrm>
          <a:prstGeom prst="rect">
            <a:avLst/>
          </a:prstGeom>
        </p:spPr>
      </p:pic>
      <p:pic>
        <p:nvPicPr>
          <p:cNvPr id="8" name="Picture 2"/>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20" name="Group 19"/>
          <p:cNvGrpSpPr/>
          <p:nvPr/>
        </p:nvGrpSpPr>
        <p:grpSpPr>
          <a:xfrm>
            <a:off x="1798759" y="487406"/>
            <a:ext cx="14889512" cy="1169466"/>
            <a:chOff x="1610720" y="892830"/>
            <a:chExt cx="14889512" cy="1169466"/>
          </a:xfrm>
        </p:grpSpPr>
        <p:sp>
          <p:nvSpPr>
            <p:cNvPr id="22" name="Rectangle 21"/>
            <p:cNvSpPr/>
            <p:nvPr/>
          </p:nvSpPr>
          <p:spPr>
            <a:xfrm>
              <a:off x="3316116" y="908528"/>
              <a:ext cx="13184116" cy="1015663"/>
            </a:xfrm>
            <a:prstGeom prst="rect">
              <a:avLst/>
            </a:prstGeom>
          </p:spPr>
          <p:txBody>
            <a:bodyPr wrap="square">
              <a:spAutoFit/>
            </a:bodyPr>
            <a:lstStyle/>
            <a:p>
              <a:pPr>
                <a:lnSpc>
                  <a:spcPct val="150000"/>
                </a:lnSpc>
              </a:pPr>
              <a:r>
                <a:rPr lang="en-US" sz="4000" b="1" smtClean="0">
                  <a:latin typeface="Arial" pitchFamily="34" charset="0"/>
                  <a:cs typeface="Arial" pitchFamily="34" charset="0"/>
                </a:rPr>
                <a:t>Tìm hiểu vấn đề còn tồn tại trong văn hóa ứng xử</a:t>
              </a:r>
              <a:endParaRPr lang="vi-VN" sz="4000" b="1">
                <a:latin typeface="Arial" pitchFamily="34" charset="0"/>
                <a:cs typeface="Arial" pitchFamily="34" charset="0"/>
              </a:endParaRPr>
            </a:p>
          </p:txBody>
        </p:sp>
        <p:grpSp>
          <p:nvGrpSpPr>
            <p:cNvPr id="24" name="Group 23"/>
            <p:cNvGrpSpPr/>
            <p:nvPr/>
          </p:nvGrpSpPr>
          <p:grpSpPr>
            <a:xfrm>
              <a:off x="1610720" y="892830"/>
              <a:ext cx="1705396" cy="1169466"/>
              <a:chOff x="428204" y="2082743"/>
              <a:chExt cx="1705396" cy="1169466"/>
            </a:xfrm>
          </p:grpSpPr>
          <p:pic>
            <p:nvPicPr>
              <p:cNvPr id="25" name="Picture 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28204" y="2082743"/>
                <a:ext cx="1705396" cy="1169466"/>
              </a:xfrm>
              <a:prstGeom prst="rect">
                <a:avLst/>
              </a:prstGeom>
            </p:spPr>
          </p:pic>
          <p:sp>
            <p:nvSpPr>
              <p:cNvPr id="26" name="TextBox 25"/>
              <p:cNvSpPr txBox="1"/>
              <p:nvPr/>
            </p:nvSpPr>
            <p:spPr>
              <a:xfrm>
                <a:off x="676319" y="2313533"/>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NV2</a:t>
                </a:r>
                <a:endParaRPr lang="en-US" sz="4000" b="1">
                  <a:solidFill>
                    <a:schemeClr val="bg1"/>
                  </a:solidFill>
                  <a:latin typeface="Arial" pitchFamily="34" charset="0"/>
                  <a:cs typeface="Arial" pitchFamily="34" charset="0"/>
                </a:endParaRPr>
              </a:p>
            </p:txBody>
          </p:sp>
        </p:grpSp>
      </p:grpSp>
      <p:sp>
        <p:nvSpPr>
          <p:cNvPr id="2" name="TextBox 1"/>
          <p:cNvSpPr txBox="1"/>
          <p:nvPr/>
        </p:nvSpPr>
        <p:spPr>
          <a:xfrm>
            <a:off x="1600200" y="1662733"/>
            <a:ext cx="15278100" cy="1651671"/>
          </a:xfrm>
          <a:prstGeom prst="rect">
            <a:avLst/>
          </a:prstGeom>
          <a:noFill/>
        </p:spPr>
        <p:txBody>
          <a:bodyPr wrap="square" rtlCol="0">
            <a:spAutoFit/>
          </a:bodyPr>
          <a:lstStyle/>
          <a:p>
            <a:pPr algn="ctr">
              <a:lnSpc>
                <a:spcPct val="150000"/>
              </a:lnSpc>
            </a:pPr>
            <a:r>
              <a:rPr lang="en-US" sz="3600" smtClean="0">
                <a:latin typeface="Arial" pitchFamily="34" charset="0"/>
                <a:cs typeface="Arial" pitchFamily="34" charset="0"/>
              </a:rPr>
              <a:t>Xem video và nêu cảm nhận của em về vấn đề “Việt Nam nằm trong top 5 những quốc gia có mức độ văn minh thấp nhất trong không gian mạng”.</a:t>
            </a:r>
            <a:endParaRPr lang="en-US" sz="3600">
              <a:latin typeface="Arial" pitchFamily="34" charset="0"/>
              <a:cs typeface="Arial" pitchFamily="34" charset="0"/>
            </a:endParaRPr>
          </a:p>
        </p:txBody>
      </p:sp>
      <p:pic>
        <p:nvPicPr>
          <p:cNvPr id="5" name="nhung-hanh-xu-kem-van-minh-tren-mang-xa-hoi (online-video-cutter.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8"/>
          <a:stretch>
            <a:fillRect/>
          </a:stretch>
        </p:blipFill>
        <p:spPr>
          <a:xfrm>
            <a:off x="2895600" y="3611078"/>
            <a:ext cx="11277600" cy="6081724"/>
          </a:xfrm>
          <a:prstGeom prst="rect">
            <a:avLst/>
          </a:prstGeom>
        </p:spPr>
      </p:pic>
    </p:spTree>
    <p:extLst>
      <p:ext uri="{BB962C8B-B14F-4D97-AF65-F5344CB8AC3E}">
        <p14:creationId xmlns:p14="http://schemas.microsoft.com/office/powerpoint/2010/main" val="788727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
                </p:tgtEl>
              </p:cMediaNode>
            </p:vide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571500"/>
            <a:ext cx="18592800" cy="12725400"/>
          </a:xfrm>
          <a:prstGeom prst="rect">
            <a:avLst/>
          </a:prstGeom>
        </p:spPr>
      </p:pic>
      <p:sp>
        <p:nvSpPr>
          <p:cNvPr id="3" name="TextBox 2"/>
          <p:cNvSpPr txBox="1"/>
          <p:nvPr/>
        </p:nvSpPr>
        <p:spPr>
          <a:xfrm>
            <a:off x="2571760" y="1243738"/>
            <a:ext cx="3416320" cy="923330"/>
          </a:xfrm>
          <a:prstGeom prst="rect">
            <a:avLst/>
          </a:prstGeom>
          <a:noFill/>
        </p:spPr>
        <p:txBody>
          <a:bodyPr wrap="none" rtlCol="0">
            <a:spAutoFit/>
          </a:bodyPr>
          <a:lstStyle/>
          <a:p>
            <a:r>
              <a:rPr lang="en-US" sz="5400" b="1" smtClean="0">
                <a:solidFill>
                  <a:srgbClr val="C00000"/>
                </a:solidFill>
                <a:latin typeface="Arial" pitchFamily="34" charset="0"/>
                <a:cs typeface="Arial" pitchFamily="34" charset="0"/>
              </a:rPr>
              <a:t>CHỦ ĐỀ </a:t>
            </a:r>
            <a:r>
              <a:rPr lang="en-US" sz="5400" b="1" smtClean="0">
                <a:solidFill>
                  <a:srgbClr val="C00000"/>
                </a:solidFill>
                <a:latin typeface="Arial" pitchFamily="34" charset="0"/>
                <a:cs typeface="Arial" pitchFamily="34" charset="0"/>
              </a:rPr>
              <a:t>6</a:t>
            </a:r>
            <a:endParaRPr lang="en-US" sz="5400" b="1">
              <a:solidFill>
                <a:srgbClr val="C00000"/>
              </a:solidFill>
              <a:latin typeface="Arial" pitchFamily="34" charset="0"/>
              <a:cs typeface="Arial" pitchFamily="34" charset="0"/>
            </a:endParaRPr>
          </a:p>
        </p:txBody>
      </p:sp>
      <p:sp>
        <p:nvSpPr>
          <p:cNvPr id="4" name="TextBox 3"/>
          <p:cNvSpPr txBox="1"/>
          <p:nvPr/>
        </p:nvSpPr>
        <p:spPr>
          <a:xfrm>
            <a:off x="8714168" y="535883"/>
            <a:ext cx="6852902" cy="2171428"/>
          </a:xfrm>
          <a:prstGeom prst="rect">
            <a:avLst/>
          </a:prstGeom>
          <a:noFill/>
        </p:spPr>
        <p:txBody>
          <a:bodyPr wrap="none" rtlCol="0">
            <a:spAutoFit/>
          </a:bodyPr>
          <a:lstStyle/>
          <a:p>
            <a:pPr algn="ctr">
              <a:lnSpc>
                <a:spcPct val="150000"/>
              </a:lnSpc>
            </a:pPr>
            <a:r>
              <a:rPr lang="en-US" sz="4800" b="1" smtClean="0">
                <a:solidFill>
                  <a:srgbClr val="C00000"/>
                </a:solidFill>
                <a:latin typeface="Arial" pitchFamily="34" charset="0"/>
                <a:cs typeface="Arial" pitchFamily="34" charset="0"/>
              </a:rPr>
              <a:t>THAM GIA XÂY DỰNG </a:t>
            </a:r>
          </a:p>
          <a:p>
            <a:pPr algn="ctr">
              <a:lnSpc>
                <a:spcPct val="150000"/>
              </a:lnSpc>
            </a:pPr>
            <a:r>
              <a:rPr lang="en-US" sz="4800" b="1" smtClean="0">
                <a:solidFill>
                  <a:srgbClr val="C00000"/>
                </a:solidFill>
                <a:latin typeface="Arial" pitchFamily="34" charset="0"/>
                <a:cs typeface="Arial" pitchFamily="34" charset="0"/>
              </a:rPr>
              <a:t>CỘNG ĐỒNG</a:t>
            </a:r>
            <a:endParaRPr lang="en-US" sz="4800" b="1">
              <a:solidFill>
                <a:srgbClr val="C00000"/>
              </a:solidFill>
              <a:latin typeface="Arial" pitchFamily="34" charset="0"/>
              <a:cs typeface="Arial" pitchFamily="34"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5900" y="3543300"/>
            <a:ext cx="15621000" cy="6743700"/>
          </a:xfrm>
          <a:prstGeom prst="rect">
            <a:avLst/>
          </a:prstGeom>
          <a:ln>
            <a:noFill/>
          </a:ln>
          <a:effectLst>
            <a:softEdge rad="112500"/>
          </a:effectLst>
        </p:spPr>
      </p:pic>
    </p:spTree>
    <p:extLst>
      <p:ext uri="{BB962C8B-B14F-4D97-AF65-F5344CB8AC3E}">
        <p14:creationId xmlns:p14="http://schemas.microsoft.com/office/powerpoint/2010/main" val="3238901523"/>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9"/>
            <a:ext cx="5715000" cy="1149095"/>
          </a:xfrm>
          <a:prstGeom prst="rect">
            <a:avLst/>
          </a:prstGeom>
        </p:spPr>
      </p:pic>
      <p:pic>
        <p:nvPicPr>
          <p:cNvPr id="8" name="Picture 2"/>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20" name="Group 19"/>
          <p:cNvGrpSpPr/>
          <p:nvPr/>
        </p:nvGrpSpPr>
        <p:grpSpPr>
          <a:xfrm>
            <a:off x="1798759" y="487406"/>
            <a:ext cx="14889512" cy="1169466"/>
            <a:chOff x="1610720" y="892830"/>
            <a:chExt cx="14889512" cy="1169466"/>
          </a:xfrm>
        </p:grpSpPr>
        <p:sp>
          <p:nvSpPr>
            <p:cNvPr id="22" name="Rectangle 21"/>
            <p:cNvSpPr/>
            <p:nvPr/>
          </p:nvSpPr>
          <p:spPr>
            <a:xfrm>
              <a:off x="3316116" y="908528"/>
              <a:ext cx="13184116" cy="1015663"/>
            </a:xfrm>
            <a:prstGeom prst="rect">
              <a:avLst/>
            </a:prstGeom>
          </p:spPr>
          <p:txBody>
            <a:bodyPr wrap="square">
              <a:spAutoFit/>
            </a:bodyPr>
            <a:lstStyle/>
            <a:p>
              <a:pPr>
                <a:lnSpc>
                  <a:spcPct val="150000"/>
                </a:lnSpc>
              </a:pPr>
              <a:r>
                <a:rPr lang="en-US" sz="4000" b="1" smtClean="0">
                  <a:latin typeface="Arial" pitchFamily="34" charset="0"/>
                  <a:cs typeface="Arial" pitchFamily="34" charset="0"/>
                </a:rPr>
                <a:t>Tìm hiểu vấn đề còn tồn tại trong văn hóa ứng xử</a:t>
              </a:r>
              <a:endParaRPr lang="vi-VN" sz="4000" b="1">
                <a:latin typeface="Arial" pitchFamily="34" charset="0"/>
                <a:cs typeface="Arial" pitchFamily="34" charset="0"/>
              </a:endParaRPr>
            </a:p>
          </p:txBody>
        </p:sp>
        <p:grpSp>
          <p:nvGrpSpPr>
            <p:cNvPr id="24" name="Group 23"/>
            <p:cNvGrpSpPr/>
            <p:nvPr/>
          </p:nvGrpSpPr>
          <p:grpSpPr>
            <a:xfrm>
              <a:off x="1610720" y="892830"/>
              <a:ext cx="1705396" cy="1169466"/>
              <a:chOff x="428204" y="2082743"/>
              <a:chExt cx="1705396" cy="1169466"/>
            </a:xfrm>
          </p:grpSpPr>
          <p:pic>
            <p:nvPicPr>
              <p:cNvPr id="25" name="Picture 7"/>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28204" y="2082743"/>
                <a:ext cx="1705396" cy="1169466"/>
              </a:xfrm>
              <a:prstGeom prst="rect">
                <a:avLst/>
              </a:prstGeom>
            </p:spPr>
          </p:pic>
          <p:sp>
            <p:nvSpPr>
              <p:cNvPr id="26" name="TextBox 25"/>
              <p:cNvSpPr txBox="1"/>
              <p:nvPr/>
            </p:nvSpPr>
            <p:spPr>
              <a:xfrm>
                <a:off x="676319" y="2313533"/>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NV2</a:t>
                </a:r>
                <a:endParaRPr lang="en-US" sz="4000" b="1">
                  <a:solidFill>
                    <a:schemeClr val="bg1"/>
                  </a:solidFill>
                  <a:latin typeface="Arial" pitchFamily="34" charset="0"/>
                  <a:cs typeface="Arial" pitchFamily="34" charset="0"/>
                </a:endParaRPr>
              </a:p>
            </p:txBody>
          </p:sp>
        </p:grpSp>
      </p:grpSp>
      <p:grpSp>
        <p:nvGrpSpPr>
          <p:cNvPr id="5" name="Group 4"/>
          <p:cNvGrpSpPr/>
          <p:nvPr/>
        </p:nvGrpSpPr>
        <p:grpSpPr>
          <a:xfrm>
            <a:off x="838200" y="1840524"/>
            <a:ext cx="16678614" cy="1093176"/>
            <a:chOff x="838200" y="1840524"/>
            <a:chExt cx="16678614" cy="1093176"/>
          </a:xfrm>
        </p:grpSpPr>
        <p:sp>
          <p:nvSpPr>
            <p:cNvPr id="3" name="Snip Single Corner Rectangle 2"/>
            <p:cNvSpPr/>
            <p:nvPr/>
          </p:nvSpPr>
          <p:spPr>
            <a:xfrm>
              <a:off x="838200" y="1840524"/>
              <a:ext cx="16678614" cy="1093176"/>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13141" y="2019109"/>
              <a:ext cx="16429498" cy="646331"/>
            </a:xfrm>
            <a:prstGeom prst="rect">
              <a:avLst/>
            </a:prstGeom>
          </p:spPr>
          <p:txBody>
            <a:bodyPr wrap="none">
              <a:spAutoFit/>
            </a:bodyPr>
            <a:lstStyle/>
            <a:p>
              <a:r>
                <a:rPr lang="en-US" sz="3600">
                  <a:latin typeface="Arial" pitchFamily="34" charset="0"/>
                  <a:cs typeface="Arial" pitchFamily="34" charset="0"/>
                </a:rPr>
                <a:t>Những vấn đề đang tồn tại trong giao tiếp, ứng xử nơi công cộng ở địa phương.</a:t>
              </a:r>
              <a:endParaRPr lang="en-US" sz="3600">
                <a:latin typeface="Arial" pitchFamily="34" charset="0"/>
                <a:cs typeface="Arial" pitchFamily="34" charset="0"/>
              </a:endParaRPr>
            </a:p>
          </p:txBody>
        </p:sp>
      </p:grpSp>
      <p:sp>
        <p:nvSpPr>
          <p:cNvPr id="14" name="Rounded Rectangle 13"/>
          <p:cNvSpPr/>
          <p:nvPr/>
        </p:nvSpPr>
        <p:spPr>
          <a:xfrm>
            <a:off x="1349475" y="8401357"/>
            <a:ext cx="4309360" cy="771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 pitchFamily="34" charset="0"/>
                <a:cs typeface="Arial" pitchFamily="34" charset="0"/>
              </a:rPr>
              <a:t>HOẠT ĐỘNG NHÓM</a:t>
            </a:r>
            <a:endParaRPr lang="en-US" sz="3200" b="1">
              <a:latin typeface="Arial" pitchFamily="34" charset="0"/>
              <a:cs typeface="Arial" pitchFamily="34" charset="0"/>
            </a:endParaRPr>
          </a:p>
        </p:txBody>
      </p:sp>
      <p:pic>
        <p:nvPicPr>
          <p:cNvPr id="15" name="Picture 8"/>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40794" y="3238500"/>
            <a:ext cx="5394108" cy="5185013"/>
          </a:xfrm>
          <a:prstGeom prst="rect">
            <a:avLst/>
          </a:prstGeom>
        </p:spPr>
      </p:pic>
      <p:pic>
        <p:nvPicPr>
          <p:cNvPr id="6" name="Picture 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738116" y="3503858"/>
            <a:ext cx="5606283" cy="3620842"/>
          </a:xfrm>
          <a:prstGeom prst="rect">
            <a:avLst/>
          </a:prstGeom>
          <a:ln>
            <a:noFill/>
          </a:ln>
          <a:effectLst>
            <a:softEdge rad="112500"/>
          </a:effectLst>
        </p:spPr>
      </p:pic>
      <p:pic>
        <p:nvPicPr>
          <p:cNvPr id="10" name="Picture 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420302" y="6117900"/>
            <a:ext cx="6022337" cy="3810001"/>
          </a:xfrm>
          <a:prstGeom prst="rect">
            <a:avLst/>
          </a:prstGeom>
          <a:ln>
            <a:noFill/>
          </a:ln>
          <a:effectLst>
            <a:softEdge rad="112500"/>
          </a:effectLst>
        </p:spPr>
      </p:pic>
    </p:spTree>
    <p:extLst>
      <p:ext uri="{BB962C8B-B14F-4D97-AF65-F5344CB8AC3E}">
        <p14:creationId xmlns:p14="http://schemas.microsoft.com/office/powerpoint/2010/main" val="3823695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9"/>
            <a:ext cx="5715000" cy="1149095"/>
          </a:xfrm>
          <a:prstGeom prst="rect">
            <a:avLst/>
          </a:prstGeom>
        </p:spPr>
      </p:pic>
      <p:pic>
        <p:nvPicPr>
          <p:cNvPr id="8" name="Picture 2"/>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20" name="Group 19"/>
          <p:cNvGrpSpPr/>
          <p:nvPr/>
        </p:nvGrpSpPr>
        <p:grpSpPr>
          <a:xfrm>
            <a:off x="1798759" y="487406"/>
            <a:ext cx="14889512" cy="1169466"/>
            <a:chOff x="1610720" y="892830"/>
            <a:chExt cx="14889512" cy="1169466"/>
          </a:xfrm>
        </p:grpSpPr>
        <p:sp>
          <p:nvSpPr>
            <p:cNvPr id="22" name="Rectangle 21"/>
            <p:cNvSpPr/>
            <p:nvPr/>
          </p:nvSpPr>
          <p:spPr>
            <a:xfrm>
              <a:off x="3316116" y="908528"/>
              <a:ext cx="13184116" cy="1015663"/>
            </a:xfrm>
            <a:prstGeom prst="rect">
              <a:avLst/>
            </a:prstGeom>
          </p:spPr>
          <p:txBody>
            <a:bodyPr wrap="square">
              <a:spAutoFit/>
            </a:bodyPr>
            <a:lstStyle/>
            <a:p>
              <a:pPr>
                <a:lnSpc>
                  <a:spcPct val="150000"/>
                </a:lnSpc>
              </a:pPr>
              <a:r>
                <a:rPr lang="en-US" sz="4000" b="1" smtClean="0">
                  <a:latin typeface="Arial" pitchFamily="34" charset="0"/>
                  <a:cs typeface="Arial" pitchFamily="34" charset="0"/>
                </a:rPr>
                <a:t>Tìm hiểu vấn đề còn tồn tại trong văn hóa ứng xử</a:t>
              </a:r>
              <a:endParaRPr lang="vi-VN" sz="4000" b="1">
                <a:latin typeface="Arial" pitchFamily="34" charset="0"/>
                <a:cs typeface="Arial" pitchFamily="34" charset="0"/>
              </a:endParaRPr>
            </a:p>
          </p:txBody>
        </p:sp>
        <p:grpSp>
          <p:nvGrpSpPr>
            <p:cNvPr id="24" name="Group 23"/>
            <p:cNvGrpSpPr/>
            <p:nvPr/>
          </p:nvGrpSpPr>
          <p:grpSpPr>
            <a:xfrm>
              <a:off x="1610720" y="892830"/>
              <a:ext cx="1705396" cy="1169466"/>
              <a:chOff x="428204" y="2082743"/>
              <a:chExt cx="1705396" cy="1169466"/>
            </a:xfrm>
          </p:grpSpPr>
          <p:pic>
            <p:nvPicPr>
              <p:cNvPr id="25" name="Picture 7"/>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28204" y="2082743"/>
                <a:ext cx="1705396" cy="1169466"/>
              </a:xfrm>
              <a:prstGeom prst="rect">
                <a:avLst/>
              </a:prstGeom>
            </p:spPr>
          </p:pic>
          <p:sp>
            <p:nvSpPr>
              <p:cNvPr id="26" name="TextBox 25"/>
              <p:cNvSpPr txBox="1"/>
              <p:nvPr/>
            </p:nvSpPr>
            <p:spPr>
              <a:xfrm>
                <a:off x="676319" y="2313533"/>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NV2</a:t>
                </a:r>
                <a:endParaRPr lang="en-US" sz="4000" b="1">
                  <a:solidFill>
                    <a:schemeClr val="bg1"/>
                  </a:solidFill>
                  <a:latin typeface="Arial" pitchFamily="34" charset="0"/>
                  <a:cs typeface="Arial" pitchFamily="34" charset="0"/>
                </a:endParaRPr>
              </a:p>
            </p:txBody>
          </p:sp>
        </p:grpSp>
      </p:grpSp>
      <p:grpSp>
        <p:nvGrpSpPr>
          <p:cNvPr id="5" name="Group 4"/>
          <p:cNvGrpSpPr/>
          <p:nvPr/>
        </p:nvGrpSpPr>
        <p:grpSpPr>
          <a:xfrm>
            <a:off x="838200" y="1840524"/>
            <a:ext cx="16678614" cy="1093176"/>
            <a:chOff x="838200" y="1840524"/>
            <a:chExt cx="16678614" cy="1093176"/>
          </a:xfrm>
        </p:grpSpPr>
        <p:sp>
          <p:nvSpPr>
            <p:cNvPr id="3" name="Snip Single Corner Rectangle 2"/>
            <p:cNvSpPr/>
            <p:nvPr/>
          </p:nvSpPr>
          <p:spPr>
            <a:xfrm>
              <a:off x="838200" y="1840524"/>
              <a:ext cx="16678614" cy="1093176"/>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13141" y="2019109"/>
              <a:ext cx="16429498" cy="646331"/>
            </a:xfrm>
            <a:prstGeom prst="rect">
              <a:avLst/>
            </a:prstGeom>
          </p:spPr>
          <p:txBody>
            <a:bodyPr wrap="none">
              <a:spAutoFit/>
            </a:bodyPr>
            <a:lstStyle/>
            <a:p>
              <a:r>
                <a:rPr lang="en-US" sz="3600">
                  <a:latin typeface="Arial" pitchFamily="34" charset="0"/>
                  <a:cs typeface="Arial" pitchFamily="34" charset="0"/>
                </a:rPr>
                <a:t>Những vấn đề đang tồn tại trong giao tiếp, ứng xử nơi công cộng ở địa phương.</a:t>
              </a:r>
              <a:endParaRPr lang="en-US" sz="3600">
                <a:latin typeface="Arial" pitchFamily="34" charset="0"/>
                <a:cs typeface="Arial" pitchFamily="34" charset="0"/>
              </a:endParaRPr>
            </a:p>
          </p:txBody>
        </p:sp>
      </p:grpSp>
      <p:sp>
        <p:nvSpPr>
          <p:cNvPr id="14" name="Rounded Rectangle 13"/>
          <p:cNvSpPr/>
          <p:nvPr/>
        </p:nvSpPr>
        <p:spPr>
          <a:xfrm>
            <a:off x="1349475" y="8401357"/>
            <a:ext cx="4309360" cy="771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 pitchFamily="34" charset="0"/>
                <a:cs typeface="Arial" pitchFamily="34" charset="0"/>
              </a:rPr>
              <a:t>HOẠT ĐỘNG NHÓM</a:t>
            </a:r>
            <a:endParaRPr lang="en-US" sz="3200" b="1">
              <a:latin typeface="Arial" pitchFamily="34" charset="0"/>
              <a:cs typeface="Arial" pitchFamily="34" charset="0"/>
            </a:endParaRPr>
          </a:p>
        </p:txBody>
      </p:sp>
      <p:pic>
        <p:nvPicPr>
          <p:cNvPr id="15" name="Picture 8"/>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40794" y="3238500"/>
            <a:ext cx="5394108" cy="5185013"/>
          </a:xfrm>
          <a:prstGeom prst="rect">
            <a:avLst/>
          </a:prstGeom>
        </p:spPr>
      </p:pic>
      <p:grpSp>
        <p:nvGrpSpPr>
          <p:cNvPr id="16" name="Group 15"/>
          <p:cNvGrpSpPr/>
          <p:nvPr/>
        </p:nvGrpSpPr>
        <p:grpSpPr>
          <a:xfrm>
            <a:off x="7086600" y="3619500"/>
            <a:ext cx="2141290" cy="893885"/>
            <a:chOff x="7086600" y="3619500"/>
            <a:chExt cx="2141290" cy="893885"/>
          </a:xfrm>
        </p:grpSpPr>
        <p:sp>
          <p:nvSpPr>
            <p:cNvPr id="2" name="Pentagon 1"/>
            <p:cNvSpPr/>
            <p:nvPr/>
          </p:nvSpPr>
          <p:spPr>
            <a:xfrm>
              <a:off x="7086600" y="3619500"/>
              <a:ext cx="2141290" cy="762000"/>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 17"/>
            <p:cNvSpPr/>
            <p:nvPr/>
          </p:nvSpPr>
          <p:spPr>
            <a:xfrm>
              <a:off x="7115908" y="3751385"/>
              <a:ext cx="2111982" cy="762000"/>
            </a:xfrm>
            <a:prstGeom prst="homePlat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C00000"/>
                  </a:solidFill>
                  <a:latin typeface="Arial" pitchFamily="34" charset="0"/>
                  <a:cs typeface="Arial" pitchFamily="34" charset="0"/>
                </a:rPr>
                <a:t>Gợi ý:</a:t>
              </a:r>
              <a:endParaRPr lang="en-US" sz="4000" b="1">
                <a:solidFill>
                  <a:srgbClr val="C00000"/>
                </a:solidFill>
                <a:latin typeface="Arial" pitchFamily="34" charset="0"/>
                <a:cs typeface="Arial" pitchFamily="34" charset="0"/>
              </a:endParaRPr>
            </a:p>
          </p:txBody>
        </p:sp>
      </p:grpSp>
      <p:grpSp>
        <p:nvGrpSpPr>
          <p:cNvPr id="19" name="Group 18"/>
          <p:cNvGrpSpPr/>
          <p:nvPr/>
        </p:nvGrpSpPr>
        <p:grpSpPr>
          <a:xfrm>
            <a:off x="9645526" y="7309199"/>
            <a:ext cx="7295849" cy="1499558"/>
            <a:chOff x="857551" y="3390900"/>
            <a:chExt cx="7295849" cy="1499558"/>
          </a:xfrm>
        </p:grpSpPr>
        <p:sp>
          <p:nvSpPr>
            <p:cNvPr id="21" name="Rounded Rectangle 20"/>
            <p:cNvSpPr/>
            <p:nvPr/>
          </p:nvSpPr>
          <p:spPr>
            <a:xfrm>
              <a:off x="857551" y="3390900"/>
              <a:ext cx="7295849" cy="149955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057425" y="3543300"/>
              <a:ext cx="6896100" cy="1143000"/>
            </a:xfrm>
            <a:prstGeom prst="roundRect">
              <a:avLst/>
            </a:prstGeom>
            <a:solidFill>
              <a:schemeClr val="accent5">
                <a:lumMod val="40000"/>
                <a:lumOff val="6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19801" y="3653135"/>
              <a:ext cx="6381060" cy="923330"/>
            </a:xfrm>
            <a:prstGeom prst="rect">
              <a:avLst/>
            </a:prstGeom>
            <a:noFill/>
          </p:spPr>
          <p:txBody>
            <a:bodyPr wrap="square" rtlCol="0">
              <a:spAutoFit/>
            </a:bodyPr>
            <a:lstStyle/>
            <a:p>
              <a:pPr>
                <a:lnSpc>
                  <a:spcPct val="150000"/>
                </a:lnSpc>
              </a:pPr>
              <a:r>
                <a:rPr lang="vi-VN" sz="3600">
                  <a:solidFill>
                    <a:schemeClr val="accent5">
                      <a:lumMod val="50000"/>
                    </a:schemeClr>
                  </a:solidFill>
                  <a:latin typeface="Arial" pitchFamily="34" charset="0"/>
                  <a:cs typeface="Arial" pitchFamily="34" charset="0"/>
                </a:rPr>
                <a:t>Thiếu hòa đồng và nhã nhặn.</a:t>
              </a:r>
              <a:endParaRPr lang="en-US" sz="3600">
                <a:solidFill>
                  <a:schemeClr val="accent5">
                    <a:lumMod val="50000"/>
                  </a:schemeClr>
                </a:solidFill>
                <a:latin typeface="Arial" pitchFamily="34" charset="0"/>
                <a:cs typeface="Arial" pitchFamily="34" charset="0"/>
              </a:endParaRPr>
            </a:p>
          </p:txBody>
        </p:sp>
      </p:grpSp>
      <p:grpSp>
        <p:nvGrpSpPr>
          <p:cNvPr id="28" name="Group 27"/>
          <p:cNvGrpSpPr/>
          <p:nvPr/>
        </p:nvGrpSpPr>
        <p:grpSpPr>
          <a:xfrm>
            <a:off x="9597982" y="5346221"/>
            <a:ext cx="7295849" cy="1499558"/>
            <a:chOff x="857551" y="3390900"/>
            <a:chExt cx="7295849" cy="1499558"/>
          </a:xfrm>
        </p:grpSpPr>
        <p:sp>
          <p:nvSpPr>
            <p:cNvPr id="29" name="Rounded Rectangle 28"/>
            <p:cNvSpPr/>
            <p:nvPr/>
          </p:nvSpPr>
          <p:spPr>
            <a:xfrm>
              <a:off x="857551" y="3390900"/>
              <a:ext cx="7295849" cy="149955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057425" y="3543300"/>
              <a:ext cx="6896100" cy="1143000"/>
            </a:xfrm>
            <a:prstGeom prst="roundRect">
              <a:avLst/>
            </a:prstGeom>
            <a:solidFill>
              <a:schemeClr val="accent5">
                <a:lumMod val="40000"/>
                <a:lumOff val="6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402860" y="3566248"/>
              <a:ext cx="6428604" cy="923330"/>
            </a:xfrm>
            <a:prstGeom prst="rect">
              <a:avLst/>
            </a:prstGeom>
            <a:noFill/>
          </p:spPr>
          <p:txBody>
            <a:bodyPr wrap="square" rtlCol="0">
              <a:spAutoFit/>
            </a:bodyPr>
            <a:lstStyle/>
            <a:p>
              <a:pPr>
                <a:lnSpc>
                  <a:spcPct val="150000"/>
                </a:lnSpc>
              </a:pPr>
              <a:r>
                <a:rPr lang="vi-VN" sz="3600">
                  <a:solidFill>
                    <a:schemeClr val="accent5">
                      <a:lumMod val="50000"/>
                    </a:schemeClr>
                  </a:solidFill>
                  <a:latin typeface="Arial" pitchFamily="34" charset="0"/>
                  <a:cs typeface="Arial" pitchFamily="34" charset="0"/>
                </a:rPr>
                <a:t>Thiếu sự tôn trọng mọi người.</a:t>
              </a:r>
              <a:endParaRPr lang="en-US" sz="3600">
                <a:solidFill>
                  <a:schemeClr val="accent5">
                    <a:lumMod val="50000"/>
                  </a:schemeClr>
                </a:solidFill>
                <a:latin typeface="Arial" pitchFamily="34" charset="0"/>
                <a:cs typeface="Arial" pitchFamily="34" charset="0"/>
              </a:endParaRPr>
            </a:p>
          </p:txBody>
        </p:sp>
      </p:grpSp>
      <p:grpSp>
        <p:nvGrpSpPr>
          <p:cNvPr id="32" name="Group 31"/>
          <p:cNvGrpSpPr/>
          <p:nvPr/>
        </p:nvGrpSpPr>
        <p:grpSpPr>
          <a:xfrm>
            <a:off x="9597981" y="3500334"/>
            <a:ext cx="7295849" cy="1499558"/>
            <a:chOff x="857551" y="3390900"/>
            <a:chExt cx="7295849" cy="1499558"/>
          </a:xfrm>
        </p:grpSpPr>
        <p:sp>
          <p:nvSpPr>
            <p:cNvPr id="33" name="Rounded Rectangle 32"/>
            <p:cNvSpPr/>
            <p:nvPr/>
          </p:nvSpPr>
          <p:spPr>
            <a:xfrm>
              <a:off x="857551" y="3390900"/>
              <a:ext cx="7295849" cy="149955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1057425" y="3543300"/>
              <a:ext cx="6896100" cy="1143000"/>
            </a:xfrm>
            <a:prstGeom prst="roundRect">
              <a:avLst/>
            </a:prstGeom>
            <a:solidFill>
              <a:schemeClr val="accent5">
                <a:lumMod val="40000"/>
                <a:lumOff val="6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519236" y="3671258"/>
              <a:ext cx="6100764" cy="820674"/>
            </a:xfrm>
            <a:prstGeom prst="rect">
              <a:avLst/>
            </a:prstGeom>
            <a:noFill/>
          </p:spPr>
          <p:txBody>
            <a:bodyPr wrap="square" rtlCol="0">
              <a:spAutoFit/>
            </a:bodyPr>
            <a:lstStyle/>
            <a:p>
              <a:pPr>
                <a:lnSpc>
                  <a:spcPct val="150000"/>
                </a:lnSpc>
              </a:pPr>
              <a:r>
                <a:rPr lang="en-US" sz="3600">
                  <a:solidFill>
                    <a:schemeClr val="accent5">
                      <a:lumMod val="50000"/>
                    </a:schemeClr>
                  </a:solidFill>
                  <a:latin typeface="Arial" pitchFamily="34" charset="0"/>
                  <a:cs typeface="Arial" pitchFamily="34" charset="0"/>
                </a:rPr>
                <a:t>Gây rối loạn trật tự xã hội.</a:t>
              </a:r>
              <a:endParaRPr lang="en-US" sz="3600">
                <a:solidFill>
                  <a:schemeClr val="accent5">
                    <a:lumMod val="50000"/>
                  </a:schemeClr>
                </a:solidFill>
                <a:latin typeface="Arial" pitchFamily="34" charset="0"/>
                <a:cs typeface="Arial" pitchFamily="34" charset="0"/>
              </a:endParaRPr>
            </a:p>
          </p:txBody>
        </p:sp>
      </p:grpSp>
    </p:spTree>
    <p:extLst>
      <p:ext uri="{BB962C8B-B14F-4D97-AF65-F5344CB8AC3E}">
        <p14:creationId xmlns:p14="http://schemas.microsoft.com/office/powerpoint/2010/main" val="36926855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3713653" y="-21167"/>
            <a:ext cx="4574347" cy="2121142"/>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4367541" cy="377052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6" name="Group 5"/>
          <p:cNvGrpSpPr/>
          <p:nvPr/>
        </p:nvGrpSpPr>
        <p:grpSpPr>
          <a:xfrm>
            <a:off x="838200" y="609952"/>
            <a:ext cx="16832059" cy="1169466"/>
            <a:chOff x="1610720" y="892830"/>
            <a:chExt cx="16832059" cy="1169466"/>
          </a:xfrm>
        </p:grpSpPr>
        <p:sp>
          <p:nvSpPr>
            <p:cNvPr id="10" name="Rectangle 9"/>
            <p:cNvSpPr/>
            <p:nvPr/>
          </p:nvSpPr>
          <p:spPr>
            <a:xfrm>
              <a:off x="3337228" y="892830"/>
              <a:ext cx="15105551" cy="1015663"/>
            </a:xfrm>
            <a:prstGeom prst="rect">
              <a:avLst/>
            </a:prstGeom>
          </p:spPr>
          <p:txBody>
            <a:bodyPr wrap="square">
              <a:spAutoFit/>
            </a:bodyPr>
            <a:lstStyle/>
            <a:p>
              <a:pPr>
                <a:lnSpc>
                  <a:spcPct val="150000"/>
                </a:lnSpc>
              </a:pPr>
              <a:r>
                <a:rPr lang="en-US" sz="4000" b="1" smtClean="0">
                  <a:latin typeface="Arial" pitchFamily="34" charset="0"/>
                  <a:cs typeface="Arial" pitchFamily="34" charset="0"/>
                </a:rPr>
                <a:t>Tìm hiểu </a:t>
              </a:r>
              <a:r>
                <a:rPr lang="en-US" sz="4000" b="1" smtClean="0">
                  <a:latin typeface="Arial" pitchFamily="34" charset="0"/>
                  <a:cs typeface="Arial" pitchFamily="34" charset="0"/>
                </a:rPr>
                <a:t>n</a:t>
              </a:r>
              <a:r>
                <a:rPr lang="vi-VN" sz="4000" b="1" smtClean="0">
                  <a:latin typeface="Arial" pitchFamily="34" charset="0"/>
                  <a:cs typeface="Arial" pitchFamily="34" charset="0"/>
                </a:rPr>
                <a:t>ội </a:t>
              </a:r>
              <a:r>
                <a:rPr lang="vi-VN" sz="4000" b="1">
                  <a:latin typeface="Arial" pitchFamily="34" charset="0"/>
                  <a:cs typeface="Arial" pitchFamily="34" charset="0"/>
                </a:rPr>
                <a:t>dung cần tuyên truyền về văn hóa ứng xử</a:t>
              </a:r>
              <a:endParaRPr lang="vi-VN" sz="4000" b="1">
                <a:latin typeface="Arial" pitchFamily="34" charset="0"/>
                <a:cs typeface="Arial" pitchFamily="34" charset="0"/>
              </a:endParaRPr>
            </a:p>
          </p:txBody>
        </p:sp>
        <p:grpSp>
          <p:nvGrpSpPr>
            <p:cNvPr id="11" name="Group 10"/>
            <p:cNvGrpSpPr/>
            <p:nvPr/>
          </p:nvGrpSpPr>
          <p:grpSpPr>
            <a:xfrm>
              <a:off x="1610720" y="892830"/>
              <a:ext cx="1705396" cy="1169466"/>
              <a:chOff x="428204" y="2082743"/>
              <a:chExt cx="1705396" cy="1169466"/>
            </a:xfrm>
          </p:grpSpPr>
          <p:pic>
            <p:nvPicPr>
              <p:cNvPr id="12" name="Picture 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28204" y="2082743"/>
                <a:ext cx="1705396" cy="1169466"/>
              </a:xfrm>
              <a:prstGeom prst="rect">
                <a:avLst/>
              </a:prstGeom>
            </p:spPr>
          </p:pic>
          <p:sp>
            <p:nvSpPr>
              <p:cNvPr id="13" name="TextBox 12"/>
              <p:cNvSpPr txBox="1"/>
              <p:nvPr/>
            </p:nvSpPr>
            <p:spPr>
              <a:xfrm>
                <a:off x="676319" y="2313533"/>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NV3</a:t>
                </a:r>
                <a:endParaRPr lang="en-US" sz="4000" b="1">
                  <a:solidFill>
                    <a:schemeClr val="bg1"/>
                  </a:solidFill>
                  <a:latin typeface="Arial" pitchFamily="34" charset="0"/>
                  <a:cs typeface="Arial" pitchFamily="34" charset="0"/>
                </a:endParaRPr>
              </a:p>
            </p:txBody>
          </p:sp>
        </p:grpSp>
      </p:grpSp>
      <p:sp>
        <p:nvSpPr>
          <p:cNvPr id="14" name="Rounded Rectangle 13"/>
          <p:cNvSpPr/>
          <p:nvPr/>
        </p:nvSpPr>
        <p:spPr>
          <a:xfrm>
            <a:off x="1597184" y="7412399"/>
            <a:ext cx="4629262" cy="9065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itchFamily="34" charset="0"/>
                <a:cs typeface="Arial" pitchFamily="34" charset="0"/>
              </a:rPr>
              <a:t>HOẠT ĐỘNG NHÓM</a:t>
            </a:r>
            <a:endParaRPr lang="en-US" sz="3600" b="1">
              <a:latin typeface="Arial" pitchFamily="34" charset="0"/>
              <a:cs typeface="Arial" pitchFamily="34" charset="0"/>
            </a:endParaRPr>
          </a:p>
        </p:txBody>
      </p:sp>
      <p:pic>
        <p:nvPicPr>
          <p:cNvPr id="15" name="Picture 8"/>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32338" y="2628901"/>
            <a:ext cx="5785338" cy="4804013"/>
          </a:xfrm>
          <a:prstGeom prst="rect">
            <a:avLst/>
          </a:prstGeom>
        </p:spPr>
      </p:pic>
      <p:grpSp>
        <p:nvGrpSpPr>
          <p:cNvPr id="4" name="Group 3"/>
          <p:cNvGrpSpPr/>
          <p:nvPr/>
        </p:nvGrpSpPr>
        <p:grpSpPr>
          <a:xfrm>
            <a:off x="6214723" y="2099975"/>
            <a:ext cx="12328496" cy="8144170"/>
            <a:chOff x="6214723" y="2099975"/>
            <a:chExt cx="12328496" cy="8144170"/>
          </a:xfrm>
        </p:grpSpPr>
        <p:pic>
          <p:nvPicPr>
            <p:cNvPr id="16" name="Picture 11"/>
            <p:cNvPicPr>
              <a:picLocks noChangeAspect="1"/>
            </p:cNvPicPr>
            <p:nvPr/>
          </p:nvPicPr>
          <p:blipFill>
            <a:blip r:embed="rId28"/>
            <a:srcRect/>
            <a:stretch>
              <a:fillRect/>
            </a:stretch>
          </p:blipFill>
          <p:spPr>
            <a:xfrm>
              <a:off x="6214723" y="2099975"/>
              <a:ext cx="9198844" cy="5484856"/>
            </a:xfrm>
            <a:prstGeom prst="rect">
              <a:avLst/>
            </a:prstGeom>
          </p:spPr>
        </p:pic>
        <p:sp>
          <p:nvSpPr>
            <p:cNvPr id="3" name="Rectangle 2"/>
            <p:cNvSpPr/>
            <p:nvPr/>
          </p:nvSpPr>
          <p:spPr>
            <a:xfrm>
              <a:off x="7508631" y="3134243"/>
              <a:ext cx="7391400" cy="3416320"/>
            </a:xfrm>
            <a:prstGeom prst="rect">
              <a:avLst/>
            </a:prstGeom>
          </p:spPr>
          <p:txBody>
            <a:bodyPr wrap="square">
              <a:spAutoFit/>
            </a:bodyPr>
            <a:lstStyle/>
            <a:p>
              <a:pPr algn="just">
                <a:lnSpc>
                  <a:spcPct val="150000"/>
                </a:lnSpc>
              </a:pPr>
              <a:r>
                <a:rPr lang="en-US" sz="3600" smtClean="0">
                  <a:latin typeface="Arial" pitchFamily="34" charset="0"/>
                  <a:cs typeface="Arial" pitchFamily="34" charset="0"/>
                </a:rPr>
                <a:t>D</a:t>
              </a:r>
              <a:r>
                <a:rPr lang="vi-VN" sz="3600" smtClean="0">
                  <a:latin typeface="Arial" pitchFamily="34" charset="0"/>
                  <a:cs typeface="Arial" pitchFamily="34" charset="0"/>
                </a:rPr>
                <a:t>ựa </a:t>
              </a:r>
              <a:r>
                <a:rPr lang="vi-VN" sz="3600">
                  <a:latin typeface="Arial" pitchFamily="34" charset="0"/>
                  <a:cs typeface="Arial" pitchFamily="34" charset="0"/>
                </a:rPr>
                <a:t>vào các gợi ý trong sgk, thảo luận để xác định nội dung cần tuyên truyền về văn hóa ứng xử nơi công cộng ở địa phương.</a:t>
              </a:r>
              <a:endParaRPr lang="en-US" sz="3600">
                <a:latin typeface="Arial" pitchFamily="34" charset="0"/>
                <a:cs typeface="Arial" pitchFamily="34" charset="0"/>
              </a:endParaRPr>
            </a:p>
          </p:txBody>
        </p:sp>
        <p:pic>
          <p:nvPicPr>
            <p:cNvPr id="17" name="Picture 9"/>
            <p:cNvPicPr>
              <a:picLocks noChangeAspect="1"/>
            </p:cNvPicPr>
            <p:nvPr/>
          </p:nvPicPr>
          <p:blipFill>
            <a:blip r:embed="rId29"/>
            <a:srcRect/>
            <a:stretch>
              <a:fillRect/>
            </a:stretch>
          </p:blipFill>
          <p:spPr>
            <a:xfrm>
              <a:off x="12039600" y="5862332"/>
              <a:ext cx="6503619" cy="4381813"/>
            </a:xfrm>
            <a:prstGeom prst="rect">
              <a:avLst/>
            </a:prstGeom>
          </p:spPr>
        </p:pic>
      </p:grpSp>
    </p:spTree>
    <p:extLst>
      <p:ext uri="{BB962C8B-B14F-4D97-AF65-F5344CB8AC3E}">
        <p14:creationId xmlns:p14="http://schemas.microsoft.com/office/powerpoint/2010/main" val="788727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808954"/>
            <a:ext cx="5091873" cy="2478045"/>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grpSp>
        <p:nvGrpSpPr>
          <p:cNvPr id="14" name="Group 13"/>
          <p:cNvGrpSpPr/>
          <p:nvPr/>
        </p:nvGrpSpPr>
        <p:grpSpPr>
          <a:xfrm>
            <a:off x="348130" y="2221215"/>
            <a:ext cx="2300919" cy="1219200"/>
            <a:chOff x="1456697" y="3543300"/>
            <a:chExt cx="2300919" cy="1219200"/>
          </a:xfrm>
        </p:grpSpPr>
        <p:pic>
          <p:nvPicPr>
            <p:cNvPr id="15"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456697" y="3543300"/>
              <a:ext cx="2300919" cy="1219200"/>
            </a:xfrm>
            <a:prstGeom prst="rect">
              <a:avLst/>
            </a:prstGeom>
          </p:spPr>
        </p:pic>
        <p:sp>
          <p:nvSpPr>
            <p:cNvPr id="16" name="TextBox 15"/>
            <p:cNvSpPr txBox="1"/>
            <p:nvPr/>
          </p:nvSpPr>
          <p:spPr>
            <a:xfrm>
              <a:off x="1746402" y="3743642"/>
              <a:ext cx="1539204" cy="646331"/>
            </a:xfrm>
            <a:prstGeom prst="rect">
              <a:avLst/>
            </a:prstGeom>
            <a:noFill/>
          </p:spPr>
          <p:txBody>
            <a:bodyPr wrap="none" rtlCol="0">
              <a:spAutoFit/>
            </a:bodyPr>
            <a:lstStyle/>
            <a:p>
              <a:r>
                <a:rPr lang="en-US" sz="3600" b="1" smtClean="0">
                  <a:solidFill>
                    <a:schemeClr val="accent5">
                      <a:lumMod val="50000"/>
                    </a:schemeClr>
                  </a:solidFill>
                  <a:latin typeface="Arial" pitchFamily="34" charset="0"/>
                  <a:cs typeface="Arial" pitchFamily="34" charset="0"/>
                </a:rPr>
                <a:t>Gợi ý:</a:t>
              </a:r>
              <a:endParaRPr lang="en-US" sz="3600" b="1">
                <a:solidFill>
                  <a:schemeClr val="accent5">
                    <a:lumMod val="50000"/>
                  </a:schemeClr>
                </a:solidFill>
                <a:latin typeface="Arial" pitchFamily="34" charset="0"/>
                <a:cs typeface="Arial" pitchFamily="34" charset="0"/>
              </a:endParaRPr>
            </a:p>
          </p:txBody>
        </p:sp>
      </p:grpSp>
      <p:pic>
        <p:nvPicPr>
          <p:cNvPr id="21" name="Picture 3"/>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9" name="Group 8"/>
          <p:cNvGrpSpPr/>
          <p:nvPr/>
        </p:nvGrpSpPr>
        <p:grpSpPr>
          <a:xfrm>
            <a:off x="38098" y="3419079"/>
            <a:ext cx="5600699" cy="4468148"/>
            <a:chOff x="2857500" y="2156130"/>
            <a:chExt cx="5600699" cy="4468148"/>
          </a:xfrm>
        </p:grpSpPr>
        <p:pic>
          <p:nvPicPr>
            <p:cNvPr id="18" name="Picture 1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57500" y="2156130"/>
              <a:ext cx="5600699" cy="4468148"/>
            </a:xfrm>
            <a:prstGeom prst="rect">
              <a:avLst/>
            </a:prstGeom>
          </p:spPr>
        </p:pic>
        <p:sp>
          <p:nvSpPr>
            <p:cNvPr id="2" name="Oval 1"/>
            <p:cNvSpPr/>
            <p:nvPr/>
          </p:nvSpPr>
          <p:spPr>
            <a:xfrm>
              <a:off x="3433395" y="2628902"/>
              <a:ext cx="4495800" cy="37155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750651" y="2850379"/>
              <a:ext cx="3814395" cy="2748253"/>
            </a:xfrm>
            <a:prstGeom prst="rect">
              <a:avLst/>
            </a:prstGeom>
          </p:spPr>
          <p:txBody>
            <a:bodyPr wrap="square">
              <a:spAutoFit/>
            </a:bodyPr>
            <a:lstStyle/>
            <a:p>
              <a:pPr algn="ctr">
                <a:lnSpc>
                  <a:spcPct val="150000"/>
                </a:lnSpc>
              </a:pPr>
              <a:r>
                <a:rPr lang="pt-BR" sz="4000">
                  <a:solidFill>
                    <a:srgbClr val="0070C0"/>
                  </a:solidFill>
                  <a:latin typeface="Arial" pitchFamily="34" charset="0"/>
                  <a:cs typeface="Arial" pitchFamily="34" charset="0"/>
                </a:rPr>
                <a:t>Tuân thủ các </a:t>
              </a:r>
              <a:r>
                <a:rPr lang="pt-BR" sz="4000">
                  <a:solidFill>
                    <a:srgbClr val="0070C0"/>
                  </a:solidFill>
                  <a:latin typeface="Arial" pitchFamily="34" charset="0"/>
                  <a:cs typeface="Arial" pitchFamily="34" charset="0"/>
                </a:rPr>
                <a:t>quy </a:t>
              </a:r>
              <a:r>
                <a:rPr lang="pt-BR" sz="4000" smtClean="0">
                  <a:solidFill>
                    <a:srgbClr val="0070C0"/>
                  </a:solidFill>
                  <a:latin typeface="Arial" pitchFamily="34" charset="0"/>
                  <a:cs typeface="Arial" pitchFamily="34" charset="0"/>
                </a:rPr>
                <a:t>định chung </a:t>
              </a:r>
              <a:r>
                <a:rPr lang="pt-BR" sz="4000">
                  <a:solidFill>
                    <a:srgbClr val="0070C0"/>
                  </a:solidFill>
                  <a:latin typeface="Arial" pitchFamily="34" charset="0"/>
                  <a:cs typeface="Arial" pitchFamily="34" charset="0"/>
                </a:rPr>
                <a:t>nơi công cộng.</a:t>
              </a:r>
              <a:endParaRPr lang="en-US" sz="4000">
                <a:solidFill>
                  <a:srgbClr val="0070C0"/>
                </a:solidFill>
                <a:latin typeface="Arial" pitchFamily="34" charset="0"/>
                <a:cs typeface="Arial" pitchFamily="34" charset="0"/>
              </a:endParaRPr>
            </a:p>
          </p:txBody>
        </p:sp>
      </p:grpSp>
      <p:grpSp>
        <p:nvGrpSpPr>
          <p:cNvPr id="22" name="Group 21"/>
          <p:cNvGrpSpPr/>
          <p:nvPr/>
        </p:nvGrpSpPr>
        <p:grpSpPr>
          <a:xfrm>
            <a:off x="12310696" y="3139289"/>
            <a:ext cx="5600699" cy="4468148"/>
            <a:chOff x="2857500" y="2156130"/>
            <a:chExt cx="5600699" cy="4468148"/>
          </a:xfrm>
        </p:grpSpPr>
        <p:pic>
          <p:nvPicPr>
            <p:cNvPr id="23" name="Picture 2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57500" y="2156130"/>
              <a:ext cx="5600699" cy="4468148"/>
            </a:xfrm>
            <a:prstGeom prst="rect">
              <a:avLst/>
            </a:prstGeom>
          </p:spPr>
        </p:pic>
        <p:sp>
          <p:nvSpPr>
            <p:cNvPr id="24" name="Oval 23"/>
            <p:cNvSpPr/>
            <p:nvPr/>
          </p:nvSpPr>
          <p:spPr>
            <a:xfrm>
              <a:off x="3433395" y="2628902"/>
              <a:ext cx="4495800" cy="37155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33395" y="2698895"/>
              <a:ext cx="4556048" cy="3785652"/>
            </a:xfrm>
            <a:prstGeom prst="rect">
              <a:avLst/>
            </a:prstGeom>
          </p:spPr>
          <p:txBody>
            <a:bodyPr wrap="square">
              <a:spAutoFit/>
            </a:bodyPr>
            <a:lstStyle/>
            <a:p>
              <a:pPr algn="ctr">
                <a:lnSpc>
                  <a:spcPct val="150000"/>
                </a:lnSpc>
              </a:pPr>
              <a:r>
                <a:rPr lang="vi-VN" sz="4000">
                  <a:solidFill>
                    <a:srgbClr val="0070C0"/>
                  </a:solidFill>
                  <a:latin typeface="Arial" pitchFamily="34" charset="0"/>
                  <a:cs typeface="Arial" pitchFamily="34" charset="0"/>
                </a:rPr>
                <a:t>Giữ thái độ hòa nhã, lịch sự trong giao tiếp với mọi người.</a:t>
              </a:r>
              <a:endParaRPr lang="en-US" sz="4000">
                <a:solidFill>
                  <a:srgbClr val="0070C0"/>
                </a:solidFill>
                <a:latin typeface="Arial" pitchFamily="34" charset="0"/>
                <a:cs typeface="Arial" pitchFamily="34" charset="0"/>
              </a:endParaRPr>
            </a:p>
          </p:txBody>
        </p:sp>
      </p:grpSp>
      <p:grpSp>
        <p:nvGrpSpPr>
          <p:cNvPr id="26" name="Group 25"/>
          <p:cNvGrpSpPr/>
          <p:nvPr/>
        </p:nvGrpSpPr>
        <p:grpSpPr>
          <a:xfrm>
            <a:off x="6067974" y="3340806"/>
            <a:ext cx="5600699" cy="4468148"/>
            <a:chOff x="2857500" y="2156130"/>
            <a:chExt cx="5600699" cy="4468148"/>
          </a:xfrm>
        </p:grpSpPr>
        <p:pic>
          <p:nvPicPr>
            <p:cNvPr id="27" name="Picture 2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57500" y="2156130"/>
              <a:ext cx="5600699" cy="4468148"/>
            </a:xfrm>
            <a:prstGeom prst="rect">
              <a:avLst/>
            </a:prstGeom>
          </p:spPr>
        </p:pic>
        <p:sp>
          <p:nvSpPr>
            <p:cNvPr id="28" name="Oval 27"/>
            <p:cNvSpPr/>
            <p:nvPr/>
          </p:nvSpPr>
          <p:spPr>
            <a:xfrm>
              <a:off x="3433395" y="2628902"/>
              <a:ext cx="4495800" cy="37155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409949" y="2930969"/>
              <a:ext cx="4495800" cy="2862322"/>
            </a:xfrm>
            <a:prstGeom prst="rect">
              <a:avLst/>
            </a:prstGeom>
          </p:spPr>
          <p:txBody>
            <a:bodyPr wrap="square">
              <a:spAutoFit/>
            </a:bodyPr>
            <a:lstStyle/>
            <a:p>
              <a:pPr algn="ctr">
                <a:lnSpc>
                  <a:spcPct val="150000"/>
                </a:lnSpc>
              </a:pPr>
              <a:r>
                <a:rPr lang="vi-VN" sz="4000">
                  <a:solidFill>
                    <a:srgbClr val="0070C0"/>
                  </a:solidFill>
                  <a:latin typeface="Arial" pitchFamily="34" charset="0"/>
                  <a:cs typeface="Arial" pitchFamily="34" charset="0"/>
                </a:rPr>
                <a:t>Có ý </a:t>
              </a:r>
              <a:r>
                <a:rPr lang="vi-VN" sz="4000">
                  <a:solidFill>
                    <a:srgbClr val="0070C0"/>
                  </a:solidFill>
                  <a:latin typeface="Arial" pitchFamily="34" charset="0"/>
                  <a:cs typeface="Arial" pitchFamily="34" charset="0"/>
                </a:rPr>
                <a:t>thức </a:t>
              </a:r>
              <a:r>
                <a:rPr lang="en-US" sz="4000" smtClean="0">
                  <a:solidFill>
                    <a:srgbClr val="0070C0"/>
                  </a:solidFill>
                  <a:latin typeface="Arial" pitchFamily="34" charset="0"/>
                  <a:cs typeface="Arial" pitchFamily="34" charset="0"/>
                </a:rPr>
                <a:t>XD </a:t>
              </a:r>
              <a:r>
                <a:rPr lang="vi-VN" sz="4000" smtClean="0">
                  <a:solidFill>
                    <a:srgbClr val="0070C0"/>
                  </a:solidFill>
                  <a:latin typeface="Arial" pitchFamily="34" charset="0"/>
                  <a:cs typeface="Arial" pitchFamily="34" charset="0"/>
                </a:rPr>
                <a:t>môi </a:t>
              </a:r>
              <a:r>
                <a:rPr lang="vi-VN" sz="4000">
                  <a:solidFill>
                    <a:srgbClr val="0070C0"/>
                  </a:solidFill>
                  <a:latin typeface="Arial" pitchFamily="34" charset="0"/>
                  <a:cs typeface="Arial" pitchFamily="34" charset="0"/>
                </a:rPr>
                <a:t>trường </a:t>
              </a:r>
              <a:r>
                <a:rPr lang="vi-VN" sz="4000">
                  <a:solidFill>
                    <a:srgbClr val="0070C0"/>
                  </a:solidFill>
                  <a:latin typeface="Arial" pitchFamily="34" charset="0"/>
                  <a:cs typeface="Arial" pitchFamily="34" charset="0"/>
                </a:rPr>
                <a:t>sống </a:t>
              </a:r>
              <a:r>
                <a:rPr lang="vi-VN" sz="4000" smtClean="0">
                  <a:solidFill>
                    <a:srgbClr val="0070C0"/>
                  </a:solidFill>
                  <a:latin typeface="Arial" pitchFamily="34" charset="0"/>
                  <a:cs typeface="Arial" pitchFamily="34" charset="0"/>
                </a:rPr>
                <a:t>xanh</a:t>
              </a:r>
              <a:r>
                <a:rPr lang="en-US" sz="4000" smtClean="0">
                  <a:solidFill>
                    <a:srgbClr val="0070C0"/>
                  </a:solidFill>
                  <a:latin typeface="Arial" pitchFamily="34" charset="0"/>
                  <a:cs typeface="Arial" pitchFamily="34" charset="0"/>
                </a:rPr>
                <a:t> </a:t>
              </a:r>
              <a:r>
                <a:rPr lang="vi-VN" sz="4000" smtClean="0">
                  <a:solidFill>
                    <a:srgbClr val="0070C0"/>
                  </a:solidFill>
                  <a:latin typeface="Arial" pitchFamily="34" charset="0"/>
                  <a:cs typeface="Arial" pitchFamily="34" charset="0"/>
                </a:rPr>
                <a:t>-</a:t>
              </a:r>
              <a:r>
                <a:rPr lang="en-US" sz="4000" smtClean="0">
                  <a:solidFill>
                    <a:srgbClr val="0070C0"/>
                  </a:solidFill>
                  <a:latin typeface="Arial" pitchFamily="34" charset="0"/>
                  <a:cs typeface="Arial" pitchFamily="34" charset="0"/>
                </a:rPr>
                <a:t> </a:t>
              </a:r>
              <a:r>
                <a:rPr lang="vi-VN" sz="4000" smtClean="0">
                  <a:solidFill>
                    <a:srgbClr val="0070C0"/>
                  </a:solidFill>
                  <a:latin typeface="Arial" pitchFamily="34" charset="0"/>
                  <a:cs typeface="Arial" pitchFamily="34" charset="0"/>
                </a:rPr>
                <a:t>sạch</a:t>
              </a:r>
              <a:r>
                <a:rPr lang="en-US" sz="4000" smtClean="0">
                  <a:solidFill>
                    <a:srgbClr val="0070C0"/>
                  </a:solidFill>
                  <a:latin typeface="Arial" pitchFamily="34" charset="0"/>
                  <a:cs typeface="Arial" pitchFamily="34" charset="0"/>
                </a:rPr>
                <a:t> </a:t>
              </a:r>
              <a:r>
                <a:rPr lang="vi-VN" sz="4000" smtClean="0">
                  <a:solidFill>
                    <a:srgbClr val="0070C0"/>
                  </a:solidFill>
                  <a:latin typeface="Arial" pitchFamily="34" charset="0"/>
                  <a:cs typeface="Arial" pitchFamily="34" charset="0"/>
                </a:rPr>
                <a:t>-</a:t>
              </a:r>
              <a:r>
                <a:rPr lang="en-US" sz="4000" smtClean="0">
                  <a:solidFill>
                    <a:srgbClr val="0070C0"/>
                  </a:solidFill>
                  <a:latin typeface="Arial" pitchFamily="34" charset="0"/>
                  <a:cs typeface="Arial" pitchFamily="34" charset="0"/>
                </a:rPr>
                <a:t> </a:t>
              </a:r>
              <a:r>
                <a:rPr lang="vi-VN" sz="4000" smtClean="0">
                  <a:solidFill>
                    <a:srgbClr val="0070C0"/>
                  </a:solidFill>
                  <a:latin typeface="Arial" pitchFamily="34" charset="0"/>
                  <a:cs typeface="Arial" pitchFamily="34" charset="0"/>
                </a:rPr>
                <a:t>đẹp</a:t>
              </a:r>
              <a:r>
                <a:rPr lang="vi-VN" sz="400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grpSp>
      <p:grpSp>
        <p:nvGrpSpPr>
          <p:cNvPr id="35" name="Group 34"/>
          <p:cNvGrpSpPr/>
          <p:nvPr/>
        </p:nvGrpSpPr>
        <p:grpSpPr>
          <a:xfrm>
            <a:off x="838200" y="609952"/>
            <a:ext cx="16832059" cy="1169466"/>
            <a:chOff x="1610720" y="892830"/>
            <a:chExt cx="16832059" cy="1169466"/>
          </a:xfrm>
        </p:grpSpPr>
        <p:sp>
          <p:nvSpPr>
            <p:cNvPr id="36" name="Rectangle 35"/>
            <p:cNvSpPr/>
            <p:nvPr/>
          </p:nvSpPr>
          <p:spPr>
            <a:xfrm>
              <a:off x="3337228" y="892830"/>
              <a:ext cx="15105551" cy="1015663"/>
            </a:xfrm>
            <a:prstGeom prst="rect">
              <a:avLst/>
            </a:prstGeom>
          </p:spPr>
          <p:txBody>
            <a:bodyPr wrap="square">
              <a:spAutoFit/>
            </a:bodyPr>
            <a:lstStyle/>
            <a:p>
              <a:pPr>
                <a:lnSpc>
                  <a:spcPct val="150000"/>
                </a:lnSpc>
              </a:pPr>
              <a:r>
                <a:rPr lang="en-US" sz="4000" b="1" smtClean="0">
                  <a:latin typeface="Arial" pitchFamily="34" charset="0"/>
                  <a:cs typeface="Arial" pitchFamily="34" charset="0"/>
                </a:rPr>
                <a:t>Tìm hiểu </a:t>
              </a:r>
              <a:r>
                <a:rPr lang="en-US" sz="4000" b="1" smtClean="0">
                  <a:latin typeface="Arial" pitchFamily="34" charset="0"/>
                  <a:cs typeface="Arial" pitchFamily="34" charset="0"/>
                </a:rPr>
                <a:t>n</a:t>
              </a:r>
              <a:r>
                <a:rPr lang="vi-VN" sz="4000" b="1" smtClean="0">
                  <a:latin typeface="Arial" pitchFamily="34" charset="0"/>
                  <a:cs typeface="Arial" pitchFamily="34" charset="0"/>
                </a:rPr>
                <a:t>ội </a:t>
              </a:r>
              <a:r>
                <a:rPr lang="vi-VN" sz="4000" b="1">
                  <a:latin typeface="Arial" pitchFamily="34" charset="0"/>
                  <a:cs typeface="Arial" pitchFamily="34" charset="0"/>
                </a:rPr>
                <a:t>dung cần tuyên truyền về văn hóa ứng xử</a:t>
              </a:r>
              <a:endParaRPr lang="vi-VN" sz="4000" b="1">
                <a:latin typeface="Arial" pitchFamily="34" charset="0"/>
                <a:cs typeface="Arial" pitchFamily="34" charset="0"/>
              </a:endParaRPr>
            </a:p>
          </p:txBody>
        </p:sp>
        <p:grpSp>
          <p:nvGrpSpPr>
            <p:cNvPr id="37" name="Group 36"/>
            <p:cNvGrpSpPr/>
            <p:nvPr/>
          </p:nvGrpSpPr>
          <p:grpSpPr>
            <a:xfrm>
              <a:off x="1610720" y="892830"/>
              <a:ext cx="1705396" cy="1169466"/>
              <a:chOff x="428204" y="2082743"/>
              <a:chExt cx="1705396" cy="1169466"/>
            </a:xfrm>
          </p:grpSpPr>
          <p:pic>
            <p:nvPicPr>
              <p:cNvPr id="38"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28204" y="2082743"/>
                <a:ext cx="1705396" cy="1169466"/>
              </a:xfrm>
              <a:prstGeom prst="rect">
                <a:avLst/>
              </a:prstGeom>
            </p:spPr>
          </p:pic>
          <p:sp>
            <p:nvSpPr>
              <p:cNvPr id="39" name="TextBox 38"/>
              <p:cNvSpPr txBox="1"/>
              <p:nvPr/>
            </p:nvSpPr>
            <p:spPr>
              <a:xfrm>
                <a:off x="676319" y="2313533"/>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NV3</a:t>
                </a:r>
                <a:endParaRPr lang="en-US" sz="4000" b="1">
                  <a:solidFill>
                    <a:schemeClr val="bg1"/>
                  </a:solidFill>
                  <a:latin typeface="Arial" pitchFamily="34" charset="0"/>
                  <a:cs typeface="Arial" pitchFamily="34" charset="0"/>
                </a:endParaRPr>
              </a:p>
            </p:txBody>
          </p:sp>
        </p:grpSp>
      </p:grpSp>
    </p:spTree>
    <p:extLst>
      <p:ext uri="{BB962C8B-B14F-4D97-AF65-F5344CB8AC3E}">
        <p14:creationId xmlns:p14="http://schemas.microsoft.com/office/powerpoint/2010/main" val="788727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808954"/>
            <a:ext cx="5091873" cy="2478045"/>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grpSp>
        <p:nvGrpSpPr>
          <p:cNvPr id="14" name="Group 13"/>
          <p:cNvGrpSpPr/>
          <p:nvPr/>
        </p:nvGrpSpPr>
        <p:grpSpPr>
          <a:xfrm>
            <a:off x="348130" y="2221215"/>
            <a:ext cx="2300919" cy="1219200"/>
            <a:chOff x="1456697" y="3543300"/>
            <a:chExt cx="2300919" cy="1219200"/>
          </a:xfrm>
        </p:grpSpPr>
        <p:pic>
          <p:nvPicPr>
            <p:cNvPr id="15"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456697" y="3543300"/>
              <a:ext cx="2300919" cy="1219200"/>
            </a:xfrm>
            <a:prstGeom prst="rect">
              <a:avLst/>
            </a:prstGeom>
          </p:spPr>
        </p:pic>
        <p:sp>
          <p:nvSpPr>
            <p:cNvPr id="16" name="TextBox 15"/>
            <p:cNvSpPr txBox="1"/>
            <p:nvPr/>
          </p:nvSpPr>
          <p:spPr>
            <a:xfrm>
              <a:off x="1746402" y="3743642"/>
              <a:ext cx="1539204" cy="646331"/>
            </a:xfrm>
            <a:prstGeom prst="rect">
              <a:avLst/>
            </a:prstGeom>
            <a:noFill/>
          </p:spPr>
          <p:txBody>
            <a:bodyPr wrap="none" rtlCol="0">
              <a:spAutoFit/>
            </a:bodyPr>
            <a:lstStyle/>
            <a:p>
              <a:r>
                <a:rPr lang="en-US" sz="3600" b="1" smtClean="0">
                  <a:solidFill>
                    <a:schemeClr val="accent5">
                      <a:lumMod val="50000"/>
                    </a:schemeClr>
                  </a:solidFill>
                  <a:latin typeface="Arial" pitchFamily="34" charset="0"/>
                  <a:cs typeface="Arial" pitchFamily="34" charset="0"/>
                </a:rPr>
                <a:t>Gợi ý:</a:t>
              </a:r>
              <a:endParaRPr lang="en-US" sz="3600" b="1">
                <a:solidFill>
                  <a:schemeClr val="accent5">
                    <a:lumMod val="50000"/>
                  </a:schemeClr>
                </a:solidFill>
                <a:latin typeface="Arial" pitchFamily="34" charset="0"/>
                <a:cs typeface="Arial" pitchFamily="34" charset="0"/>
              </a:endParaRPr>
            </a:p>
          </p:txBody>
        </p:sp>
      </p:grpSp>
      <p:pic>
        <p:nvPicPr>
          <p:cNvPr id="21" name="Picture 3"/>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115593" y="8254881"/>
            <a:ext cx="5014878" cy="3171910"/>
          </a:xfrm>
          <a:prstGeom prst="rect">
            <a:avLst/>
          </a:prstGeom>
        </p:spPr>
      </p:pic>
      <p:grpSp>
        <p:nvGrpSpPr>
          <p:cNvPr id="9" name="Group 8"/>
          <p:cNvGrpSpPr/>
          <p:nvPr/>
        </p:nvGrpSpPr>
        <p:grpSpPr>
          <a:xfrm>
            <a:off x="2976197" y="2365921"/>
            <a:ext cx="4339004" cy="2633241"/>
            <a:chOff x="2857500" y="2156130"/>
            <a:chExt cx="5600699" cy="4468148"/>
          </a:xfrm>
        </p:grpSpPr>
        <p:pic>
          <p:nvPicPr>
            <p:cNvPr id="18" name="Picture 1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57500" y="2156130"/>
              <a:ext cx="5600699" cy="4468148"/>
            </a:xfrm>
            <a:prstGeom prst="rect">
              <a:avLst/>
            </a:prstGeom>
          </p:spPr>
        </p:pic>
        <p:sp>
          <p:nvSpPr>
            <p:cNvPr id="2" name="Oval 1"/>
            <p:cNvSpPr/>
            <p:nvPr/>
          </p:nvSpPr>
          <p:spPr>
            <a:xfrm>
              <a:off x="3433396" y="2628903"/>
              <a:ext cx="4495800" cy="37155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628028" y="2798889"/>
              <a:ext cx="3920687" cy="3290129"/>
            </a:xfrm>
            <a:prstGeom prst="rect">
              <a:avLst/>
            </a:prstGeom>
          </p:spPr>
          <p:txBody>
            <a:bodyPr wrap="square">
              <a:spAutoFit/>
            </a:bodyPr>
            <a:lstStyle/>
            <a:p>
              <a:pPr algn="ctr">
                <a:lnSpc>
                  <a:spcPct val="150000"/>
                </a:lnSpc>
              </a:pPr>
              <a:r>
                <a:rPr lang="pt-BR" sz="4000" smtClean="0">
                  <a:solidFill>
                    <a:srgbClr val="0070C0"/>
                  </a:solidFill>
                  <a:latin typeface="Arial" pitchFamily="34" charset="0"/>
                  <a:cs typeface="Arial" pitchFamily="34" charset="0"/>
                </a:rPr>
                <a:t>Giữ gìn vệ sinh chung.</a:t>
              </a:r>
              <a:endParaRPr lang="en-US" sz="4000">
                <a:solidFill>
                  <a:srgbClr val="0070C0"/>
                </a:solidFill>
                <a:latin typeface="Arial" pitchFamily="34" charset="0"/>
                <a:cs typeface="Arial" pitchFamily="34" charset="0"/>
              </a:endParaRPr>
            </a:p>
          </p:txBody>
        </p:sp>
      </p:grpSp>
      <p:grpSp>
        <p:nvGrpSpPr>
          <p:cNvPr id="26" name="Group 25"/>
          <p:cNvGrpSpPr/>
          <p:nvPr/>
        </p:nvGrpSpPr>
        <p:grpSpPr>
          <a:xfrm>
            <a:off x="2873726" y="5469794"/>
            <a:ext cx="4277353" cy="2713831"/>
            <a:chOff x="2857500" y="2156130"/>
            <a:chExt cx="5600700" cy="4468148"/>
          </a:xfrm>
        </p:grpSpPr>
        <p:pic>
          <p:nvPicPr>
            <p:cNvPr id="27" name="Picture 2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57500" y="2156130"/>
              <a:ext cx="5600700" cy="4468148"/>
            </a:xfrm>
            <a:prstGeom prst="rect">
              <a:avLst/>
            </a:prstGeom>
          </p:spPr>
        </p:pic>
        <p:sp>
          <p:nvSpPr>
            <p:cNvPr id="28" name="Oval 27"/>
            <p:cNvSpPr/>
            <p:nvPr/>
          </p:nvSpPr>
          <p:spPr>
            <a:xfrm>
              <a:off x="3433395" y="2628902"/>
              <a:ext cx="4495800" cy="37155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305062" y="2890481"/>
              <a:ext cx="4495799" cy="3192425"/>
            </a:xfrm>
            <a:prstGeom prst="rect">
              <a:avLst/>
            </a:prstGeom>
          </p:spPr>
          <p:txBody>
            <a:bodyPr wrap="square">
              <a:spAutoFit/>
            </a:bodyPr>
            <a:lstStyle/>
            <a:p>
              <a:pPr algn="ctr">
                <a:lnSpc>
                  <a:spcPct val="150000"/>
                </a:lnSpc>
              </a:pPr>
              <a:r>
                <a:rPr lang="en-US" sz="4000" smtClean="0">
                  <a:solidFill>
                    <a:srgbClr val="0070C0"/>
                  </a:solidFill>
                  <a:latin typeface="Arial" pitchFamily="34" charset="0"/>
                  <a:cs typeface="Arial" pitchFamily="34" charset="0"/>
                </a:rPr>
                <a:t>Tôn trọng sự khác biệt</a:t>
              </a:r>
              <a:endParaRPr lang="en-US" sz="4000">
                <a:solidFill>
                  <a:srgbClr val="0070C0"/>
                </a:solidFill>
                <a:latin typeface="Arial" pitchFamily="34" charset="0"/>
                <a:cs typeface="Arial" pitchFamily="34" charset="0"/>
              </a:endParaRPr>
            </a:p>
          </p:txBody>
        </p:sp>
      </p:grpSp>
      <p:grpSp>
        <p:nvGrpSpPr>
          <p:cNvPr id="30" name="Group 29"/>
          <p:cNvGrpSpPr/>
          <p:nvPr/>
        </p:nvGrpSpPr>
        <p:grpSpPr>
          <a:xfrm>
            <a:off x="838200" y="609952"/>
            <a:ext cx="16832059" cy="1169466"/>
            <a:chOff x="1610720" y="892830"/>
            <a:chExt cx="16832059" cy="1169466"/>
          </a:xfrm>
        </p:grpSpPr>
        <p:sp>
          <p:nvSpPr>
            <p:cNvPr id="31" name="Rectangle 30"/>
            <p:cNvSpPr/>
            <p:nvPr/>
          </p:nvSpPr>
          <p:spPr>
            <a:xfrm>
              <a:off x="3337228" y="892830"/>
              <a:ext cx="15105551" cy="1015663"/>
            </a:xfrm>
            <a:prstGeom prst="rect">
              <a:avLst/>
            </a:prstGeom>
          </p:spPr>
          <p:txBody>
            <a:bodyPr wrap="square">
              <a:spAutoFit/>
            </a:bodyPr>
            <a:lstStyle/>
            <a:p>
              <a:pPr>
                <a:lnSpc>
                  <a:spcPct val="150000"/>
                </a:lnSpc>
              </a:pPr>
              <a:r>
                <a:rPr lang="en-US" sz="4000" b="1" smtClean="0">
                  <a:latin typeface="Arial" pitchFamily="34" charset="0"/>
                  <a:cs typeface="Arial" pitchFamily="34" charset="0"/>
                </a:rPr>
                <a:t>Tìm hiểu </a:t>
              </a:r>
              <a:r>
                <a:rPr lang="en-US" sz="4000" b="1" smtClean="0">
                  <a:latin typeface="Arial" pitchFamily="34" charset="0"/>
                  <a:cs typeface="Arial" pitchFamily="34" charset="0"/>
                </a:rPr>
                <a:t>n</a:t>
              </a:r>
              <a:r>
                <a:rPr lang="vi-VN" sz="4000" b="1" smtClean="0">
                  <a:latin typeface="Arial" pitchFamily="34" charset="0"/>
                  <a:cs typeface="Arial" pitchFamily="34" charset="0"/>
                </a:rPr>
                <a:t>ội </a:t>
              </a:r>
              <a:r>
                <a:rPr lang="vi-VN" sz="4000" b="1">
                  <a:latin typeface="Arial" pitchFamily="34" charset="0"/>
                  <a:cs typeface="Arial" pitchFamily="34" charset="0"/>
                </a:rPr>
                <a:t>dung cần tuyên truyền về văn hóa ứng xử</a:t>
              </a:r>
              <a:endParaRPr lang="vi-VN" sz="4000" b="1">
                <a:latin typeface="Arial" pitchFamily="34" charset="0"/>
                <a:cs typeface="Arial" pitchFamily="34" charset="0"/>
              </a:endParaRPr>
            </a:p>
          </p:txBody>
        </p:sp>
        <p:grpSp>
          <p:nvGrpSpPr>
            <p:cNvPr id="32" name="Group 31"/>
            <p:cNvGrpSpPr/>
            <p:nvPr/>
          </p:nvGrpSpPr>
          <p:grpSpPr>
            <a:xfrm>
              <a:off x="1610720" y="892830"/>
              <a:ext cx="1705396" cy="1169466"/>
              <a:chOff x="428204" y="2082743"/>
              <a:chExt cx="1705396" cy="1169466"/>
            </a:xfrm>
          </p:grpSpPr>
          <p:pic>
            <p:nvPicPr>
              <p:cNvPr id="33"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28204" y="2082743"/>
                <a:ext cx="1705396" cy="1169466"/>
              </a:xfrm>
              <a:prstGeom prst="rect">
                <a:avLst/>
              </a:prstGeom>
            </p:spPr>
          </p:pic>
          <p:sp>
            <p:nvSpPr>
              <p:cNvPr id="34" name="TextBox 33"/>
              <p:cNvSpPr txBox="1"/>
              <p:nvPr/>
            </p:nvSpPr>
            <p:spPr>
              <a:xfrm>
                <a:off x="676319" y="2313533"/>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NV3</a:t>
                </a:r>
                <a:endParaRPr lang="en-US" sz="4000" b="1">
                  <a:solidFill>
                    <a:schemeClr val="bg1"/>
                  </a:solidFill>
                  <a:latin typeface="Arial" pitchFamily="34" charset="0"/>
                  <a:cs typeface="Arial" pitchFamily="34" charset="0"/>
                </a:endParaRPr>
              </a:p>
            </p:txBody>
          </p:sp>
        </p:grpSp>
      </p:grpSp>
      <p:grpSp>
        <p:nvGrpSpPr>
          <p:cNvPr id="35" name="Group 34"/>
          <p:cNvGrpSpPr/>
          <p:nvPr/>
        </p:nvGrpSpPr>
        <p:grpSpPr>
          <a:xfrm>
            <a:off x="7057736" y="3284346"/>
            <a:ext cx="6119494" cy="4370895"/>
            <a:chOff x="2857500" y="2156130"/>
            <a:chExt cx="5600700" cy="4468148"/>
          </a:xfrm>
        </p:grpSpPr>
        <p:pic>
          <p:nvPicPr>
            <p:cNvPr id="36" name="Picture 3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57500" y="2156130"/>
              <a:ext cx="5600700" cy="4468148"/>
            </a:xfrm>
            <a:prstGeom prst="rect">
              <a:avLst/>
            </a:prstGeom>
          </p:spPr>
        </p:pic>
        <p:sp>
          <p:nvSpPr>
            <p:cNvPr id="37" name="Oval 36"/>
            <p:cNvSpPr/>
            <p:nvPr/>
          </p:nvSpPr>
          <p:spPr>
            <a:xfrm>
              <a:off x="3433395" y="2628902"/>
              <a:ext cx="4495800" cy="37155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433396" y="3023690"/>
              <a:ext cx="4495799" cy="2926009"/>
            </a:xfrm>
            <a:prstGeom prst="rect">
              <a:avLst/>
            </a:prstGeom>
          </p:spPr>
          <p:txBody>
            <a:bodyPr wrap="square">
              <a:spAutoFit/>
            </a:bodyPr>
            <a:lstStyle/>
            <a:p>
              <a:pPr algn="ctr">
                <a:lnSpc>
                  <a:spcPct val="150000"/>
                </a:lnSpc>
              </a:pPr>
              <a:r>
                <a:rPr lang="en-US" sz="4000" smtClean="0">
                  <a:solidFill>
                    <a:srgbClr val="0070C0"/>
                  </a:solidFill>
                  <a:latin typeface="Arial" pitchFamily="34" charset="0"/>
                  <a:cs typeface="Arial" pitchFamily="34" charset="0"/>
                </a:rPr>
                <a:t>Kiểm soát/ làm chủ cảm xúc tránh gây mâu thuẫn.</a:t>
              </a:r>
              <a:endParaRPr lang="en-US" sz="4000">
                <a:solidFill>
                  <a:srgbClr val="0070C0"/>
                </a:solidFill>
                <a:latin typeface="Arial" pitchFamily="34" charset="0"/>
                <a:cs typeface="Arial" pitchFamily="34" charset="0"/>
              </a:endParaRPr>
            </a:p>
          </p:txBody>
        </p:sp>
      </p:grpSp>
      <p:pic>
        <p:nvPicPr>
          <p:cNvPr id="39" name="Picture 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716000" y="1669751"/>
            <a:ext cx="2846080" cy="2796274"/>
          </a:xfrm>
          <a:prstGeom prst="rect">
            <a:avLst/>
          </a:prstGeom>
        </p:spPr>
      </p:pic>
      <p:pic>
        <p:nvPicPr>
          <p:cNvPr id="40" name="Picture 6"/>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210305" y="5063311"/>
            <a:ext cx="5857469" cy="5183860"/>
          </a:xfrm>
          <a:prstGeom prst="rect">
            <a:avLst/>
          </a:prstGeom>
        </p:spPr>
      </p:pic>
    </p:spTree>
    <p:extLst>
      <p:ext uri="{BB962C8B-B14F-4D97-AF65-F5344CB8AC3E}">
        <p14:creationId xmlns:p14="http://schemas.microsoft.com/office/powerpoint/2010/main" val="4287188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par>
                                <p:cTn id="23" presetID="16" presetClass="entr" presetSubtype="21"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266700"/>
            <a:ext cx="18288000" cy="5183519"/>
          </a:xfrm>
          <a:prstGeom prst="rect">
            <a:avLst/>
          </a:prstGeom>
        </p:spPr>
      </p:pic>
      <p:grpSp>
        <p:nvGrpSpPr>
          <p:cNvPr id="13" name="Group 12"/>
          <p:cNvGrpSpPr/>
          <p:nvPr/>
        </p:nvGrpSpPr>
        <p:grpSpPr>
          <a:xfrm>
            <a:off x="-1718492" y="-1477434"/>
            <a:ext cx="21984710" cy="6064024"/>
            <a:chOff x="-1718492" y="-1477434"/>
            <a:chExt cx="21984710" cy="6064024"/>
          </a:xfrm>
        </p:grpSpPr>
        <p:pic>
          <p:nvPicPr>
            <p:cNvPr id="10" name="Picture 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sp>
          <p:nvSpPr>
            <p:cNvPr id="2" name="TextBox 1"/>
            <p:cNvSpPr txBox="1"/>
            <p:nvPr/>
          </p:nvSpPr>
          <p:spPr>
            <a:xfrm>
              <a:off x="6258736" y="571500"/>
              <a:ext cx="6054864" cy="982513"/>
            </a:xfrm>
            <a:prstGeom prst="rect">
              <a:avLst/>
            </a:prstGeom>
            <a:noFill/>
          </p:spPr>
          <p:txBody>
            <a:bodyPr wrap="none" rtlCol="0">
              <a:spAutoFit/>
            </a:bodyPr>
            <a:lstStyle/>
            <a:p>
              <a:pPr algn="ctr">
                <a:lnSpc>
                  <a:spcPct val="150000"/>
                </a:lnSpc>
              </a:pPr>
              <a:r>
                <a:rPr lang="en-US" sz="4400" b="1" smtClean="0">
                  <a:solidFill>
                    <a:schemeClr val="accent5">
                      <a:lumMod val="50000"/>
                    </a:schemeClr>
                  </a:solidFill>
                  <a:latin typeface="Arial" pitchFamily="34" charset="0"/>
                  <a:cs typeface="Arial" pitchFamily="34" charset="0"/>
                </a:rPr>
                <a:t>HƯỚNG DẪN VỀ NHÀ</a:t>
              </a:r>
              <a:endParaRPr lang="en-US" sz="4400" b="1">
                <a:solidFill>
                  <a:schemeClr val="accent5">
                    <a:lumMod val="50000"/>
                  </a:schemeClr>
                </a:solidFill>
                <a:latin typeface="Arial" pitchFamily="34" charset="0"/>
                <a:cs typeface="Arial" pitchFamily="34" charset="0"/>
              </a:endParaRPr>
            </a:p>
          </p:txBody>
        </p:sp>
        <p:sp>
          <p:nvSpPr>
            <p:cNvPr id="4" name="Rounded Rectangle 3"/>
            <p:cNvSpPr/>
            <p:nvPr/>
          </p:nvSpPr>
          <p:spPr>
            <a:xfrm>
              <a:off x="4516314" y="2293087"/>
              <a:ext cx="8507427" cy="2286000"/>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181600" y="2511260"/>
              <a:ext cx="15084618" cy="1015663"/>
            </a:xfrm>
            <a:prstGeom prst="rect">
              <a:avLst/>
            </a:prstGeom>
            <a:noFill/>
          </p:spPr>
          <p:txBody>
            <a:bodyPr wrap="square" rtlCol="0">
              <a:spAutoFit/>
            </a:bodyPr>
            <a:lstStyle/>
            <a:p>
              <a:pPr algn="just">
                <a:lnSpc>
                  <a:spcPct val="150000"/>
                </a:lnSpc>
              </a:pPr>
              <a:r>
                <a:rPr lang="en-US" sz="4000" b="1" smtClean="0">
                  <a:solidFill>
                    <a:schemeClr val="accent5">
                      <a:lumMod val="50000"/>
                    </a:schemeClr>
                  </a:solidFill>
                  <a:latin typeface="Arial" pitchFamily="34" charset="0"/>
                  <a:cs typeface="Arial" pitchFamily="34" charset="0"/>
                </a:rPr>
                <a:t>1. </a:t>
              </a:r>
              <a:r>
                <a:rPr lang="en-US" sz="4000" smtClean="0">
                  <a:solidFill>
                    <a:schemeClr val="accent5">
                      <a:lumMod val="50000"/>
                    </a:schemeClr>
                  </a:solidFill>
                  <a:latin typeface="Arial" pitchFamily="34" charset="0"/>
                  <a:cs typeface="Arial" pitchFamily="34" charset="0"/>
                </a:rPr>
                <a:t>Ôn lại kiến thức đã học.</a:t>
              </a:r>
              <a:endParaRPr lang="en-US" sz="4000">
                <a:solidFill>
                  <a:schemeClr val="accent5">
                    <a:lumMod val="50000"/>
                  </a:schemeClr>
                </a:solidFill>
                <a:latin typeface="Arial" pitchFamily="34" charset="0"/>
                <a:cs typeface="Arial" pitchFamily="34" charset="0"/>
              </a:endParaRPr>
            </a:p>
          </p:txBody>
        </p:sp>
        <p:sp>
          <p:nvSpPr>
            <p:cNvPr id="12" name="TextBox 11"/>
            <p:cNvSpPr txBox="1"/>
            <p:nvPr/>
          </p:nvSpPr>
          <p:spPr>
            <a:xfrm>
              <a:off x="5181600" y="3570927"/>
              <a:ext cx="9152741" cy="1015663"/>
            </a:xfrm>
            <a:prstGeom prst="rect">
              <a:avLst/>
            </a:prstGeom>
            <a:noFill/>
          </p:spPr>
          <p:txBody>
            <a:bodyPr wrap="square" rtlCol="0">
              <a:spAutoFit/>
            </a:bodyPr>
            <a:lstStyle/>
            <a:p>
              <a:pPr algn="just">
                <a:lnSpc>
                  <a:spcPct val="150000"/>
                </a:lnSpc>
              </a:pPr>
              <a:r>
                <a:rPr lang="en-US" sz="4000" b="1" smtClean="0">
                  <a:solidFill>
                    <a:schemeClr val="accent5">
                      <a:lumMod val="50000"/>
                    </a:schemeClr>
                  </a:solidFill>
                  <a:latin typeface="Arial" pitchFamily="34" charset="0"/>
                  <a:cs typeface="Arial" pitchFamily="34" charset="0"/>
                </a:rPr>
                <a:t>2. </a:t>
              </a:r>
              <a:r>
                <a:rPr lang="en-US" sz="4000" smtClean="0">
                  <a:solidFill>
                    <a:schemeClr val="accent5">
                      <a:lumMod val="50000"/>
                    </a:schemeClr>
                  </a:solidFill>
                  <a:latin typeface="Arial" pitchFamily="34" charset="0"/>
                  <a:cs typeface="Arial" pitchFamily="34" charset="0"/>
                </a:rPr>
                <a:t>Xem hoạt động 3, 4 chủ đề </a:t>
              </a:r>
              <a:r>
                <a:rPr lang="en-US" sz="4000" smtClean="0">
                  <a:solidFill>
                    <a:schemeClr val="accent5">
                      <a:lumMod val="50000"/>
                    </a:schemeClr>
                  </a:solidFill>
                  <a:latin typeface="Arial" pitchFamily="34" charset="0"/>
                  <a:cs typeface="Arial" pitchFamily="34" charset="0"/>
                </a:rPr>
                <a:t>6.</a:t>
              </a:r>
              <a:endParaRPr lang="en-US" sz="4000">
                <a:solidFill>
                  <a:schemeClr val="accent5">
                    <a:lumMod val="50000"/>
                  </a:schemeClr>
                </a:solidFill>
                <a:latin typeface="Arial" pitchFamily="34" charset="0"/>
                <a:cs typeface="Arial" pitchFamily="34" charset="0"/>
              </a:endParaRPr>
            </a:p>
          </p:txBody>
        </p:sp>
      </p:grpSp>
      <p:pic>
        <p:nvPicPr>
          <p:cNvPr id="15"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68400" y="7734300"/>
            <a:ext cx="5014878" cy="3171910"/>
          </a:xfrm>
          <a:prstGeom prst="rect">
            <a:avLst/>
          </a:prstGeom>
        </p:spPr>
      </p:pic>
      <p:pic>
        <p:nvPicPr>
          <p:cNvPr id="16"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959032">
            <a:off x="-495467" y="7417707"/>
            <a:ext cx="5014878" cy="3171910"/>
          </a:xfrm>
          <a:prstGeom prst="rect">
            <a:avLst/>
          </a:prstGeom>
        </p:spPr>
      </p:pic>
      <p:pic>
        <p:nvPicPr>
          <p:cNvPr id="18" name="Picture 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775892" y="128131"/>
            <a:ext cx="2283161" cy="2287506"/>
          </a:xfrm>
          <a:prstGeom prst="rect">
            <a:avLst/>
          </a:prstGeom>
        </p:spPr>
      </p:pic>
      <p:pic>
        <p:nvPicPr>
          <p:cNvPr id="19"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775892" y="5098471"/>
            <a:ext cx="10276557" cy="5188529"/>
          </a:xfrm>
          <a:prstGeom prst="rect">
            <a:avLst/>
          </a:prstGeom>
        </p:spPr>
      </p:pic>
    </p:spTree>
    <p:extLst>
      <p:ext uri="{BB962C8B-B14F-4D97-AF65-F5344CB8AC3E}">
        <p14:creationId xmlns:p14="http://schemas.microsoft.com/office/powerpoint/2010/main" val="788727556"/>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15622"/>
          </a:xfrm>
          <a:prstGeom prst="rect">
            <a:avLst/>
          </a:prstGeom>
        </p:spPr>
      </p:pic>
      <p:sp>
        <p:nvSpPr>
          <p:cNvPr id="3" name="Rectangle 2"/>
          <p:cNvSpPr/>
          <p:nvPr/>
        </p:nvSpPr>
        <p:spPr>
          <a:xfrm>
            <a:off x="1219200" y="952500"/>
            <a:ext cx="15392400" cy="792480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n-US" sz="5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CẢM ƠN SỰ QUAN TÂM THEO DÕI </a:t>
            </a:r>
          </a:p>
          <a:p>
            <a:pPr algn="ctr">
              <a:lnSpc>
                <a:spcPct val="150000"/>
              </a:lnSpc>
            </a:pPr>
            <a:r>
              <a:rPr lang="en-US" sz="5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CỦA CÁC EM, HẸN GẶP LẠI!</a:t>
            </a:r>
            <a:endParaRPr lang="en-US" sz="54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Tree>
    <p:extLst>
      <p:ext uri="{BB962C8B-B14F-4D97-AF65-F5344CB8AC3E}">
        <p14:creationId xmlns:p14="http://schemas.microsoft.com/office/powerpoint/2010/main" val="788727556"/>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14" name="Group 13"/>
          <p:cNvGrpSpPr/>
          <p:nvPr/>
        </p:nvGrpSpPr>
        <p:grpSpPr>
          <a:xfrm>
            <a:off x="2865967" y="407826"/>
            <a:ext cx="9698567" cy="1885261"/>
            <a:chOff x="2865967" y="407826"/>
            <a:chExt cx="9698567" cy="1885261"/>
          </a:xfrm>
        </p:grpSpPr>
        <p:pic>
          <p:nvPicPr>
            <p:cNvPr id="12" name="Picture 6"/>
            <p:cNvPicPr>
              <a:picLocks noChangeAspect="1"/>
            </p:cNvPicPr>
            <p:nvPr/>
          </p:nvPicPr>
          <p:blipFill>
            <a:blip r:embed="rId26"/>
            <a:srcRect/>
            <a:stretch>
              <a:fillRect/>
            </a:stretch>
          </p:blipFill>
          <p:spPr>
            <a:xfrm>
              <a:off x="2865967" y="407826"/>
              <a:ext cx="9698567" cy="1885261"/>
            </a:xfrm>
            <a:prstGeom prst="rect">
              <a:avLst/>
            </a:prstGeom>
          </p:spPr>
        </p:pic>
        <p:sp>
          <p:nvSpPr>
            <p:cNvPr id="13" name="TextBox 12"/>
            <p:cNvSpPr txBox="1"/>
            <p:nvPr/>
          </p:nvSpPr>
          <p:spPr>
            <a:xfrm>
              <a:off x="4699038" y="862326"/>
              <a:ext cx="6032421" cy="830997"/>
            </a:xfrm>
            <a:prstGeom prst="rect">
              <a:avLst/>
            </a:prstGeom>
            <a:noFill/>
          </p:spPr>
          <p:txBody>
            <a:bodyPr wrap="none" rtlCol="0">
              <a:spAutoFit/>
            </a:bodyPr>
            <a:lstStyle/>
            <a:p>
              <a:r>
                <a:rPr lang="en-US" sz="4800" b="1" smtClean="0">
                  <a:solidFill>
                    <a:schemeClr val="accent5">
                      <a:lumMod val="50000"/>
                    </a:schemeClr>
                  </a:solidFill>
                  <a:latin typeface="Arial" pitchFamily="34" charset="0"/>
                  <a:cs typeface="Arial" pitchFamily="34" charset="0"/>
                </a:rPr>
                <a:t>NỘI DUNG BÀI HỌC</a:t>
              </a:r>
              <a:endParaRPr lang="en-US" sz="4800" b="1">
                <a:solidFill>
                  <a:schemeClr val="accent5">
                    <a:lumMod val="50000"/>
                  </a:schemeClr>
                </a:solidFill>
                <a:latin typeface="Arial" pitchFamily="34" charset="0"/>
                <a:cs typeface="Arial" pitchFamily="34" charset="0"/>
              </a:endParaRPr>
            </a:p>
          </p:txBody>
        </p:sp>
      </p:grpSp>
      <p:grpSp>
        <p:nvGrpSpPr>
          <p:cNvPr id="25" name="Group 24"/>
          <p:cNvGrpSpPr/>
          <p:nvPr/>
        </p:nvGrpSpPr>
        <p:grpSpPr>
          <a:xfrm>
            <a:off x="952500" y="2628900"/>
            <a:ext cx="8267699" cy="5943600"/>
            <a:chOff x="952501" y="2628900"/>
            <a:chExt cx="7734300" cy="5943600"/>
          </a:xfrm>
        </p:grpSpPr>
        <p:grpSp>
          <p:nvGrpSpPr>
            <p:cNvPr id="20" name="Group 19"/>
            <p:cNvGrpSpPr/>
            <p:nvPr/>
          </p:nvGrpSpPr>
          <p:grpSpPr>
            <a:xfrm>
              <a:off x="952501" y="2628900"/>
              <a:ext cx="7734300" cy="5943600"/>
              <a:chOff x="952500" y="2628900"/>
              <a:chExt cx="8522843" cy="4495799"/>
            </a:xfrm>
          </p:grpSpPr>
          <p:pic>
            <p:nvPicPr>
              <p:cNvPr id="15" name="Picture 3"/>
              <p:cNvPicPr>
                <a:picLocks noChangeAspect="1"/>
              </p:cNvPicPr>
              <p:nvPr/>
            </p:nvPicPr>
            <p:blipFill>
              <a:blip r:embed="rId27"/>
              <a:srcRect/>
              <a:stretch>
                <a:fillRect/>
              </a:stretch>
            </p:blipFill>
            <p:spPr>
              <a:xfrm>
                <a:off x="952500" y="2628900"/>
                <a:ext cx="8522843" cy="4495799"/>
              </a:xfrm>
              <a:prstGeom prst="rect">
                <a:avLst/>
              </a:prstGeom>
            </p:spPr>
          </p:pic>
          <p:sp>
            <p:nvSpPr>
              <p:cNvPr id="17" name="TextBox 16"/>
              <p:cNvSpPr txBox="1"/>
              <p:nvPr/>
            </p:nvSpPr>
            <p:spPr>
              <a:xfrm>
                <a:off x="3491334" y="2966646"/>
                <a:ext cx="3445174" cy="769441"/>
              </a:xfrm>
              <a:prstGeom prst="rect">
                <a:avLst/>
              </a:prstGeom>
              <a:noFill/>
            </p:spPr>
            <p:txBody>
              <a:bodyPr wrap="none" rtlCol="0">
                <a:spAutoFit/>
              </a:bodyPr>
              <a:lstStyle/>
              <a:p>
                <a:r>
                  <a:rPr lang="en-US" sz="4400" b="1" smtClean="0">
                    <a:solidFill>
                      <a:schemeClr val="bg1"/>
                    </a:solidFill>
                    <a:latin typeface="Arial" pitchFamily="34" charset="0"/>
                    <a:cs typeface="Arial" pitchFamily="34" charset="0"/>
                  </a:rPr>
                  <a:t>Hoạt động 1</a:t>
                </a:r>
                <a:endParaRPr lang="en-US" sz="4400" b="1">
                  <a:solidFill>
                    <a:schemeClr val="bg1"/>
                  </a:solidFill>
                  <a:latin typeface="Arial" pitchFamily="34" charset="0"/>
                  <a:cs typeface="Arial" pitchFamily="34" charset="0"/>
                </a:endParaRPr>
              </a:p>
            </p:txBody>
          </p:sp>
        </p:grpSp>
        <p:sp>
          <p:nvSpPr>
            <p:cNvPr id="21" name="Rectangle 20"/>
            <p:cNvSpPr/>
            <p:nvPr/>
          </p:nvSpPr>
          <p:spPr>
            <a:xfrm>
              <a:off x="1390651" y="4276152"/>
              <a:ext cx="6857999" cy="4154984"/>
            </a:xfrm>
            <a:prstGeom prst="rect">
              <a:avLst/>
            </a:prstGeom>
          </p:spPr>
          <p:txBody>
            <a:bodyPr wrap="square">
              <a:spAutoFit/>
            </a:bodyPr>
            <a:lstStyle/>
            <a:p>
              <a:pPr algn="ctr">
                <a:lnSpc>
                  <a:spcPct val="150000"/>
                </a:lnSpc>
              </a:pPr>
              <a:r>
                <a:rPr lang="pt-BR" sz="4400" smtClean="0">
                  <a:solidFill>
                    <a:schemeClr val="accent5">
                      <a:lumMod val="50000"/>
                    </a:schemeClr>
                  </a:solidFill>
                  <a:latin typeface="Arial" pitchFamily="34" charset="0"/>
                  <a:cs typeface="Arial" pitchFamily="34" charset="0"/>
                </a:rPr>
                <a:t>Tìm hiểu biện pháp mở rộng quan hệ và thu hút cộng đồng vào hoạt động xã hội.</a:t>
              </a:r>
              <a:endParaRPr lang="en-US" sz="4400">
                <a:solidFill>
                  <a:schemeClr val="accent5">
                    <a:lumMod val="50000"/>
                  </a:schemeClr>
                </a:solidFill>
                <a:latin typeface="Arial" pitchFamily="34" charset="0"/>
                <a:cs typeface="Arial" pitchFamily="34" charset="0"/>
              </a:endParaRPr>
            </a:p>
          </p:txBody>
        </p:sp>
      </p:grpSp>
      <p:grpSp>
        <p:nvGrpSpPr>
          <p:cNvPr id="24" name="Group 23"/>
          <p:cNvGrpSpPr/>
          <p:nvPr/>
        </p:nvGrpSpPr>
        <p:grpSpPr>
          <a:xfrm>
            <a:off x="9448800" y="2628899"/>
            <a:ext cx="8710253" cy="5943601"/>
            <a:chOff x="9067800" y="2628899"/>
            <a:chExt cx="9091253" cy="5943601"/>
          </a:xfrm>
        </p:grpSpPr>
        <p:grpSp>
          <p:nvGrpSpPr>
            <p:cNvPr id="19" name="Group 18"/>
            <p:cNvGrpSpPr/>
            <p:nvPr/>
          </p:nvGrpSpPr>
          <p:grpSpPr>
            <a:xfrm>
              <a:off x="9067800" y="2628899"/>
              <a:ext cx="9091253" cy="5943601"/>
              <a:chOff x="9636210" y="2628899"/>
              <a:chExt cx="8522843" cy="4495799"/>
            </a:xfrm>
          </p:grpSpPr>
          <p:pic>
            <p:nvPicPr>
              <p:cNvPr id="16" name="Picture 3"/>
              <p:cNvPicPr>
                <a:picLocks noChangeAspect="1"/>
              </p:cNvPicPr>
              <p:nvPr/>
            </p:nvPicPr>
            <p:blipFill>
              <a:blip r:embed="rId27"/>
              <a:srcRect/>
              <a:stretch>
                <a:fillRect/>
              </a:stretch>
            </p:blipFill>
            <p:spPr>
              <a:xfrm>
                <a:off x="9636210" y="2628899"/>
                <a:ext cx="8522843" cy="4495799"/>
              </a:xfrm>
              <a:prstGeom prst="rect">
                <a:avLst/>
              </a:prstGeom>
            </p:spPr>
          </p:pic>
          <p:sp>
            <p:nvSpPr>
              <p:cNvPr id="18" name="TextBox 17"/>
              <p:cNvSpPr txBox="1"/>
              <p:nvPr/>
            </p:nvSpPr>
            <p:spPr>
              <a:xfrm>
                <a:off x="12175044" y="2966645"/>
                <a:ext cx="3445174" cy="769441"/>
              </a:xfrm>
              <a:prstGeom prst="rect">
                <a:avLst/>
              </a:prstGeom>
              <a:noFill/>
            </p:spPr>
            <p:txBody>
              <a:bodyPr wrap="none" rtlCol="0">
                <a:spAutoFit/>
              </a:bodyPr>
              <a:lstStyle/>
              <a:p>
                <a:r>
                  <a:rPr lang="en-US" sz="4400" b="1" smtClean="0">
                    <a:solidFill>
                      <a:schemeClr val="bg1"/>
                    </a:solidFill>
                    <a:latin typeface="Arial" pitchFamily="34" charset="0"/>
                    <a:cs typeface="Arial" pitchFamily="34" charset="0"/>
                  </a:rPr>
                  <a:t>Hoạt động 2</a:t>
                </a:r>
                <a:endParaRPr lang="en-US" sz="4400" b="1">
                  <a:solidFill>
                    <a:schemeClr val="bg1"/>
                  </a:solidFill>
                  <a:latin typeface="Arial" pitchFamily="34" charset="0"/>
                  <a:cs typeface="Arial" pitchFamily="34" charset="0"/>
                </a:endParaRPr>
              </a:p>
            </p:txBody>
          </p:sp>
        </p:grpSp>
        <p:sp>
          <p:nvSpPr>
            <p:cNvPr id="22" name="Rectangle 21"/>
            <p:cNvSpPr/>
            <p:nvPr/>
          </p:nvSpPr>
          <p:spPr>
            <a:xfrm>
              <a:off x="9570608" y="4276152"/>
              <a:ext cx="8085636" cy="3139321"/>
            </a:xfrm>
            <a:prstGeom prst="rect">
              <a:avLst/>
            </a:prstGeom>
          </p:spPr>
          <p:txBody>
            <a:bodyPr wrap="square">
              <a:spAutoFit/>
            </a:bodyPr>
            <a:lstStyle/>
            <a:p>
              <a:pPr algn="ctr">
                <a:lnSpc>
                  <a:spcPct val="150000"/>
                </a:lnSpc>
              </a:pPr>
              <a:r>
                <a:rPr lang="en-US" sz="4400" smtClean="0">
                  <a:solidFill>
                    <a:schemeClr val="accent5">
                      <a:lumMod val="50000"/>
                    </a:schemeClr>
                  </a:solidFill>
                  <a:latin typeface="Arial" pitchFamily="34" charset="0"/>
                  <a:cs typeface="Arial" pitchFamily="34" charset="0"/>
                </a:rPr>
                <a:t>Xác định nội dung cần tuyên truyền trong cộng đồng về văn hóa ứng xử nơi cộng đồng.</a:t>
              </a:r>
              <a:endParaRPr lang="en-US" sz="4400">
                <a:solidFill>
                  <a:schemeClr val="accent5">
                    <a:lumMod val="50000"/>
                  </a:schemeClr>
                </a:solidFill>
                <a:latin typeface="Arial" pitchFamily="34" charset="0"/>
                <a:cs typeface="Arial" pitchFamily="34" charset="0"/>
              </a:endParaRPr>
            </a:p>
          </p:txBody>
        </p:sp>
      </p:grpSp>
      <p:pic>
        <p:nvPicPr>
          <p:cNvPr id="23" name="Picture 8"/>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264330" y="8373602"/>
            <a:ext cx="5562600" cy="1492915"/>
          </a:xfrm>
          <a:prstGeom prst="rect">
            <a:avLst/>
          </a:prstGeom>
        </p:spPr>
      </p:pic>
    </p:spTree>
    <p:extLst>
      <p:ext uri="{BB962C8B-B14F-4D97-AF65-F5344CB8AC3E}">
        <p14:creationId xmlns:p14="http://schemas.microsoft.com/office/powerpoint/2010/main" val="7740075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3" name="Group 2"/>
          <p:cNvGrpSpPr/>
          <p:nvPr/>
        </p:nvGrpSpPr>
        <p:grpSpPr>
          <a:xfrm>
            <a:off x="5181600" y="206046"/>
            <a:ext cx="5943600" cy="1389317"/>
            <a:chOff x="5181600" y="407824"/>
            <a:chExt cx="5943600" cy="1389317"/>
          </a:xfrm>
        </p:grpSpPr>
        <p:pic>
          <p:nvPicPr>
            <p:cNvPr id="6" name="Picture 9"/>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81600" y="407824"/>
              <a:ext cx="5943600" cy="1389317"/>
            </a:xfrm>
            <a:prstGeom prst="rect">
              <a:avLst/>
            </a:prstGeom>
          </p:spPr>
        </p:pic>
        <p:sp>
          <p:nvSpPr>
            <p:cNvPr id="2" name="TextBox 1"/>
            <p:cNvSpPr txBox="1"/>
            <p:nvPr/>
          </p:nvSpPr>
          <p:spPr>
            <a:xfrm>
              <a:off x="6629400" y="686983"/>
              <a:ext cx="3788217" cy="830997"/>
            </a:xfrm>
            <a:prstGeom prst="rect">
              <a:avLst/>
            </a:prstGeom>
            <a:noFill/>
          </p:spPr>
          <p:txBody>
            <a:bodyPr wrap="none" rtlCol="0">
              <a:spAutoFit/>
            </a:bodyPr>
            <a:lstStyle/>
            <a:p>
              <a:r>
                <a:rPr lang="en-US" sz="4800" b="1" smtClean="0">
                  <a:solidFill>
                    <a:schemeClr val="accent6">
                      <a:lumMod val="50000"/>
                    </a:schemeClr>
                  </a:solidFill>
                  <a:latin typeface="Arial" pitchFamily="34" charset="0"/>
                  <a:cs typeface="Arial" pitchFamily="34" charset="0"/>
                </a:rPr>
                <a:t>KHỞI ĐỘNG</a:t>
              </a:r>
              <a:endParaRPr lang="en-US" sz="4800" b="1">
                <a:solidFill>
                  <a:schemeClr val="accent6">
                    <a:lumMod val="50000"/>
                  </a:schemeClr>
                </a:solidFill>
                <a:latin typeface="Arial" pitchFamily="34" charset="0"/>
                <a:cs typeface="Arial" pitchFamily="34" charset="0"/>
              </a:endParaRPr>
            </a:p>
          </p:txBody>
        </p:sp>
      </p:grpSp>
      <p:sp>
        <p:nvSpPr>
          <p:cNvPr id="10" name="Snip Single Corner Rectangle 9"/>
          <p:cNvSpPr/>
          <p:nvPr/>
        </p:nvSpPr>
        <p:spPr>
          <a:xfrm>
            <a:off x="609600" y="1776318"/>
            <a:ext cx="16833039" cy="1033538"/>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4313" y="1921015"/>
            <a:ext cx="16703612" cy="707886"/>
          </a:xfrm>
          <a:prstGeom prst="rect">
            <a:avLst/>
          </a:prstGeom>
        </p:spPr>
        <p:txBody>
          <a:bodyPr wrap="none">
            <a:spAutoFit/>
          </a:bodyPr>
          <a:lstStyle/>
          <a:p>
            <a:r>
              <a:rPr lang="pt-BR" sz="4000">
                <a:latin typeface="Arial" pitchFamily="34" charset="0"/>
                <a:cs typeface="Arial" pitchFamily="34" charset="0"/>
              </a:rPr>
              <a:t>X</a:t>
            </a:r>
            <a:r>
              <a:rPr lang="pt-BR" sz="4000" smtClean="0">
                <a:latin typeface="Arial" pitchFamily="34" charset="0"/>
                <a:cs typeface="Arial" pitchFamily="34" charset="0"/>
              </a:rPr>
              <a:t>em </a:t>
            </a:r>
            <a:r>
              <a:rPr lang="pt-BR" sz="4000">
                <a:latin typeface="Arial" pitchFamily="34" charset="0"/>
                <a:cs typeface="Arial" pitchFamily="34" charset="0"/>
              </a:rPr>
              <a:t>video “Hành động tháng thanh niên tham gia hoạt động cộng đồng” </a:t>
            </a:r>
            <a:endParaRPr lang="en-US" sz="4000">
              <a:latin typeface="Arial" pitchFamily="34" charset="0"/>
              <a:cs typeface="Arial" pitchFamily="34" charset="0"/>
            </a:endParaRPr>
          </a:p>
        </p:txBody>
      </p:sp>
      <p:pic>
        <p:nvPicPr>
          <p:cNvPr id="12" name="tuoi-tre-chau-duc-chung-tay-hoat-dong-vi-cong-dong-brtgo (online-video-cutter.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8"/>
          <a:stretch>
            <a:fillRect/>
          </a:stretch>
        </p:blipFill>
        <p:spPr>
          <a:xfrm>
            <a:off x="3505200" y="2980066"/>
            <a:ext cx="11582400" cy="6510014"/>
          </a:xfrm>
          <a:prstGeom prst="rect">
            <a:avLst/>
          </a:prstGeom>
        </p:spPr>
      </p:pic>
    </p:spTree>
    <p:extLst>
      <p:ext uri="{BB962C8B-B14F-4D97-AF65-F5344CB8AC3E}">
        <p14:creationId xmlns:p14="http://schemas.microsoft.com/office/powerpoint/2010/main" val="485398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2"/>
                </p:tgtEl>
              </p:cMediaNode>
            </p:video>
          </p:childTnLst>
        </p:cTn>
      </p:par>
    </p:tnLst>
    <p:bldLst>
      <p:bldP spid="10"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3" name="Group 2"/>
          <p:cNvGrpSpPr/>
          <p:nvPr/>
        </p:nvGrpSpPr>
        <p:grpSpPr>
          <a:xfrm>
            <a:off x="609600" y="1776318"/>
            <a:ext cx="16954500" cy="2224182"/>
            <a:chOff x="609600" y="1776318"/>
            <a:chExt cx="16954500" cy="2224182"/>
          </a:xfrm>
        </p:grpSpPr>
        <p:sp>
          <p:nvSpPr>
            <p:cNvPr id="10" name="Snip Single Corner Rectangle 9"/>
            <p:cNvSpPr/>
            <p:nvPr/>
          </p:nvSpPr>
          <p:spPr>
            <a:xfrm>
              <a:off x="609600" y="1776318"/>
              <a:ext cx="16833039" cy="2224182"/>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28700" y="1918913"/>
              <a:ext cx="16535400" cy="1938992"/>
            </a:xfrm>
            <a:prstGeom prst="rect">
              <a:avLst/>
            </a:prstGeom>
          </p:spPr>
          <p:txBody>
            <a:bodyPr wrap="square">
              <a:spAutoFit/>
            </a:bodyPr>
            <a:lstStyle/>
            <a:p>
              <a:pPr>
                <a:lnSpc>
                  <a:spcPct val="150000"/>
                </a:lnSpc>
              </a:pPr>
              <a:r>
                <a:rPr lang="pt-BR" sz="4000">
                  <a:latin typeface="Arial" pitchFamily="34" charset="0"/>
                  <a:cs typeface="Arial" pitchFamily="34" charset="0"/>
                </a:rPr>
                <a:t>Em đã từng tham gia các hoạt động cộng đồng nào? Sau khi tham gia em cảm thấy như thế nào?</a:t>
              </a:r>
              <a:endParaRPr lang="en-US" sz="4000">
                <a:latin typeface="Arial" pitchFamily="34" charset="0"/>
                <a:cs typeface="Arial" pitchFamily="34" charset="0"/>
              </a:endParaRPr>
            </a:p>
          </p:txBody>
        </p:sp>
      </p:grpSp>
      <p:grpSp>
        <p:nvGrpSpPr>
          <p:cNvPr id="14" name="Group 13"/>
          <p:cNvGrpSpPr/>
          <p:nvPr/>
        </p:nvGrpSpPr>
        <p:grpSpPr>
          <a:xfrm>
            <a:off x="5181600" y="206046"/>
            <a:ext cx="5943600" cy="1389317"/>
            <a:chOff x="5181600" y="407824"/>
            <a:chExt cx="5943600" cy="1389317"/>
          </a:xfrm>
        </p:grpSpPr>
        <p:pic>
          <p:nvPicPr>
            <p:cNvPr id="15" name="Picture 9"/>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5181600" y="407824"/>
              <a:ext cx="5943600" cy="1389317"/>
            </a:xfrm>
            <a:prstGeom prst="rect">
              <a:avLst/>
            </a:prstGeom>
          </p:spPr>
        </p:pic>
        <p:sp>
          <p:nvSpPr>
            <p:cNvPr id="16" name="TextBox 15"/>
            <p:cNvSpPr txBox="1"/>
            <p:nvPr/>
          </p:nvSpPr>
          <p:spPr>
            <a:xfrm>
              <a:off x="6629400" y="686983"/>
              <a:ext cx="3788217" cy="830997"/>
            </a:xfrm>
            <a:prstGeom prst="rect">
              <a:avLst/>
            </a:prstGeom>
            <a:noFill/>
          </p:spPr>
          <p:txBody>
            <a:bodyPr wrap="none" rtlCol="0">
              <a:spAutoFit/>
            </a:bodyPr>
            <a:lstStyle/>
            <a:p>
              <a:r>
                <a:rPr lang="en-US" sz="4800" b="1" smtClean="0">
                  <a:solidFill>
                    <a:schemeClr val="accent6">
                      <a:lumMod val="50000"/>
                    </a:schemeClr>
                  </a:solidFill>
                  <a:latin typeface="Arial" pitchFamily="34" charset="0"/>
                  <a:cs typeface="Arial" pitchFamily="34" charset="0"/>
                </a:rPr>
                <a:t>KHỞI ĐỘNG</a:t>
              </a:r>
              <a:endParaRPr lang="en-US" sz="4800" b="1">
                <a:solidFill>
                  <a:schemeClr val="accent6">
                    <a:lumMod val="50000"/>
                  </a:schemeClr>
                </a:solidFill>
                <a:latin typeface="Arial" pitchFamily="34" charset="0"/>
                <a:cs typeface="Arial" pitchFamily="34" charset="0"/>
              </a:endParaRPr>
            </a:p>
          </p:txBody>
        </p:sp>
      </p:grpSp>
      <p:pic>
        <p:nvPicPr>
          <p:cNvPr id="17" name="Picture 16"/>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31"/>
              </a:ext>
            </a:extLst>
          </a:blip>
          <a:srcRect/>
          <a:stretch>
            <a:fillRect/>
          </a:stretch>
        </p:blipFill>
        <p:spPr>
          <a:xfrm>
            <a:off x="2495916" y="4707172"/>
            <a:ext cx="5371367" cy="4687738"/>
          </a:xfrm>
          <a:prstGeom prst="rect">
            <a:avLst/>
          </a:prstGeom>
        </p:spPr>
      </p:pic>
      <p:pic>
        <p:nvPicPr>
          <p:cNvPr id="18" name="Picture 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972090" y="4727687"/>
            <a:ext cx="6785651" cy="4724510"/>
          </a:xfrm>
          <a:prstGeom prst="rect">
            <a:avLst/>
          </a:prstGeom>
        </p:spPr>
      </p:pic>
    </p:spTree>
    <p:extLst>
      <p:ext uri="{BB962C8B-B14F-4D97-AF65-F5344CB8AC3E}">
        <p14:creationId xmlns:p14="http://schemas.microsoft.com/office/powerpoint/2010/main" val="485398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grpSp>
        <p:nvGrpSpPr>
          <p:cNvPr id="6" name="Group 5"/>
          <p:cNvGrpSpPr/>
          <p:nvPr/>
        </p:nvGrpSpPr>
        <p:grpSpPr>
          <a:xfrm>
            <a:off x="5460544" y="206043"/>
            <a:ext cx="5943600" cy="1048600"/>
            <a:chOff x="5181600" y="407825"/>
            <a:chExt cx="5943600" cy="1048600"/>
          </a:xfrm>
        </p:grpSpPr>
        <p:pic>
          <p:nvPicPr>
            <p:cNvPr id="10" name="Picture 9"/>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81600" y="407825"/>
              <a:ext cx="5943600" cy="1048600"/>
            </a:xfrm>
            <a:prstGeom prst="rect">
              <a:avLst/>
            </a:prstGeom>
          </p:spPr>
        </p:pic>
        <p:sp>
          <p:nvSpPr>
            <p:cNvPr id="11" name="TextBox 10"/>
            <p:cNvSpPr txBox="1"/>
            <p:nvPr/>
          </p:nvSpPr>
          <p:spPr>
            <a:xfrm>
              <a:off x="6214532" y="547404"/>
              <a:ext cx="4104009" cy="769441"/>
            </a:xfrm>
            <a:prstGeom prst="rect">
              <a:avLst/>
            </a:prstGeom>
            <a:noFill/>
          </p:spPr>
          <p:txBody>
            <a:bodyPr wrap="none" rtlCol="0">
              <a:spAutoFit/>
            </a:bodyPr>
            <a:lstStyle/>
            <a:p>
              <a:r>
                <a:rPr lang="en-US" sz="4400" b="1" smtClean="0">
                  <a:solidFill>
                    <a:schemeClr val="accent6">
                      <a:lumMod val="50000"/>
                    </a:schemeClr>
                  </a:solidFill>
                  <a:latin typeface="Arial" pitchFamily="34" charset="0"/>
                  <a:cs typeface="Arial" pitchFamily="34" charset="0"/>
                </a:rPr>
                <a:t>HOẠT ĐỘNG 1</a:t>
              </a:r>
              <a:endParaRPr lang="en-US" sz="4400" b="1">
                <a:solidFill>
                  <a:schemeClr val="accent6">
                    <a:lumMod val="50000"/>
                  </a:schemeClr>
                </a:solidFill>
                <a:latin typeface="Arial" pitchFamily="34" charset="0"/>
                <a:cs typeface="Arial" pitchFamily="34" charset="0"/>
              </a:endParaRPr>
            </a:p>
          </p:txBody>
        </p:sp>
      </p:grpSp>
      <p:grpSp>
        <p:nvGrpSpPr>
          <p:cNvPr id="27" name="Group 26"/>
          <p:cNvGrpSpPr/>
          <p:nvPr/>
        </p:nvGrpSpPr>
        <p:grpSpPr>
          <a:xfrm>
            <a:off x="924559" y="1283420"/>
            <a:ext cx="16016681" cy="1169466"/>
            <a:chOff x="448986" y="2038462"/>
            <a:chExt cx="16016681" cy="1169466"/>
          </a:xfrm>
        </p:grpSpPr>
        <p:grpSp>
          <p:nvGrpSpPr>
            <p:cNvPr id="4" name="Group 3"/>
            <p:cNvGrpSpPr/>
            <p:nvPr/>
          </p:nvGrpSpPr>
          <p:grpSpPr>
            <a:xfrm>
              <a:off x="448986" y="2038462"/>
              <a:ext cx="1705396" cy="1169466"/>
              <a:chOff x="428204" y="2082743"/>
              <a:chExt cx="1705396" cy="1169466"/>
            </a:xfrm>
          </p:grpSpPr>
          <p:pic>
            <p:nvPicPr>
              <p:cNvPr id="12" name="Picture 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28204" y="2082743"/>
                <a:ext cx="1705396" cy="1169466"/>
              </a:xfrm>
              <a:prstGeom prst="rect">
                <a:avLst/>
              </a:prstGeom>
            </p:spPr>
          </p:pic>
          <p:sp>
            <p:nvSpPr>
              <p:cNvPr id="3" name="TextBox 2"/>
              <p:cNvSpPr txBox="1"/>
              <p:nvPr/>
            </p:nvSpPr>
            <p:spPr>
              <a:xfrm>
                <a:off x="690035" y="2293087"/>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sp>
          <p:nvSpPr>
            <p:cNvPr id="13" name="Rectangle 12"/>
            <p:cNvSpPr/>
            <p:nvPr/>
          </p:nvSpPr>
          <p:spPr>
            <a:xfrm>
              <a:off x="2203429" y="2300174"/>
              <a:ext cx="14262238" cy="707886"/>
            </a:xfrm>
            <a:prstGeom prst="rect">
              <a:avLst/>
            </a:prstGeom>
          </p:spPr>
          <p:txBody>
            <a:bodyPr wrap="none">
              <a:spAutoFit/>
            </a:bodyPr>
            <a:lstStyle/>
            <a:p>
              <a:r>
                <a:rPr lang="vi-VN" sz="4000" b="1" smtClean="0">
                  <a:latin typeface="Arial" pitchFamily="34" charset="0"/>
                  <a:cs typeface="Arial" pitchFamily="34" charset="0"/>
                </a:rPr>
                <a:t>Chia </a:t>
              </a:r>
              <a:r>
                <a:rPr lang="vi-VN" sz="4000" b="1">
                  <a:latin typeface="Arial" pitchFamily="34" charset="0"/>
                  <a:cs typeface="Arial" pitchFamily="34" charset="0"/>
                </a:rPr>
                <a:t>sẻ những hoạt động cộng đồng em có thể tham gia.</a:t>
              </a:r>
              <a:endParaRPr lang="en-US" sz="4000">
                <a:latin typeface="Arial" pitchFamily="34" charset="0"/>
                <a:cs typeface="Arial" pitchFamily="34" charset="0"/>
              </a:endParaRPr>
            </a:p>
          </p:txBody>
        </p:sp>
      </p:grpSp>
      <p:grpSp>
        <p:nvGrpSpPr>
          <p:cNvPr id="16" name="Group 15"/>
          <p:cNvGrpSpPr/>
          <p:nvPr/>
        </p:nvGrpSpPr>
        <p:grpSpPr>
          <a:xfrm>
            <a:off x="2322902" y="3009900"/>
            <a:ext cx="2658103" cy="1538593"/>
            <a:chOff x="1456697" y="3543300"/>
            <a:chExt cx="2658103" cy="1219200"/>
          </a:xfrm>
        </p:grpSpPr>
        <p:pic>
          <p:nvPicPr>
            <p:cNvPr id="14" name="Picture 2"/>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456697" y="3543300"/>
              <a:ext cx="2658103" cy="1219200"/>
            </a:xfrm>
            <a:prstGeom prst="rect">
              <a:avLst/>
            </a:prstGeom>
          </p:spPr>
        </p:pic>
        <p:sp>
          <p:nvSpPr>
            <p:cNvPr id="15" name="TextBox 14"/>
            <p:cNvSpPr txBox="1"/>
            <p:nvPr/>
          </p:nvSpPr>
          <p:spPr>
            <a:xfrm>
              <a:off x="1696765" y="3798957"/>
              <a:ext cx="2108269" cy="646331"/>
            </a:xfrm>
            <a:prstGeom prst="rect">
              <a:avLst/>
            </a:prstGeom>
            <a:noFill/>
          </p:spPr>
          <p:txBody>
            <a:bodyPr wrap="none" rtlCol="0">
              <a:spAutoFit/>
            </a:bodyPr>
            <a:lstStyle/>
            <a:p>
              <a:r>
                <a:rPr lang="en-US" sz="3600" b="1" smtClean="0">
                  <a:solidFill>
                    <a:schemeClr val="accent5">
                      <a:lumMod val="50000"/>
                    </a:schemeClr>
                  </a:solidFill>
                  <a:latin typeface="Arial" pitchFamily="34" charset="0"/>
                  <a:cs typeface="Arial" pitchFamily="34" charset="0"/>
                </a:rPr>
                <a:t>Yêu cầu:</a:t>
              </a:r>
              <a:endParaRPr lang="en-US" sz="3600" b="1">
                <a:solidFill>
                  <a:schemeClr val="accent5">
                    <a:lumMod val="50000"/>
                  </a:schemeClr>
                </a:solidFill>
                <a:latin typeface="Arial" pitchFamily="34" charset="0"/>
                <a:cs typeface="Arial" pitchFamily="34" charset="0"/>
              </a:endParaRPr>
            </a:p>
          </p:txBody>
        </p:sp>
      </p:grpSp>
      <p:grpSp>
        <p:nvGrpSpPr>
          <p:cNvPr id="19" name="Group 18"/>
          <p:cNvGrpSpPr/>
          <p:nvPr/>
        </p:nvGrpSpPr>
        <p:grpSpPr>
          <a:xfrm>
            <a:off x="457200" y="4700944"/>
            <a:ext cx="6553200" cy="2819400"/>
            <a:chOff x="993626" y="4700944"/>
            <a:chExt cx="5564531" cy="2819400"/>
          </a:xfrm>
        </p:grpSpPr>
        <p:sp>
          <p:nvSpPr>
            <p:cNvPr id="17" name="Snip Single Corner Rectangle 16"/>
            <p:cNvSpPr/>
            <p:nvPr/>
          </p:nvSpPr>
          <p:spPr>
            <a:xfrm>
              <a:off x="993626" y="4700944"/>
              <a:ext cx="5564531" cy="28194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accent5">
                    <a:lumMod val="50000"/>
                  </a:schemeClr>
                </a:solidFill>
                <a:latin typeface="Arial" pitchFamily="34" charset="0"/>
                <a:cs typeface="Arial" pitchFamily="34" charset="0"/>
              </a:endParaRPr>
            </a:p>
          </p:txBody>
        </p:sp>
        <p:sp>
          <p:nvSpPr>
            <p:cNvPr id="18" name="Rectangle 17"/>
            <p:cNvSpPr/>
            <p:nvPr/>
          </p:nvSpPr>
          <p:spPr>
            <a:xfrm>
              <a:off x="1028701" y="4817982"/>
              <a:ext cx="5464776" cy="2585323"/>
            </a:xfrm>
            <a:prstGeom prst="rect">
              <a:avLst/>
            </a:prstGeom>
          </p:spPr>
          <p:txBody>
            <a:bodyPr wrap="square">
              <a:spAutoFit/>
            </a:bodyPr>
            <a:lstStyle/>
            <a:p>
              <a:pPr algn="ctr">
                <a:lnSpc>
                  <a:spcPct val="150000"/>
                </a:lnSpc>
              </a:pPr>
              <a:r>
                <a:rPr lang="vi-VN" sz="3600">
                  <a:solidFill>
                    <a:schemeClr val="accent5">
                      <a:lumMod val="50000"/>
                    </a:schemeClr>
                  </a:solidFill>
                  <a:latin typeface="Arial" pitchFamily="34" charset="0"/>
                  <a:cs typeface="Arial" pitchFamily="34" charset="0"/>
                </a:rPr>
                <a:t>Chia sẻ với bạn bên cạnh những hoạt động cộng đồng mà em có thể </a:t>
              </a:r>
              <a:r>
                <a:rPr lang="vi-VN" sz="3600">
                  <a:solidFill>
                    <a:schemeClr val="accent5">
                      <a:lumMod val="50000"/>
                    </a:schemeClr>
                  </a:solidFill>
                  <a:latin typeface="Arial" pitchFamily="34" charset="0"/>
                  <a:cs typeface="Arial" pitchFamily="34" charset="0"/>
                </a:rPr>
                <a:t>tham </a:t>
              </a:r>
              <a:r>
                <a:rPr lang="vi-VN" sz="3600" smtClean="0">
                  <a:solidFill>
                    <a:schemeClr val="accent5">
                      <a:lumMod val="50000"/>
                    </a:schemeClr>
                  </a:solidFill>
                  <a:latin typeface="Arial" pitchFamily="34" charset="0"/>
                  <a:cs typeface="Arial" pitchFamily="34" charset="0"/>
                </a:rPr>
                <a:t>gia</a:t>
              </a:r>
              <a:r>
                <a:rPr lang="en-US" sz="3600" smtClean="0">
                  <a:solidFill>
                    <a:schemeClr val="accent5">
                      <a:lumMod val="50000"/>
                    </a:schemeClr>
                  </a:solidFill>
                  <a:latin typeface="Arial" pitchFamily="34" charset="0"/>
                  <a:cs typeface="Arial" pitchFamily="34" charset="0"/>
                </a:rPr>
                <a:t>.</a:t>
              </a:r>
              <a:endParaRPr lang="en-US" sz="3600">
                <a:solidFill>
                  <a:schemeClr val="accent5">
                    <a:lumMod val="50000"/>
                  </a:schemeClr>
                </a:solidFill>
                <a:latin typeface="Arial" pitchFamily="34" charset="0"/>
                <a:cs typeface="Arial" pitchFamily="34" charset="0"/>
              </a:endParaRPr>
            </a:p>
          </p:txBody>
        </p:sp>
      </p:grpSp>
      <p:pic>
        <p:nvPicPr>
          <p:cNvPr id="29" name="Picture 3"/>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35" name="Group 34"/>
          <p:cNvGrpSpPr/>
          <p:nvPr/>
        </p:nvGrpSpPr>
        <p:grpSpPr>
          <a:xfrm>
            <a:off x="7364244" y="2580306"/>
            <a:ext cx="2757229" cy="1090411"/>
            <a:chOff x="7364244" y="2580306"/>
            <a:chExt cx="2757229" cy="1090411"/>
          </a:xfrm>
        </p:grpSpPr>
        <p:pic>
          <p:nvPicPr>
            <p:cNvPr id="33" name="Picture 5"/>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64244" y="2580306"/>
              <a:ext cx="2757229" cy="1090411"/>
            </a:xfrm>
            <a:prstGeom prst="rect">
              <a:avLst/>
            </a:prstGeom>
          </p:spPr>
        </p:pic>
        <p:sp>
          <p:nvSpPr>
            <p:cNvPr id="34" name="TextBox 33"/>
            <p:cNvSpPr txBox="1"/>
            <p:nvPr/>
          </p:nvSpPr>
          <p:spPr>
            <a:xfrm>
              <a:off x="7973256" y="2753044"/>
              <a:ext cx="1539204" cy="646331"/>
            </a:xfrm>
            <a:prstGeom prst="rect">
              <a:avLst/>
            </a:prstGeom>
            <a:noFill/>
          </p:spPr>
          <p:txBody>
            <a:bodyPr wrap="none" rtlCol="0">
              <a:spAutoFit/>
            </a:bodyPr>
            <a:lstStyle/>
            <a:p>
              <a:r>
                <a:rPr lang="en-US" sz="3600" b="1" smtClean="0">
                  <a:latin typeface="Arial" pitchFamily="34" charset="0"/>
                  <a:cs typeface="Arial" pitchFamily="34" charset="0"/>
                </a:rPr>
                <a:t>Gợi ý:</a:t>
              </a:r>
              <a:endParaRPr lang="en-US" sz="3600" b="1">
                <a:latin typeface="Arial" pitchFamily="34" charset="0"/>
                <a:cs typeface="Arial" pitchFamily="34" charset="0"/>
              </a:endParaRPr>
            </a:p>
          </p:txBody>
        </p:sp>
      </p:grpSp>
      <p:grpSp>
        <p:nvGrpSpPr>
          <p:cNvPr id="39" name="Group 38"/>
          <p:cNvGrpSpPr/>
          <p:nvPr/>
        </p:nvGrpSpPr>
        <p:grpSpPr>
          <a:xfrm>
            <a:off x="7973256" y="3779196"/>
            <a:ext cx="9247944" cy="1038786"/>
            <a:chOff x="7973256" y="3779196"/>
            <a:chExt cx="9247944" cy="1038786"/>
          </a:xfrm>
        </p:grpSpPr>
        <p:sp>
          <p:nvSpPr>
            <p:cNvPr id="37" name="Rounded Rectangle 36"/>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09995" y="3975423"/>
              <a:ext cx="8605241" cy="646331"/>
            </a:xfrm>
            <a:prstGeom prst="rect">
              <a:avLst/>
            </a:prstGeom>
          </p:spPr>
          <p:txBody>
            <a:bodyPr wrap="none">
              <a:spAutoFit/>
            </a:bodyPr>
            <a:lstStyle/>
            <a:p>
              <a:r>
                <a:rPr lang="en-US" sz="3600">
                  <a:latin typeface="Arial" pitchFamily="34" charset="0"/>
                  <a:cs typeface="Arial" pitchFamily="34" charset="0"/>
                </a:rPr>
                <a:t>Hoạt động bảo vệ môi trường, cảnh quan</a:t>
              </a:r>
              <a:endParaRPr lang="en-US" sz="3600">
                <a:latin typeface="Arial" pitchFamily="34" charset="0"/>
                <a:cs typeface="Arial" pitchFamily="34" charset="0"/>
              </a:endParaRPr>
            </a:p>
          </p:txBody>
        </p:sp>
      </p:grpSp>
      <p:grpSp>
        <p:nvGrpSpPr>
          <p:cNvPr id="40" name="Group 39"/>
          <p:cNvGrpSpPr/>
          <p:nvPr/>
        </p:nvGrpSpPr>
        <p:grpSpPr>
          <a:xfrm>
            <a:off x="7970846" y="5071858"/>
            <a:ext cx="9247944" cy="1038786"/>
            <a:chOff x="7973256" y="3779196"/>
            <a:chExt cx="9247944" cy="1038786"/>
          </a:xfrm>
        </p:grpSpPr>
        <p:sp>
          <p:nvSpPr>
            <p:cNvPr id="41" name="Rounded Rectangle 40"/>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309995" y="3975423"/>
              <a:ext cx="8605241" cy="646331"/>
            </a:xfrm>
            <a:prstGeom prst="rect">
              <a:avLst/>
            </a:prstGeom>
          </p:spPr>
          <p:txBody>
            <a:bodyPr wrap="none">
              <a:spAutoFit/>
            </a:bodyPr>
            <a:lstStyle/>
            <a:p>
              <a:r>
                <a:rPr lang="vi-VN" sz="3600">
                  <a:latin typeface="Arial" pitchFamily="34" charset="0"/>
                  <a:cs typeface="Arial" pitchFamily="34" charset="0"/>
                </a:rPr>
                <a:t>Hoạt động bảo vệ di tích văn hoá, lịch sử</a:t>
              </a:r>
              <a:endParaRPr lang="en-US" sz="3600">
                <a:latin typeface="Arial" pitchFamily="34" charset="0"/>
                <a:cs typeface="Arial" pitchFamily="34" charset="0"/>
              </a:endParaRPr>
            </a:p>
          </p:txBody>
        </p:sp>
      </p:grpSp>
      <p:grpSp>
        <p:nvGrpSpPr>
          <p:cNvPr id="43" name="Group 42"/>
          <p:cNvGrpSpPr/>
          <p:nvPr/>
        </p:nvGrpSpPr>
        <p:grpSpPr>
          <a:xfrm>
            <a:off x="7986233" y="6364519"/>
            <a:ext cx="9247944" cy="1038786"/>
            <a:chOff x="7973256" y="3779196"/>
            <a:chExt cx="9247944" cy="1038786"/>
          </a:xfrm>
        </p:grpSpPr>
        <p:sp>
          <p:nvSpPr>
            <p:cNvPr id="44" name="Rounded Rectangle 43"/>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309995" y="3975423"/>
              <a:ext cx="7263527" cy="646331"/>
            </a:xfrm>
            <a:prstGeom prst="rect">
              <a:avLst/>
            </a:prstGeom>
          </p:spPr>
          <p:txBody>
            <a:bodyPr wrap="none">
              <a:spAutoFit/>
            </a:bodyPr>
            <a:lstStyle/>
            <a:p>
              <a:r>
                <a:rPr lang="vi-VN" sz="3600">
                  <a:latin typeface="Arial" pitchFamily="34" charset="0"/>
                  <a:cs typeface="Arial" pitchFamily="34" charset="0"/>
                </a:rPr>
                <a:t>Hoạt động thiện nguyện, nhân đạo</a:t>
              </a:r>
              <a:endParaRPr lang="en-US" sz="3600">
                <a:latin typeface="Arial" pitchFamily="34" charset="0"/>
                <a:cs typeface="Arial" pitchFamily="34" charset="0"/>
              </a:endParaRPr>
            </a:p>
          </p:txBody>
        </p:sp>
      </p:grpSp>
      <p:grpSp>
        <p:nvGrpSpPr>
          <p:cNvPr id="46" name="Group 45"/>
          <p:cNvGrpSpPr/>
          <p:nvPr/>
        </p:nvGrpSpPr>
        <p:grpSpPr>
          <a:xfrm>
            <a:off x="8001620" y="7808955"/>
            <a:ext cx="9247944" cy="1038786"/>
            <a:chOff x="7973256" y="3779196"/>
            <a:chExt cx="9247944" cy="1038786"/>
          </a:xfrm>
        </p:grpSpPr>
        <p:sp>
          <p:nvSpPr>
            <p:cNvPr id="47" name="Rounded Rectangle 46"/>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309995" y="3975423"/>
              <a:ext cx="6207148" cy="646331"/>
            </a:xfrm>
            <a:prstGeom prst="rect">
              <a:avLst/>
            </a:prstGeom>
          </p:spPr>
          <p:txBody>
            <a:bodyPr wrap="none">
              <a:spAutoFit/>
            </a:bodyPr>
            <a:lstStyle/>
            <a:p>
              <a:r>
                <a:rPr lang="vi-VN" sz="3600">
                  <a:latin typeface="Arial" pitchFamily="34" charset="0"/>
                  <a:cs typeface="Arial" pitchFamily="34" charset="0"/>
                </a:rPr>
                <a:t>Hoạt </a:t>
              </a:r>
              <a:r>
                <a:rPr lang="vi-VN" sz="3600">
                  <a:latin typeface="Arial" pitchFamily="34" charset="0"/>
                  <a:cs typeface="Arial" pitchFamily="34" charset="0"/>
                </a:rPr>
                <a:t>động </a:t>
              </a:r>
              <a:r>
                <a:rPr lang="vi-VN" sz="3600" smtClean="0">
                  <a:latin typeface="Arial" pitchFamily="34" charset="0"/>
                  <a:cs typeface="Arial" pitchFamily="34" charset="0"/>
                </a:rPr>
                <a:t>đ</a:t>
              </a:r>
              <a:r>
                <a:rPr lang="en-US" sz="3600" smtClean="0">
                  <a:latin typeface="Arial" pitchFamily="34" charset="0"/>
                  <a:cs typeface="Arial" pitchFamily="34" charset="0"/>
                </a:rPr>
                <a:t>ề</a:t>
              </a:r>
              <a:r>
                <a:rPr lang="vi-VN" sz="3600" smtClean="0">
                  <a:latin typeface="Arial" pitchFamily="34" charset="0"/>
                  <a:cs typeface="Arial" pitchFamily="34" charset="0"/>
                </a:rPr>
                <a:t>n </a:t>
              </a:r>
              <a:r>
                <a:rPr lang="vi-VN" sz="3600">
                  <a:latin typeface="Arial" pitchFamily="34" charset="0"/>
                  <a:cs typeface="Arial" pitchFamily="34" charset="0"/>
                </a:rPr>
                <a:t>ơn </a:t>
              </a:r>
              <a:r>
                <a:rPr lang="vi-VN" sz="3600">
                  <a:latin typeface="Arial" pitchFamily="34" charset="0"/>
                  <a:cs typeface="Arial" pitchFamily="34" charset="0"/>
                </a:rPr>
                <a:t>đáp </a:t>
              </a:r>
              <a:r>
                <a:rPr lang="vi-VN" sz="3600" smtClean="0">
                  <a:latin typeface="Arial" pitchFamily="34" charset="0"/>
                  <a:cs typeface="Arial" pitchFamily="34" charset="0"/>
                </a:rPr>
                <a:t>nghĩa</a:t>
              </a:r>
              <a:endParaRPr lang="en-US" sz="3600">
                <a:latin typeface="Arial" pitchFamily="34" charset="0"/>
                <a:cs typeface="Arial" pitchFamily="34" charset="0"/>
              </a:endParaRPr>
            </a:p>
          </p:txBody>
        </p:sp>
      </p:grpSp>
    </p:spTree>
    <p:extLst>
      <p:ext uri="{BB962C8B-B14F-4D97-AF65-F5344CB8AC3E}">
        <p14:creationId xmlns:p14="http://schemas.microsoft.com/office/powerpoint/2010/main" val="485398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down)">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7505700"/>
            <a:ext cx="5715000" cy="278130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2556067" y="-21167"/>
            <a:ext cx="5715000" cy="265006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4"/>
            <a:ext cx="5494384" cy="3770521"/>
          </a:xfrm>
          <a:prstGeom prst="rect">
            <a:avLst/>
          </a:prstGeom>
        </p:spPr>
      </p:pic>
      <p:grpSp>
        <p:nvGrpSpPr>
          <p:cNvPr id="6" name="Group 5"/>
          <p:cNvGrpSpPr/>
          <p:nvPr/>
        </p:nvGrpSpPr>
        <p:grpSpPr>
          <a:xfrm>
            <a:off x="5460544" y="206043"/>
            <a:ext cx="5943600" cy="1048600"/>
            <a:chOff x="5181600" y="407825"/>
            <a:chExt cx="5943600" cy="1048600"/>
          </a:xfrm>
        </p:grpSpPr>
        <p:pic>
          <p:nvPicPr>
            <p:cNvPr id="10" name="Picture 9"/>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81600" y="407825"/>
              <a:ext cx="5943600" cy="1048600"/>
            </a:xfrm>
            <a:prstGeom prst="rect">
              <a:avLst/>
            </a:prstGeom>
          </p:spPr>
        </p:pic>
        <p:sp>
          <p:nvSpPr>
            <p:cNvPr id="11" name="TextBox 10"/>
            <p:cNvSpPr txBox="1"/>
            <p:nvPr/>
          </p:nvSpPr>
          <p:spPr>
            <a:xfrm>
              <a:off x="6214532" y="547404"/>
              <a:ext cx="4104009" cy="769441"/>
            </a:xfrm>
            <a:prstGeom prst="rect">
              <a:avLst/>
            </a:prstGeom>
            <a:noFill/>
          </p:spPr>
          <p:txBody>
            <a:bodyPr wrap="none" rtlCol="0">
              <a:spAutoFit/>
            </a:bodyPr>
            <a:lstStyle/>
            <a:p>
              <a:r>
                <a:rPr lang="en-US" sz="4400" b="1" smtClean="0">
                  <a:solidFill>
                    <a:schemeClr val="accent6">
                      <a:lumMod val="50000"/>
                    </a:schemeClr>
                  </a:solidFill>
                  <a:latin typeface="Arial" pitchFamily="34" charset="0"/>
                  <a:cs typeface="Arial" pitchFamily="34" charset="0"/>
                </a:rPr>
                <a:t>HOẠT ĐỘNG 1</a:t>
              </a:r>
              <a:endParaRPr lang="en-US" sz="4400" b="1">
                <a:solidFill>
                  <a:schemeClr val="accent6">
                    <a:lumMod val="50000"/>
                  </a:schemeClr>
                </a:solidFill>
                <a:latin typeface="Arial" pitchFamily="34" charset="0"/>
                <a:cs typeface="Arial" pitchFamily="34" charset="0"/>
              </a:endParaRPr>
            </a:p>
          </p:txBody>
        </p:sp>
      </p:grpSp>
      <p:grpSp>
        <p:nvGrpSpPr>
          <p:cNvPr id="27" name="Group 26"/>
          <p:cNvGrpSpPr/>
          <p:nvPr/>
        </p:nvGrpSpPr>
        <p:grpSpPr>
          <a:xfrm>
            <a:off x="924559" y="1283420"/>
            <a:ext cx="16016681" cy="1169466"/>
            <a:chOff x="448986" y="2038462"/>
            <a:chExt cx="16016681" cy="1169466"/>
          </a:xfrm>
        </p:grpSpPr>
        <p:grpSp>
          <p:nvGrpSpPr>
            <p:cNvPr id="4" name="Group 3"/>
            <p:cNvGrpSpPr/>
            <p:nvPr/>
          </p:nvGrpSpPr>
          <p:grpSpPr>
            <a:xfrm>
              <a:off x="448986" y="2038462"/>
              <a:ext cx="1705396" cy="1169466"/>
              <a:chOff x="428204" y="2082743"/>
              <a:chExt cx="1705396" cy="1169466"/>
            </a:xfrm>
          </p:grpSpPr>
          <p:pic>
            <p:nvPicPr>
              <p:cNvPr id="12" name="Picture 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28204" y="2082743"/>
                <a:ext cx="1705396" cy="1169466"/>
              </a:xfrm>
              <a:prstGeom prst="rect">
                <a:avLst/>
              </a:prstGeom>
            </p:spPr>
          </p:pic>
          <p:sp>
            <p:nvSpPr>
              <p:cNvPr id="3" name="TextBox 2"/>
              <p:cNvSpPr txBox="1"/>
              <p:nvPr/>
            </p:nvSpPr>
            <p:spPr>
              <a:xfrm>
                <a:off x="690035" y="2293087"/>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sp>
          <p:nvSpPr>
            <p:cNvPr id="13" name="Rectangle 12"/>
            <p:cNvSpPr/>
            <p:nvPr/>
          </p:nvSpPr>
          <p:spPr>
            <a:xfrm>
              <a:off x="2203429" y="2300174"/>
              <a:ext cx="14262238" cy="707886"/>
            </a:xfrm>
            <a:prstGeom prst="rect">
              <a:avLst/>
            </a:prstGeom>
          </p:spPr>
          <p:txBody>
            <a:bodyPr wrap="none">
              <a:spAutoFit/>
            </a:bodyPr>
            <a:lstStyle/>
            <a:p>
              <a:r>
                <a:rPr lang="vi-VN" sz="4000" b="1" smtClean="0">
                  <a:latin typeface="Arial" pitchFamily="34" charset="0"/>
                  <a:cs typeface="Arial" pitchFamily="34" charset="0"/>
                </a:rPr>
                <a:t>Chia </a:t>
              </a:r>
              <a:r>
                <a:rPr lang="vi-VN" sz="4000" b="1">
                  <a:latin typeface="Arial" pitchFamily="34" charset="0"/>
                  <a:cs typeface="Arial" pitchFamily="34" charset="0"/>
                </a:rPr>
                <a:t>sẻ những hoạt động cộng đồng em có thể tham gia.</a:t>
              </a:r>
              <a:endParaRPr lang="en-US" sz="4000">
                <a:latin typeface="Arial" pitchFamily="34" charset="0"/>
                <a:cs typeface="Arial" pitchFamily="34" charset="0"/>
              </a:endParaRPr>
            </a:p>
          </p:txBody>
        </p:sp>
      </p:grpSp>
      <p:grpSp>
        <p:nvGrpSpPr>
          <p:cNvPr id="16" name="Group 15"/>
          <p:cNvGrpSpPr/>
          <p:nvPr/>
        </p:nvGrpSpPr>
        <p:grpSpPr>
          <a:xfrm>
            <a:off x="2322902" y="3009900"/>
            <a:ext cx="2658103" cy="1538593"/>
            <a:chOff x="1456697" y="3543300"/>
            <a:chExt cx="2658103" cy="1219200"/>
          </a:xfrm>
        </p:grpSpPr>
        <p:pic>
          <p:nvPicPr>
            <p:cNvPr id="14" name="Picture 2"/>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456697" y="3543300"/>
              <a:ext cx="2658103" cy="1219200"/>
            </a:xfrm>
            <a:prstGeom prst="rect">
              <a:avLst/>
            </a:prstGeom>
          </p:spPr>
        </p:pic>
        <p:sp>
          <p:nvSpPr>
            <p:cNvPr id="15" name="TextBox 14"/>
            <p:cNvSpPr txBox="1"/>
            <p:nvPr/>
          </p:nvSpPr>
          <p:spPr>
            <a:xfrm>
              <a:off x="1696765" y="3798957"/>
              <a:ext cx="2108269" cy="646331"/>
            </a:xfrm>
            <a:prstGeom prst="rect">
              <a:avLst/>
            </a:prstGeom>
            <a:noFill/>
          </p:spPr>
          <p:txBody>
            <a:bodyPr wrap="none" rtlCol="0">
              <a:spAutoFit/>
            </a:bodyPr>
            <a:lstStyle/>
            <a:p>
              <a:r>
                <a:rPr lang="en-US" sz="3600" b="1" smtClean="0">
                  <a:solidFill>
                    <a:schemeClr val="accent5">
                      <a:lumMod val="50000"/>
                    </a:schemeClr>
                  </a:solidFill>
                  <a:latin typeface="Arial" pitchFamily="34" charset="0"/>
                  <a:cs typeface="Arial" pitchFamily="34" charset="0"/>
                </a:rPr>
                <a:t>Yêu cầu:</a:t>
              </a:r>
              <a:endParaRPr lang="en-US" sz="3600" b="1">
                <a:solidFill>
                  <a:schemeClr val="accent5">
                    <a:lumMod val="50000"/>
                  </a:schemeClr>
                </a:solidFill>
                <a:latin typeface="Arial" pitchFamily="34" charset="0"/>
                <a:cs typeface="Arial" pitchFamily="34" charset="0"/>
              </a:endParaRPr>
            </a:p>
          </p:txBody>
        </p:sp>
      </p:grpSp>
      <p:grpSp>
        <p:nvGrpSpPr>
          <p:cNvPr id="19" name="Group 18"/>
          <p:cNvGrpSpPr/>
          <p:nvPr/>
        </p:nvGrpSpPr>
        <p:grpSpPr>
          <a:xfrm>
            <a:off x="457200" y="4700944"/>
            <a:ext cx="6553200" cy="2819400"/>
            <a:chOff x="993626" y="4700944"/>
            <a:chExt cx="5564531" cy="2819400"/>
          </a:xfrm>
        </p:grpSpPr>
        <p:sp>
          <p:nvSpPr>
            <p:cNvPr id="17" name="Snip Single Corner Rectangle 16"/>
            <p:cNvSpPr/>
            <p:nvPr/>
          </p:nvSpPr>
          <p:spPr>
            <a:xfrm>
              <a:off x="993626" y="4700944"/>
              <a:ext cx="5564531" cy="28194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accent5">
                    <a:lumMod val="50000"/>
                  </a:schemeClr>
                </a:solidFill>
                <a:latin typeface="Arial" pitchFamily="34" charset="0"/>
                <a:cs typeface="Arial" pitchFamily="34" charset="0"/>
              </a:endParaRPr>
            </a:p>
          </p:txBody>
        </p:sp>
        <p:sp>
          <p:nvSpPr>
            <p:cNvPr id="18" name="Rectangle 17"/>
            <p:cNvSpPr/>
            <p:nvPr/>
          </p:nvSpPr>
          <p:spPr>
            <a:xfrm>
              <a:off x="1028701" y="4817982"/>
              <a:ext cx="5464776" cy="2585323"/>
            </a:xfrm>
            <a:prstGeom prst="rect">
              <a:avLst/>
            </a:prstGeom>
          </p:spPr>
          <p:txBody>
            <a:bodyPr wrap="square">
              <a:spAutoFit/>
            </a:bodyPr>
            <a:lstStyle/>
            <a:p>
              <a:pPr algn="ctr">
                <a:lnSpc>
                  <a:spcPct val="150000"/>
                </a:lnSpc>
              </a:pPr>
              <a:r>
                <a:rPr lang="vi-VN" sz="3600">
                  <a:solidFill>
                    <a:schemeClr val="accent5">
                      <a:lumMod val="50000"/>
                    </a:schemeClr>
                  </a:solidFill>
                  <a:latin typeface="Arial" pitchFamily="34" charset="0"/>
                  <a:cs typeface="Arial" pitchFamily="34" charset="0"/>
                </a:rPr>
                <a:t>Chia sẻ với bạn bên cạnh những hoạt động cộng đồng mà em có thể </a:t>
              </a:r>
              <a:r>
                <a:rPr lang="vi-VN" sz="3600">
                  <a:solidFill>
                    <a:schemeClr val="accent5">
                      <a:lumMod val="50000"/>
                    </a:schemeClr>
                  </a:solidFill>
                  <a:latin typeface="Arial" pitchFamily="34" charset="0"/>
                  <a:cs typeface="Arial" pitchFamily="34" charset="0"/>
                </a:rPr>
                <a:t>tham </a:t>
              </a:r>
              <a:r>
                <a:rPr lang="vi-VN" sz="3600" smtClean="0">
                  <a:solidFill>
                    <a:schemeClr val="accent5">
                      <a:lumMod val="50000"/>
                    </a:schemeClr>
                  </a:solidFill>
                  <a:latin typeface="Arial" pitchFamily="34" charset="0"/>
                  <a:cs typeface="Arial" pitchFamily="34" charset="0"/>
                </a:rPr>
                <a:t>gia</a:t>
              </a:r>
              <a:r>
                <a:rPr lang="en-US" sz="3600" smtClean="0">
                  <a:solidFill>
                    <a:schemeClr val="accent5">
                      <a:lumMod val="50000"/>
                    </a:schemeClr>
                  </a:solidFill>
                  <a:latin typeface="Arial" pitchFamily="34" charset="0"/>
                  <a:cs typeface="Arial" pitchFamily="34" charset="0"/>
                </a:rPr>
                <a:t>.</a:t>
              </a:r>
              <a:endParaRPr lang="en-US" sz="3600">
                <a:solidFill>
                  <a:schemeClr val="accent5">
                    <a:lumMod val="50000"/>
                  </a:schemeClr>
                </a:solidFill>
                <a:latin typeface="Arial" pitchFamily="34" charset="0"/>
                <a:cs typeface="Arial" pitchFamily="34" charset="0"/>
              </a:endParaRPr>
            </a:p>
          </p:txBody>
        </p:sp>
      </p:grpSp>
      <p:pic>
        <p:nvPicPr>
          <p:cNvPr id="29" name="Picture 3"/>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grpSp>
        <p:nvGrpSpPr>
          <p:cNvPr id="35" name="Group 34"/>
          <p:cNvGrpSpPr/>
          <p:nvPr/>
        </p:nvGrpSpPr>
        <p:grpSpPr>
          <a:xfrm>
            <a:off x="7364244" y="2580306"/>
            <a:ext cx="2757229" cy="1090411"/>
            <a:chOff x="7364244" y="2580306"/>
            <a:chExt cx="2757229" cy="1090411"/>
          </a:xfrm>
        </p:grpSpPr>
        <p:pic>
          <p:nvPicPr>
            <p:cNvPr id="33" name="Picture 5"/>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64244" y="2580306"/>
              <a:ext cx="2757229" cy="1090411"/>
            </a:xfrm>
            <a:prstGeom prst="rect">
              <a:avLst/>
            </a:prstGeom>
          </p:spPr>
        </p:pic>
        <p:sp>
          <p:nvSpPr>
            <p:cNvPr id="34" name="TextBox 33"/>
            <p:cNvSpPr txBox="1"/>
            <p:nvPr/>
          </p:nvSpPr>
          <p:spPr>
            <a:xfrm>
              <a:off x="7973256" y="2753044"/>
              <a:ext cx="1539204" cy="646331"/>
            </a:xfrm>
            <a:prstGeom prst="rect">
              <a:avLst/>
            </a:prstGeom>
            <a:noFill/>
          </p:spPr>
          <p:txBody>
            <a:bodyPr wrap="none" rtlCol="0">
              <a:spAutoFit/>
            </a:bodyPr>
            <a:lstStyle/>
            <a:p>
              <a:r>
                <a:rPr lang="en-US" sz="3600" b="1" smtClean="0">
                  <a:latin typeface="Arial" pitchFamily="34" charset="0"/>
                  <a:cs typeface="Arial" pitchFamily="34" charset="0"/>
                </a:rPr>
                <a:t>Gợi ý:</a:t>
              </a:r>
              <a:endParaRPr lang="en-US" sz="3600" b="1">
                <a:latin typeface="Arial" pitchFamily="34" charset="0"/>
                <a:cs typeface="Arial" pitchFamily="34" charset="0"/>
              </a:endParaRPr>
            </a:p>
          </p:txBody>
        </p:sp>
      </p:grpSp>
      <p:grpSp>
        <p:nvGrpSpPr>
          <p:cNvPr id="39" name="Group 38"/>
          <p:cNvGrpSpPr/>
          <p:nvPr/>
        </p:nvGrpSpPr>
        <p:grpSpPr>
          <a:xfrm>
            <a:off x="7514491" y="3833367"/>
            <a:ext cx="10416750" cy="1038786"/>
            <a:chOff x="7543801" y="3779196"/>
            <a:chExt cx="10416750" cy="1038786"/>
          </a:xfrm>
        </p:grpSpPr>
        <p:sp>
          <p:nvSpPr>
            <p:cNvPr id="37" name="Rounded Rectangle 36"/>
            <p:cNvSpPr/>
            <p:nvPr/>
          </p:nvSpPr>
          <p:spPr>
            <a:xfrm>
              <a:off x="7543801" y="3779196"/>
              <a:ext cx="10416750"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700012" y="4029595"/>
              <a:ext cx="8985152" cy="646331"/>
            </a:xfrm>
            <a:prstGeom prst="rect">
              <a:avLst/>
            </a:prstGeom>
          </p:spPr>
          <p:txBody>
            <a:bodyPr wrap="none">
              <a:spAutoFit/>
            </a:bodyPr>
            <a:lstStyle/>
            <a:p>
              <a:r>
                <a:rPr lang="vi-VN" sz="3600">
                  <a:latin typeface="Arial" pitchFamily="34" charset="0"/>
                  <a:cs typeface="Arial" pitchFamily="34" charset="0"/>
                </a:rPr>
                <a:t>Hoạt động tuyên truyền về văn hoá ứng xử</a:t>
              </a:r>
              <a:endParaRPr lang="en-US" sz="3600">
                <a:latin typeface="Arial" pitchFamily="34" charset="0"/>
                <a:cs typeface="Arial" pitchFamily="34" charset="0"/>
              </a:endParaRPr>
            </a:p>
          </p:txBody>
        </p:sp>
      </p:grpSp>
      <p:grpSp>
        <p:nvGrpSpPr>
          <p:cNvPr id="40" name="Group 39"/>
          <p:cNvGrpSpPr/>
          <p:nvPr/>
        </p:nvGrpSpPr>
        <p:grpSpPr>
          <a:xfrm>
            <a:off x="7543799" y="5395022"/>
            <a:ext cx="10416751" cy="1038786"/>
            <a:chOff x="7546210" y="3779196"/>
            <a:chExt cx="10416751" cy="1038786"/>
          </a:xfrm>
        </p:grpSpPr>
        <p:sp>
          <p:nvSpPr>
            <p:cNvPr id="41" name="Rounded Rectangle 40"/>
            <p:cNvSpPr/>
            <p:nvPr/>
          </p:nvSpPr>
          <p:spPr>
            <a:xfrm>
              <a:off x="7546210" y="3779196"/>
              <a:ext cx="10416751"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690699" y="3975422"/>
              <a:ext cx="10127773" cy="646331"/>
            </a:xfrm>
            <a:prstGeom prst="rect">
              <a:avLst/>
            </a:prstGeom>
          </p:spPr>
          <p:txBody>
            <a:bodyPr wrap="none">
              <a:spAutoFit/>
            </a:bodyPr>
            <a:lstStyle/>
            <a:p>
              <a:r>
                <a:rPr lang="vi-VN" sz="3600">
                  <a:latin typeface="Arial" pitchFamily="34" charset="0"/>
                  <a:cs typeface="Arial" pitchFamily="34" charset="0"/>
                </a:rPr>
                <a:t>Hoạt động tuyên truyền phòng, chống </a:t>
              </a:r>
              <a:r>
                <a:rPr lang="vi-VN" sz="3600">
                  <a:latin typeface="Arial" pitchFamily="34" charset="0"/>
                  <a:cs typeface="Arial" pitchFamily="34" charset="0"/>
                </a:rPr>
                <a:t>các </a:t>
              </a:r>
              <a:r>
                <a:rPr lang="en-US" sz="3600" smtClean="0">
                  <a:latin typeface="Arial" pitchFamily="34" charset="0"/>
                  <a:cs typeface="Arial" pitchFamily="34" charset="0"/>
                </a:rPr>
                <a:t>TNXH</a:t>
              </a:r>
              <a:endParaRPr lang="en-US" sz="3600">
                <a:latin typeface="Arial" pitchFamily="34" charset="0"/>
                <a:cs typeface="Arial" pitchFamily="34" charset="0"/>
              </a:endParaRPr>
            </a:p>
          </p:txBody>
        </p:sp>
      </p:grpSp>
      <p:grpSp>
        <p:nvGrpSpPr>
          <p:cNvPr id="43" name="Group 42"/>
          <p:cNvGrpSpPr/>
          <p:nvPr/>
        </p:nvGrpSpPr>
        <p:grpSpPr>
          <a:xfrm>
            <a:off x="7543802" y="6883910"/>
            <a:ext cx="10416748" cy="1038786"/>
            <a:chOff x="7530825" y="3779196"/>
            <a:chExt cx="10416748" cy="1038786"/>
          </a:xfrm>
        </p:grpSpPr>
        <p:sp>
          <p:nvSpPr>
            <p:cNvPr id="44" name="Rounded Rectangle 43"/>
            <p:cNvSpPr/>
            <p:nvPr/>
          </p:nvSpPr>
          <p:spPr>
            <a:xfrm>
              <a:off x="7530825" y="3779196"/>
              <a:ext cx="10416748"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769569" y="3975422"/>
              <a:ext cx="10033516" cy="646331"/>
            </a:xfrm>
            <a:prstGeom prst="rect">
              <a:avLst/>
            </a:prstGeom>
          </p:spPr>
          <p:txBody>
            <a:bodyPr wrap="none">
              <a:spAutoFit/>
            </a:bodyPr>
            <a:lstStyle/>
            <a:p>
              <a:r>
                <a:rPr lang="vi-VN" sz="3600">
                  <a:latin typeface="Arial" pitchFamily="34" charset="0"/>
                  <a:cs typeface="Arial" pitchFamily="34" charset="0"/>
                </a:rPr>
                <a:t>Hoạt động tuyên truyền phòng, chống dịch bệnh</a:t>
              </a:r>
              <a:endParaRPr lang="en-US" sz="3600">
                <a:latin typeface="Arial" pitchFamily="34" charset="0"/>
                <a:cs typeface="Arial" pitchFamily="34" charset="0"/>
              </a:endParaRPr>
            </a:p>
          </p:txBody>
        </p:sp>
      </p:grpSp>
    </p:spTree>
    <p:extLst>
      <p:ext uri="{BB962C8B-B14F-4D97-AF65-F5344CB8AC3E}">
        <p14:creationId xmlns:p14="http://schemas.microsoft.com/office/powerpoint/2010/main" val="664225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4096999" y="-21169"/>
            <a:ext cx="4174067" cy="2650068"/>
          </a:xfrm>
          <a:prstGeom prst="rect">
            <a:avLst/>
          </a:prstGeom>
        </p:spPr>
      </p:pic>
      <p:pic>
        <p:nvPicPr>
          <p:cNvPr id="18"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2822331" y="8052657"/>
            <a:ext cx="6248400" cy="2321130"/>
          </a:xfrm>
          <a:prstGeom prst="rect">
            <a:avLst/>
          </a:prstGeom>
        </p:spPr>
      </p:pic>
      <p:pic>
        <p:nvPicPr>
          <p:cNvPr id="19" name="Picture 12"/>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8052657"/>
            <a:ext cx="5715000" cy="2234343"/>
          </a:xfrm>
          <a:prstGeom prst="rect">
            <a:avLst/>
          </a:prstGeom>
        </p:spPr>
      </p:pic>
      <p:pic>
        <p:nvPicPr>
          <p:cNvPr id="20" name="Picture 9"/>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039937" y="7663486"/>
            <a:ext cx="2402702" cy="2623514"/>
          </a:xfrm>
          <a:prstGeom prst="rect">
            <a:avLst/>
          </a:prstGeom>
        </p:spPr>
      </p:pic>
      <p:pic>
        <p:nvPicPr>
          <p:cNvPr id="10" name="Picture 2"/>
          <p:cNvPicPr>
            <a:picLocks noChangeAspect="1"/>
          </p:cNvPicPr>
          <p:nvPr/>
        </p:nvPicPr>
        <p:blipFill>
          <a:blip r:embed="rId31">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3"/>
            <a:ext cx="4918892" cy="3375590"/>
          </a:xfrm>
          <a:prstGeom prst="rect">
            <a:avLst/>
          </a:prstGeom>
        </p:spPr>
      </p:pic>
      <p:grpSp>
        <p:nvGrpSpPr>
          <p:cNvPr id="11" name="Group 10"/>
          <p:cNvGrpSpPr/>
          <p:nvPr/>
        </p:nvGrpSpPr>
        <p:grpSpPr>
          <a:xfrm>
            <a:off x="3505199" y="284232"/>
            <a:ext cx="11430001" cy="1327959"/>
            <a:chOff x="1963615" y="341919"/>
            <a:chExt cx="10874619" cy="1327959"/>
          </a:xfrm>
        </p:grpSpPr>
        <p:grpSp>
          <p:nvGrpSpPr>
            <p:cNvPr id="7" name="Group 6"/>
            <p:cNvGrpSpPr/>
            <p:nvPr/>
          </p:nvGrpSpPr>
          <p:grpSpPr>
            <a:xfrm>
              <a:off x="1963615" y="341919"/>
              <a:ext cx="10874619" cy="1327959"/>
              <a:chOff x="1963615" y="341919"/>
              <a:chExt cx="10874619" cy="1327959"/>
            </a:xfrm>
          </p:grpSpPr>
          <p:sp>
            <p:nvSpPr>
              <p:cNvPr id="6" name="Rectangle 5"/>
              <p:cNvSpPr/>
              <p:nvPr/>
            </p:nvSpPr>
            <p:spPr>
              <a:xfrm>
                <a:off x="2762249" y="343221"/>
                <a:ext cx="9277351" cy="1326657"/>
              </a:xfrm>
              <a:prstGeom prst="rect">
                <a:avLst/>
              </a:prstGeom>
              <a:solidFill>
                <a:schemeClr val="accent5">
                  <a:lumMod val="50000"/>
                </a:schemeClr>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p:nvSpPr>
            <p:spPr>
              <a:xfrm>
                <a:off x="11240965" y="341919"/>
                <a:ext cx="1597269" cy="1326657"/>
              </a:xfrm>
              <a:prstGeom prst="diamond">
                <a:avLst/>
              </a:prstGeom>
              <a:solidFill>
                <a:schemeClr val="accent5">
                  <a:lumMod val="75000"/>
                </a:schemeClr>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a:off x="1963615" y="343221"/>
                <a:ext cx="1597269" cy="1326657"/>
              </a:xfrm>
              <a:prstGeom prst="diamond">
                <a:avLst/>
              </a:prstGeom>
              <a:solidFill>
                <a:schemeClr val="accent5">
                  <a:lumMod val="75000"/>
                </a:schemeClr>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343273" y="539177"/>
              <a:ext cx="8115301" cy="820674"/>
            </a:xfrm>
            <a:prstGeom prst="rect">
              <a:avLst/>
            </a:prstGeom>
            <a:noFill/>
          </p:spPr>
          <p:txBody>
            <a:bodyPr wrap="square" rtlCol="0">
              <a:spAutoFit/>
            </a:bodyPr>
            <a:lstStyle/>
            <a:p>
              <a:pPr algn="ctr">
                <a:lnSpc>
                  <a:spcPct val="150000"/>
                </a:lnSpc>
              </a:pPr>
              <a:r>
                <a:rPr lang="en-US" sz="3600" b="1" smtClean="0">
                  <a:solidFill>
                    <a:schemeClr val="bg1"/>
                  </a:solidFill>
                  <a:latin typeface="Arial" pitchFamily="34" charset="0"/>
                  <a:cs typeface="Arial" pitchFamily="34" charset="0"/>
                </a:rPr>
                <a:t>Hình ảnh các hoạt động cộng đồng:</a:t>
              </a:r>
              <a:endParaRPr lang="en-US" sz="3600" b="1">
                <a:solidFill>
                  <a:schemeClr val="bg1"/>
                </a:solidFill>
                <a:latin typeface="Arial" pitchFamily="34" charset="0"/>
                <a:cs typeface="Arial" pitchFamily="34" charset="0"/>
              </a:endParaRPr>
            </a:p>
          </p:txBody>
        </p:sp>
      </p:grpSp>
      <p:pic>
        <p:nvPicPr>
          <p:cNvPr id="1026" name="Picture 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21456" y="2400300"/>
            <a:ext cx="57250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213231" y="2400300"/>
            <a:ext cx="5715000" cy="459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2192000" y="2628899"/>
            <a:ext cx="5862012" cy="436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66699" y="7138257"/>
            <a:ext cx="5679831" cy="914400"/>
          </a:xfrm>
          <a:prstGeom prst="roundRect">
            <a:avLst/>
          </a:prstGeom>
          <a:solidFill>
            <a:schemeClr val="accent5">
              <a:lumMod val="75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Arial" pitchFamily="34" charset="0"/>
                <a:cs typeface="Arial" pitchFamily="34" charset="0"/>
              </a:rPr>
              <a:t>Bảo vệ môi trường</a:t>
            </a:r>
            <a:endParaRPr lang="en-US" sz="3600">
              <a:latin typeface="Arial" pitchFamily="34" charset="0"/>
              <a:cs typeface="Arial" pitchFamily="34" charset="0"/>
            </a:endParaRPr>
          </a:p>
        </p:txBody>
      </p:sp>
      <p:sp>
        <p:nvSpPr>
          <p:cNvPr id="23" name="Rounded Rectangle 22"/>
          <p:cNvSpPr/>
          <p:nvPr/>
        </p:nvSpPr>
        <p:spPr>
          <a:xfrm>
            <a:off x="6265985" y="7206286"/>
            <a:ext cx="5679831" cy="914400"/>
          </a:xfrm>
          <a:prstGeom prst="roundRect">
            <a:avLst/>
          </a:prstGeom>
          <a:solidFill>
            <a:schemeClr val="accent5">
              <a:lumMod val="75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Arial" pitchFamily="34" charset="0"/>
                <a:cs typeface="Arial" pitchFamily="34" charset="0"/>
              </a:rPr>
              <a:t>Bảo vệ cảnh quan di tích</a:t>
            </a:r>
            <a:endParaRPr lang="en-US" sz="3600">
              <a:latin typeface="Arial" pitchFamily="34" charset="0"/>
              <a:cs typeface="Arial" pitchFamily="34" charset="0"/>
            </a:endParaRPr>
          </a:p>
        </p:txBody>
      </p:sp>
      <p:sp>
        <p:nvSpPr>
          <p:cNvPr id="24" name="Rounded Rectangle 23"/>
          <p:cNvSpPr/>
          <p:nvPr/>
        </p:nvSpPr>
        <p:spPr>
          <a:xfrm>
            <a:off x="12283090" y="7138257"/>
            <a:ext cx="5679831" cy="914400"/>
          </a:xfrm>
          <a:prstGeom prst="roundRect">
            <a:avLst/>
          </a:prstGeom>
          <a:solidFill>
            <a:schemeClr val="accent5">
              <a:lumMod val="75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Arial" pitchFamily="34" charset="0"/>
                <a:cs typeface="Arial" pitchFamily="34" charset="0"/>
              </a:rPr>
              <a:t>Thiện nguyện, nhân đạo</a:t>
            </a:r>
            <a:endParaRPr lang="en-US" sz="3600">
              <a:latin typeface="Arial" pitchFamily="34" charset="0"/>
              <a:cs typeface="Arial" pitchFamily="34" charset="0"/>
            </a:endParaRPr>
          </a:p>
        </p:txBody>
      </p:sp>
    </p:spTree>
    <p:extLst>
      <p:ext uri="{BB962C8B-B14F-4D97-AF65-F5344CB8AC3E}">
        <p14:creationId xmlns:p14="http://schemas.microsoft.com/office/powerpoint/2010/main" val="485398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barn(inVertical)">
                                      <p:cBhvr>
                                        <p:cTn id="20" dur="500"/>
                                        <p:tgtEl>
                                          <p:spTgt spid="102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7808955"/>
            <a:ext cx="5014878" cy="317191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14096999" y="-21169"/>
            <a:ext cx="4174067" cy="2650068"/>
          </a:xfrm>
          <a:prstGeom prst="rect">
            <a:avLst/>
          </a:prstGeom>
        </p:spPr>
      </p:pic>
      <p:pic>
        <p:nvPicPr>
          <p:cNvPr id="18"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2822331" y="8052657"/>
            <a:ext cx="6248400" cy="2321130"/>
          </a:xfrm>
          <a:prstGeom prst="rect">
            <a:avLst/>
          </a:prstGeom>
        </p:spPr>
      </p:pic>
      <p:pic>
        <p:nvPicPr>
          <p:cNvPr id="19" name="Picture 12"/>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8052657"/>
            <a:ext cx="5715000" cy="2234343"/>
          </a:xfrm>
          <a:prstGeom prst="rect">
            <a:avLst/>
          </a:prstGeom>
        </p:spPr>
      </p:pic>
      <p:pic>
        <p:nvPicPr>
          <p:cNvPr id="20" name="Picture 9"/>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039937" y="7663486"/>
            <a:ext cx="2402702" cy="2623514"/>
          </a:xfrm>
          <a:prstGeom prst="rect">
            <a:avLst/>
          </a:prstGeom>
        </p:spPr>
      </p:pic>
      <p:pic>
        <p:nvPicPr>
          <p:cNvPr id="10" name="Picture 2"/>
          <p:cNvPicPr>
            <a:picLocks noChangeAspect="1"/>
          </p:cNvPicPr>
          <p:nvPr/>
        </p:nvPicPr>
        <p:blipFill>
          <a:blip r:embed="rId31">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8492" y="-1477433"/>
            <a:ext cx="4918892" cy="3375590"/>
          </a:xfrm>
          <a:prstGeom prst="rect">
            <a:avLst/>
          </a:prstGeom>
        </p:spPr>
      </p:pic>
      <p:grpSp>
        <p:nvGrpSpPr>
          <p:cNvPr id="11" name="Group 10"/>
          <p:cNvGrpSpPr/>
          <p:nvPr/>
        </p:nvGrpSpPr>
        <p:grpSpPr>
          <a:xfrm>
            <a:off x="3505199" y="284232"/>
            <a:ext cx="11430001" cy="1327959"/>
            <a:chOff x="1963615" y="341919"/>
            <a:chExt cx="10874619" cy="1327959"/>
          </a:xfrm>
        </p:grpSpPr>
        <p:grpSp>
          <p:nvGrpSpPr>
            <p:cNvPr id="7" name="Group 6"/>
            <p:cNvGrpSpPr/>
            <p:nvPr/>
          </p:nvGrpSpPr>
          <p:grpSpPr>
            <a:xfrm>
              <a:off x="1963615" y="341919"/>
              <a:ext cx="10874619" cy="1327959"/>
              <a:chOff x="1963615" y="341919"/>
              <a:chExt cx="10874619" cy="1327959"/>
            </a:xfrm>
          </p:grpSpPr>
          <p:sp>
            <p:nvSpPr>
              <p:cNvPr id="6" name="Rectangle 5"/>
              <p:cNvSpPr/>
              <p:nvPr/>
            </p:nvSpPr>
            <p:spPr>
              <a:xfrm>
                <a:off x="2762249" y="343221"/>
                <a:ext cx="9277351" cy="1326657"/>
              </a:xfrm>
              <a:prstGeom prst="rect">
                <a:avLst/>
              </a:prstGeom>
              <a:solidFill>
                <a:schemeClr val="accent5">
                  <a:lumMod val="50000"/>
                </a:schemeClr>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p:nvSpPr>
            <p:spPr>
              <a:xfrm>
                <a:off x="11240965" y="341919"/>
                <a:ext cx="1597269" cy="1326657"/>
              </a:xfrm>
              <a:prstGeom prst="diamond">
                <a:avLst/>
              </a:prstGeom>
              <a:solidFill>
                <a:schemeClr val="accent5">
                  <a:lumMod val="75000"/>
                </a:schemeClr>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a:off x="1963615" y="343221"/>
                <a:ext cx="1597269" cy="1326657"/>
              </a:xfrm>
              <a:prstGeom prst="diamond">
                <a:avLst/>
              </a:prstGeom>
              <a:solidFill>
                <a:schemeClr val="accent5">
                  <a:lumMod val="75000"/>
                </a:schemeClr>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343273" y="539177"/>
              <a:ext cx="8115301" cy="820674"/>
            </a:xfrm>
            <a:prstGeom prst="rect">
              <a:avLst/>
            </a:prstGeom>
            <a:noFill/>
          </p:spPr>
          <p:txBody>
            <a:bodyPr wrap="square" rtlCol="0">
              <a:spAutoFit/>
            </a:bodyPr>
            <a:lstStyle/>
            <a:p>
              <a:pPr algn="ctr">
                <a:lnSpc>
                  <a:spcPct val="150000"/>
                </a:lnSpc>
              </a:pPr>
              <a:r>
                <a:rPr lang="en-US" sz="3600" b="1" smtClean="0">
                  <a:solidFill>
                    <a:schemeClr val="bg1"/>
                  </a:solidFill>
                  <a:latin typeface="Arial" pitchFamily="34" charset="0"/>
                  <a:cs typeface="Arial" pitchFamily="34" charset="0"/>
                </a:rPr>
                <a:t>Hình ảnh các hoạt động cộng đồng:</a:t>
              </a:r>
              <a:endParaRPr lang="en-US" sz="3600" b="1">
                <a:solidFill>
                  <a:schemeClr val="bg1"/>
                </a:solidFill>
                <a:latin typeface="Arial" pitchFamily="34" charset="0"/>
                <a:cs typeface="Arial" pitchFamily="34" charset="0"/>
              </a:endParaRPr>
            </a:p>
          </p:txBody>
        </p:sp>
      </p:grpSp>
      <p:sp>
        <p:nvSpPr>
          <p:cNvPr id="12" name="Rounded Rectangle 11"/>
          <p:cNvSpPr/>
          <p:nvPr/>
        </p:nvSpPr>
        <p:spPr>
          <a:xfrm>
            <a:off x="266699" y="7138257"/>
            <a:ext cx="5679831" cy="914400"/>
          </a:xfrm>
          <a:prstGeom prst="roundRect">
            <a:avLst/>
          </a:prstGeom>
          <a:solidFill>
            <a:schemeClr val="accent5">
              <a:lumMod val="75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Arial" pitchFamily="34" charset="0"/>
                <a:cs typeface="Arial" pitchFamily="34" charset="0"/>
              </a:rPr>
              <a:t>Đền ơn đáp nghĩa</a:t>
            </a:r>
            <a:endParaRPr lang="en-US" sz="3600">
              <a:latin typeface="Arial" pitchFamily="34" charset="0"/>
              <a:cs typeface="Arial" pitchFamily="34" charset="0"/>
            </a:endParaRPr>
          </a:p>
        </p:txBody>
      </p:sp>
      <p:sp>
        <p:nvSpPr>
          <p:cNvPr id="23" name="Rounded Rectangle 22"/>
          <p:cNvSpPr/>
          <p:nvPr/>
        </p:nvSpPr>
        <p:spPr>
          <a:xfrm>
            <a:off x="6265985" y="7206286"/>
            <a:ext cx="5679831" cy="914400"/>
          </a:xfrm>
          <a:prstGeom prst="roundRect">
            <a:avLst/>
          </a:prstGeom>
          <a:solidFill>
            <a:schemeClr val="accent5">
              <a:lumMod val="75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Arial" pitchFamily="34" charset="0"/>
                <a:cs typeface="Arial" pitchFamily="34" charset="0"/>
              </a:rPr>
              <a:t>Tuyên truyền VH ứng xử</a:t>
            </a:r>
            <a:endParaRPr lang="en-US" sz="3600">
              <a:latin typeface="Arial" pitchFamily="34" charset="0"/>
              <a:cs typeface="Arial" pitchFamily="34" charset="0"/>
            </a:endParaRPr>
          </a:p>
        </p:txBody>
      </p:sp>
      <p:sp>
        <p:nvSpPr>
          <p:cNvPr id="24" name="Rounded Rectangle 23"/>
          <p:cNvSpPr/>
          <p:nvPr/>
        </p:nvSpPr>
        <p:spPr>
          <a:xfrm>
            <a:off x="12283090" y="7138256"/>
            <a:ext cx="5679831" cy="1586644"/>
          </a:xfrm>
          <a:prstGeom prst="roundRect">
            <a:avLst/>
          </a:prstGeom>
          <a:solidFill>
            <a:schemeClr val="accent5">
              <a:lumMod val="75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latin typeface="Arial" pitchFamily="34" charset="0"/>
                <a:cs typeface="Arial" pitchFamily="34" charset="0"/>
              </a:rPr>
              <a:t>Tuyên truyền, phòng chống TNXH</a:t>
            </a:r>
            <a:endParaRPr lang="en-US" sz="3600">
              <a:latin typeface="Arial" pitchFamily="34" charset="0"/>
              <a:cs typeface="Arial" pitchFamily="34" charset="0"/>
            </a:endParaRPr>
          </a:p>
        </p:txBody>
      </p:sp>
      <p:pic>
        <p:nvPicPr>
          <p:cNvPr id="2050" name="Picture 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9562" y="2400299"/>
            <a:ext cx="5636968" cy="459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230815" y="2400299"/>
            <a:ext cx="5679831" cy="459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2283089" y="2504340"/>
            <a:ext cx="5767837" cy="449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812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barn(inVertical)">
                                      <p:cBhvr>
                                        <p:cTn id="15" dur="500"/>
                                        <p:tgtEl>
                                          <p:spTgt spid="205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arn(inVertical)">
                                      <p:cBhvr>
                                        <p:cTn id="23" dur="500"/>
                                        <p:tgtEl>
                                          <p:spTgt spid="205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1069</Words>
  <Application>Microsoft Office PowerPoint</Application>
  <PresentationFormat>Custom</PresentationFormat>
  <Paragraphs>123</Paragraphs>
  <Slides>26</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HDLAPTOP</cp:lastModifiedBy>
  <cp:revision>30</cp:revision>
  <dcterms:created xsi:type="dcterms:W3CDTF">2006-08-16T00:00:00Z</dcterms:created>
  <dcterms:modified xsi:type="dcterms:W3CDTF">2022-11-21T03:08:04Z</dcterms:modified>
  <dc:identifier>DAFR5HqPQAM</dc:identifier>
</cp:coreProperties>
</file>